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60" d="100"/>
          <a:sy n="160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FD4AC45-D45B-47AD-9D2F-708F209957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EBAA1-7986-48BB-AF82-034C41649C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68D0B4-36AF-4A0D-93B8-9D984F3FA118}" type="datetimeFigureOut">
              <a:rPr lang="de-AT"/>
              <a:pPr>
                <a:defRPr/>
              </a:pPr>
              <a:t>23.01.2022</a:t>
            </a:fld>
            <a:endParaRPr lang="de-AT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008603-F844-4819-A5B5-51658FDEE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3DADB1D-7CB2-45AF-8C32-6BACF429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DC947-8DA2-4A32-ACB7-3FD0E3029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C4C46-D919-41CD-A245-36F7C6C2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2EA12-6FCC-404E-9CFD-34E17A3E9C06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825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296144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80655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76462A11-7312-4AB8-A776-1FBAEB32E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7161B99-1B28-4C9D-AA08-4A9B73DE2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88E8EE-B4E8-450F-8D51-C20E4B9C659F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27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D40E8-9B80-490A-B710-5C52A2CC5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F48D7-0F15-4D3F-856F-888AE2C41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5FC5C-357C-4EF4-B59E-1C71269BD47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14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>
            <a:lvl1pPr>
              <a:defRPr sz="320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3284538"/>
            <a:ext cx="8280400" cy="936625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BDDF7-DDDE-4442-B002-D4B1DAF2B7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1AA8B-0692-4DBC-AEF0-5DE874861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C1E40-AE58-4AF1-861F-535A4FBEB918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5438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510E7-16AD-4186-A9B6-F62782574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B3DC6-7029-442F-A155-BAC462996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1F6201-CB8E-4E2F-8937-3CA78DFB6A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58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B2BB91B-F29F-4F00-B97A-1498DA7B10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AT" altLang="de-DE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B8101DE2-7CEB-41AC-8B00-255C2F48B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AT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3E280-79C3-4DBF-A7F1-2916A831E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B42B27-ADAB-404F-BCC0-B1FC60CBDE7A}" type="datetime1">
              <a:rPr lang="de-AT"/>
              <a:pPr>
                <a:defRPr/>
              </a:pPr>
              <a:t>23.01.2022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25B68-9163-474F-A5C0-4CA24322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CC29B-17F2-4754-AFF7-A5A3E747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DA2949-DACF-4BA2-835D-9419B328B244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9604CD8E-490D-48FC-8F28-3AF37F24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b="0" i="1" dirty="0">
                <a:solidFill>
                  <a:srgbClr val="009999"/>
                </a:solidFill>
                <a:effectLst/>
                <a:latin typeface="adobe-clean"/>
              </a:rPr>
              <a:t>Entwicklung und Evaluierung eines Geräts zum Aufspüren verlorener Gegenstände mittels Bluetooth-Beacons für Menschen mit Sehbehinderung</a:t>
            </a:r>
            <a:endParaRPr lang="de-AT" altLang="de-DE" i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C3082967-3351-4CC8-B020-4CB0E7AC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210146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Problemstellung und Zielsetzung</a:t>
            </a:r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082ADF7A-0862-40A7-A063-F4BE2322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43" y="1268760"/>
            <a:ext cx="4906889" cy="4320479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de-AT" altLang="de-DE" dirty="0"/>
              <a:t>Ziel, ein Gerät zu bauen das:</a:t>
            </a:r>
          </a:p>
          <a:p>
            <a:pPr marL="0" indent="0">
              <a:buNone/>
            </a:pPr>
            <a:endParaRPr lang="de-AT" altLang="de-DE" dirty="0"/>
          </a:p>
          <a:p>
            <a:r>
              <a:rPr lang="de-AT" altLang="de-DE" dirty="0"/>
              <a:t>Bluetooth Beacons finden kann</a:t>
            </a:r>
          </a:p>
          <a:p>
            <a:r>
              <a:rPr lang="de-AT" altLang="de-DE" dirty="0"/>
              <a:t>barrierefrei für Menschen mit Sehbeeinträchtigung ist</a:t>
            </a:r>
          </a:p>
          <a:p>
            <a:r>
              <a:rPr lang="de-AT" altLang="de-DE" dirty="0"/>
              <a:t>Einfach zu bedienen ist</a:t>
            </a:r>
          </a:p>
          <a:p>
            <a:r>
              <a:rPr lang="de-AT" altLang="de-DE" dirty="0"/>
              <a:t>Energiesparend funktioniert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A08FB7-EA78-49F9-97CA-9C5EA374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08563" y="1651470"/>
            <a:ext cx="2456267" cy="3275023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E3B41-0861-4B32-A16C-154177FB7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84971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Weiss, 24.01.2022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3AF60-4FE4-4565-83E4-693E0B660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F21A324-5334-45B4-90E5-B5E2E5D6881E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de-AT" altLang="de-DE" i="1" dirty="0">
                <a:solidFill>
                  <a:srgbClr val="009999"/>
                </a:solidFill>
              </a:rPr>
              <a:t>Hardware und Gehäuse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84" y="869542"/>
            <a:ext cx="5544616" cy="4964112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de-AT" altLang="de-DE" sz="1700" dirty="0"/>
            </a:br>
            <a:endParaRPr lang="de-AT" altLang="de-DE" sz="1700" dirty="0"/>
          </a:p>
          <a:p>
            <a:pPr>
              <a:lnSpc>
                <a:spcPct val="90000"/>
              </a:lnSpc>
            </a:pPr>
            <a:r>
              <a:rPr lang="de-AT" altLang="de-DE" sz="1700" dirty="0"/>
              <a:t>Entwicklungs-Tool: Sparkfun ESP32 Thing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Input: 3 Buttons an PIN 18, 22 und 23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Output: Aktiv </a:t>
            </a:r>
            <a:r>
              <a:rPr lang="de-AT" altLang="de-DE" sz="1700" dirty="0" err="1"/>
              <a:t>Piezo</a:t>
            </a:r>
            <a:r>
              <a:rPr lang="de-AT" altLang="de-DE" sz="1700" dirty="0"/>
              <a:t> Buzzer an PIN 4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Schiebeschalter für Akku</a:t>
            </a:r>
          </a:p>
          <a:p>
            <a:pPr>
              <a:lnSpc>
                <a:spcPct val="90000"/>
              </a:lnSpc>
            </a:pPr>
            <a:r>
              <a:rPr lang="de-AT" altLang="de-DE" sz="1700" dirty="0"/>
              <a:t>USB-C Adapter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de-AT" altLang="de-DE" sz="1700" dirty="0"/>
          </a:p>
          <a:p>
            <a:pPr marL="0" indent="0">
              <a:lnSpc>
                <a:spcPct val="90000"/>
              </a:lnSpc>
              <a:buNone/>
            </a:pPr>
            <a:endParaRPr lang="de-AT" altLang="de-DE" sz="1700" dirty="0"/>
          </a:p>
          <a:p>
            <a:pPr>
              <a:lnSpc>
                <a:spcPct val="90000"/>
              </a:lnSpc>
              <a:buFontTx/>
              <a:buChar char="-"/>
            </a:pPr>
            <a:endParaRPr lang="de-AT" altLang="de-DE" sz="17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69CA33-91FD-4261-BA0A-D30368BE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160" y="1327044"/>
            <a:ext cx="2308394" cy="24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633096" cy="3397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AT" sz="900" dirty="0"/>
              <a:t>©  FH Technikum Wien, Bachelorprojekt von Katharina Weiss, 24.01.2022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AT" altLang="de-DE">
              <a:solidFill>
                <a:srgbClr val="898989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A03F58-FC63-4A3D-8C07-51CD74FD453A}"/>
              </a:ext>
            </a:extLst>
          </p:cNvPr>
          <p:cNvSpPr txBox="1"/>
          <p:nvPr/>
        </p:nvSpPr>
        <p:spPr>
          <a:xfrm>
            <a:off x="6402640" y="3971455"/>
            <a:ext cx="346729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/>
              <a:t>https://learn.sparkfun.com/tutorials/esp32-thing-hookup-guide/all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3E11A8-7B8D-40F6-A66F-896188B3A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8" y="2896027"/>
            <a:ext cx="5356932" cy="30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Ergebnisse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340768"/>
            <a:ext cx="8363272" cy="4824536"/>
          </a:xfrm>
        </p:spPr>
        <p:txBody>
          <a:bodyPr/>
          <a:lstStyle/>
          <a:p>
            <a:endParaRPr lang="de-AT" altLang="de-DE" dirty="0"/>
          </a:p>
          <a:p>
            <a:pPr marL="0" indent="0">
              <a:buNone/>
            </a:pPr>
            <a:br>
              <a:rPr lang="de-AT" altLang="de-DE" dirty="0"/>
            </a:br>
            <a:endParaRPr lang="de-AT" altLang="de-DE" dirty="0"/>
          </a:p>
          <a:p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1"/>
            <a:ext cx="7561088" cy="28761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Weiss, 24.01.2022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5</a:t>
            </a:fld>
            <a:endParaRPr lang="de-AT" altLang="de-DE">
              <a:solidFill>
                <a:srgbClr val="898989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73F39D-67A9-4FCC-8062-3E25449A6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93"/>
          <a:stretch/>
        </p:blipFill>
        <p:spPr>
          <a:xfrm>
            <a:off x="219218" y="5560064"/>
            <a:ext cx="8856984" cy="3472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A723B4-39E9-43D4-AC5C-BADC0170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4962" b="27795"/>
          <a:stretch/>
        </p:blipFill>
        <p:spPr>
          <a:xfrm>
            <a:off x="10913" y="5243698"/>
            <a:ext cx="6936971" cy="27353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638125-F4A1-4733-A511-6545EC3B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4" y="4037781"/>
            <a:ext cx="8521858" cy="244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DA0577-0914-4736-B771-BC6788E9C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2808"/>
          <a:stretch/>
        </p:blipFill>
        <p:spPr>
          <a:xfrm>
            <a:off x="-12457" y="4548898"/>
            <a:ext cx="9144000" cy="21414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A8B62E-B56E-4848-9638-C7F7274EE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79" y="1432650"/>
            <a:ext cx="3042165" cy="2139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3A079A1-92C1-434E-8817-700A8452A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098" y="1387762"/>
            <a:ext cx="2952328" cy="2229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i="1" dirty="0">
                <a:solidFill>
                  <a:srgbClr val="009999"/>
                </a:solidFill>
              </a:rPr>
              <a:t>Zusammenfassung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8363272" cy="4493096"/>
          </a:xfrm>
        </p:spPr>
        <p:txBody>
          <a:bodyPr/>
          <a:lstStyle/>
          <a:p>
            <a:r>
              <a:rPr lang="de-AT" altLang="de-DE" dirty="0"/>
              <a:t>Grundfunktionen (RSSI auslesen und Distanzberechnung, Tonausgabe, Buttoninput) funktionieren</a:t>
            </a:r>
          </a:p>
          <a:p>
            <a:r>
              <a:rPr lang="de-AT" altLang="de-DE" dirty="0"/>
              <a:t>RSSI Wert unzuverlässig =&gt; unzuverlässige Distanzausgabe</a:t>
            </a:r>
          </a:p>
          <a:p>
            <a:r>
              <a:rPr lang="de-AT" altLang="de-DE" dirty="0"/>
              <a:t>Ergebnis stark abhängig von benutzten Beacon</a:t>
            </a:r>
          </a:p>
          <a:p>
            <a:r>
              <a:rPr lang="de-AT" altLang="de-DE" dirty="0"/>
              <a:t>Noch keine Usability bezogene Evaluierung</a:t>
            </a:r>
          </a:p>
          <a:p>
            <a:r>
              <a:rPr lang="de-AT" altLang="de-DE" dirty="0"/>
              <a:t>Keine Richtungsangabe</a:t>
            </a:r>
          </a:p>
          <a:p>
            <a:pPr marL="0" indent="0">
              <a:buNone/>
            </a:pPr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7921128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AT" dirty="0"/>
              <a:t>©  FH Technikum Wien, Bachelorprojekt von Katharina Weiss, 24.01.2022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6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066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Vorlage_FHTW_2015_16</Template>
  <TotalTime>0</TotalTime>
  <Words>170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adobe-clean</vt:lpstr>
      <vt:lpstr>Arial</vt:lpstr>
      <vt:lpstr>Calibri</vt:lpstr>
      <vt:lpstr>Wingdings</vt:lpstr>
      <vt:lpstr>Präsentation1</vt:lpstr>
      <vt:lpstr>PowerPoint-Präsentation</vt:lpstr>
      <vt:lpstr>Entwicklung und Evaluierung eines Geräts zum Aufspüren verlorener Gegenstände mittels Bluetooth-Beacons für Menschen mit Sehbehinderung</vt:lpstr>
      <vt:lpstr>Problemstellung und Zielsetzung</vt:lpstr>
      <vt:lpstr>Hardware und Gehäuse</vt:lpstr>
      <vt:lpstr>Ergebnisse</vt:lpstr>
      <vt:lpstr>Zusammenfassung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moonnight92 moonnight92</dc:creator>
  <cp:lastModifiedBy>moonnight92 moonnight92</cp:lastModifiedBy>
  <cp:revision>13</cp:revision>
  <dcterms:created xsi:type="dcterms:W3CDTF">2021-12-18T19:31:44Z</dcterms:created>
  <dcterms:modified xsi:type="dcterms:W3CDTF">2022-01-24T13:52:44Z</dcterms:modified>
</cp:coreProperties>
</file>