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1BBEB1-09AC-41AC-B2EC-7FABD582DB16}" type="doc">
      <dgm:prSet loTypeId="urn:microsoft.com/office/officeart/2005/8/layout/hierarchy1" loCatId="hierarchy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06B1021D-688A-468E-91D1-ED16347A7EDE}">
      <dgm:prSet phldrT="[Text]" custT="1"/>
      <dgm:spPr/>
      <dgm:t>
        <a:bodyPr/>
        <a:lstStyle/>
        <a:p>
          <a:r>
            <a:rPr lang="de-DE" sz="800" b="1" dirty="0">
              <a:latin typeface="Verdana" panose="020B0604030504040204" pitchFamily="34" charset="0"/>
              <a:ea typeface="Verdana" panose="020B0604030504040204" pitchFamily="34" charset="0"/>
            </a:rPr>
            <a:t>Bluetooth-</a:t>
          </a:r>
          <a:r>
            <a:rPr lang="de-DE" sz="800" b="1" dirty="0" err="1">
              <a:latin typeface="Verdana" panose="020B0604030504040204" pitchFamily="34" charset="0"/>
              <a:ea typeface="Verdana" panose="020B0604030504040204" pitchFamily="34" charset="0"/>
            </a:rPr>
            <a:t>Finding</a:t>
          </a:r>
          <a:r>
            <a:rPr lang="de-DE" sz="800" b="1" dirty="0">
              <a:latin typeface="Verdana" panose="020B0604030504040204" pitchFamily="34" charset="0"/>
              <a:ea typeface="Verdana" panose="020B0604030504040204" pitchFamily="34" charset="0"/>
            </a:rPr>
            <a:t>-Device</a:t>
          </a:r>
        </a:p>
        <a:p>
          <a:endParaRPr lang="de-DE" sz="5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F520F63-4A37-4A50-BEB2-49B79ACB1E96}" type="parTrans" cxnId="{8B2DBA42-202C-4B5C-9853-43B29D778B32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A39D2D2-CDB4-4F17-9F47-FC8BE8635A96}" type="sibTrans" cxnId="{8B2DBA42-202C-4B5C-9853-43B29D778B32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E0D5D11-CFD7-47E0-8A09-2EB1E567B127}">
      <dgm:prSet phldrT="[Text]"/>
      <dgm:spPr/>
      <dgm:t>
        <a:bodyPr/>
        <a:lstStyle/>
        <a:p>
          <a:r>
            <a:rPr lang="de-DE" dirty="0">
              <a:latin typeface="Verdana" panose="020B0604030504040204" pitchFamily="34" charset="0"/>
              <a:ea typeface="Verdana" panose="020B0604030504040204" pitchFamily="34" charset="0"/>
            </a:rPr>
            <a:t>1000  Projektvorbereitungsphase	</a:t>
          </a:r>
        </a:p>
      </dgm:t>
    </dgm:pt>
    <dgm:pt modelId="{5CE519B9-D70F-4349-8D80-856653DDE2F0}" type="parTrans" cxnId="{E9C13CE4-DF5F-4997-9422-C6EA19DFE6B0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CBE8A5B-C010-4E1B-80B9-61853894ADC8}" type="sibTrans" cxnId="{E9C13CE4-DF5F-4997-9422-C6EA19DFE6B0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CE117AA-EBF9-4C1E-A426-B66848A7D2E6}">
      <dgm:prSet phldrT="[Text]"/>
      <dgm:spPr/>
      <dgm:t>
        <a:bodyPr/>
        <a:lstStyle/>
        <a:p>
          <a:r>
            <a:rPr lang="de-DE" dirty="0">
              <a:latin typeface="Verdana" panose="020B0604030504040204" pitchFamily="34" charset="0"/>
              <a:ea typeface="Verdana" panose="020B0604030504040204" pitchFamily="34" charset="0"/>
            </a:rPr>
            <a:t>	1100 Recherche zu Microcontrollern und Bluetooth-Devices</a:t>
          </a:r>
        </a:p>
      </dgm:t>
    </dgm:pt>
    <dgm:pt modelId="{C665AC26-FA05-41AA-A9B1-2B94ED96D872}" type="parTrans" cxnId="{C8948727-DA52-42FC-8FF0-B746100EE0B8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9172CAE7-87DA-4E05-B13F-48425E5C7F9B}" type="sibTrans" cxnId="{C8948727-DA52-42FC-8FF0-B746100EE0B8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1E6C51B-07FB-4A4E-923D-5E21A4ABEC35}">
      <dgm:prSet phldrT="[Text]"/>
      <dgm:spPr/>
      <dgm:t>
        <a:bodyPr/>
        <a:lstStyle/>
        <a:p>
          <a:r>
            <a:rPr lang="de-DE" dirty="0">
              <a:latin typeface="Verdana" panose="020B0604030504040204" pitchFamily="34" charset="0"/>
              <a:ea typeface="Verdana" panose="020B0604030504040204" pitchFamily="34" charset="0"/>
            </a:rPr>
            <a:t>2000 Softwareentwicklung</a:t>
          </a:r>
        </a:p>
      </dgm:t>
    </dgm:pt>
    <dgm:pt modelId="{732AA945-FCF6-4760-92B1-8E1DE917CE91}" type="parTrans" cxnId="{1104502E-D12E-4AE4-86CC-EF59290055EA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70F7B44-CBDD-4616-B43E-6FE33C418749}" type="sibTrans" cxnId="{1104502E-D12E-4AE4-86CC-EF59290055EA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B64B62C-7C92-4BCB-B0BB-9FBBCAA80496}">
      <dgm:prSet phldrT="[Text]"/>
      <dgm:spPr/>
      <dgm:t>
        <a:bodyPr/>
        <a:lstStyle/>
        <a:p>
          <a:r>
            <a:rPr lang="de-DE" dirty="0">
              <a:latin typeface="Verdana" panose="020B0604030504040204" pitchFamily="34" charset="0"/>
              <a:ea typeface="Verdana" panose="020B0604030504040204" pitchFamily="34" charset="0"/>
            </a:rPr>
            <a:t>2100 Koppelung </a:t>
          </a:r>
          <a:r>
            <a:rPr lang="de-DE" dirty="0" err="1">
              <a:latin typeface="Verdana" panose="020B0604030504040204" pitchFamily="34" charset="0"/>
              <a:ea typeface="Verdana" panose="020B0604030504040204" pitchFamily="34" charset="0"/>
            </a:rPr>
            <a:t>Bluetoothgerät</a:t>
          </a:r>
          <a:endParaRPr lang="de-DE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C4DE86B-7850-4E94-A5C8-BD5AB4864173}" type="parTrans" cxnId="{FF8D8156-A72D-4020-BB0C-5103BF2BEC43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49438CBB-1FB8-4564-AA8C-75E12DC84FCD}" type="sibTrans" cxnId="{FF8D8156-A72D-4020-BB0C-5103BF2BEC43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B51F58AC-E0FB-463E-92B6-4581FD51FED6}">
      <dgm:prSet/>
      <dgm:spPr/>
      <dgm:t>
        <a:bodyPr/>
        <a:lstStyle/>
        <a:p>
          <a:r>
            <a:rPr lang="de-DE" dirty="0">
              <a:latin typeface="Verdana" panose="020B0604030504040204" pitchFamily="34" charset="0"/>
              <a:ea typeface="Verdana" panose="020B0604030504040204" pitchFamily="34" charset="0"/>
            </a:rPr>
            <a:t>3000 Hardwareentwicklung</a:t>
          </a:r>
        </a:p>
      </dgm:t>
    </dgm:pt>
    <dgm:pt modelId="{305E8C07-5555-410C-862B-D66AE67E5F45}" type="parTrans" cxnId="{187B94B7-B5F7-4650-AEE9-5682C9314938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966A0FB-51B8-49C5-92B1-30DD5D3CE9BC}" type="sibTrans" cxnId="{187B94B7-B5F7-4650-AEE9-5682C9314938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EFBC59A-1FEA-4F33-8FC1-55368F022729}">
      <dgm:prSet/>
      <dgm:spPr/>
      <dgm:t>
        <a:bodyPr/>
        <a:lstStyle/>
        <a:p>
          <a:r>
            <a:rPr lang="de-DE" dirty="0">
              <a:latin typeface="Verdana" panose="020B0604030504040204" pitchFamily="34" charset="0"/>
              <a:ea typeface="Verdana" panose="020B0604030504040204" pitchFamily="34" charset="0"/>
            </a:rPr>
            <a:t>4000 Device Testen</a:t>
          </a:r>
        </a:p>
      </dgm:t>
    </dgm:pt>
    <dgm:pt modelId="{08B71A15-676F-4DB5-8E4D-9EB4464FE135}" type="parTrans" cxnId="{FFAE2CB7-9839-42A5-863C-CD99621A3256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70D805C-6F6B-4602-9249-78837820D054}" type="sibTrans" cxnId="{FFAE2CB7-9839-42A5-863C-CD99621A3256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472A8941-47F2-48E0-842C-6E906664416A}">
      <dgm:prSet/>
      <dgm:spPr/>
      <dgm:t>
        <a:bodyPr/>
        <a:lstStyle/>
        <a:p>
          <a:r>
            <a:rPr lang="de-DE" dirty="0">
              <a:latin typeface="Verdana" panose="020B0604030504040204" pitchFamily="34" charset="0"/>
              <a:ea typeface="Verdana" panose="020B0604030504040204" pitchFamily="34" charset="0"/>
            </a:rPr>
            <a:t>5000 Projektmanagement</a:t>
          </a:r>
        </a:p>
      </dgm:t>
    </dgm:pt>
    <dgm:pt modelId="{F865B81E-33CA-4AA6-BE43-73E0551F4060}" type="parTrans" cxnId="{8C20E56B-C061-40A0-935D-8693FA5E5E46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E2B2FFC-6232-40B5-8DBA-63D4FCD73F85}" type="sibTrans" cxnId="{8C20E56B-C061-40A0-935D-8693FA5E5E46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4034EC08-FB09-412E-B07B-E8E9D421A3A1}">
      <dgm:prSet/>
      <dgm:spPr/>
      <dgm:t>
        <a:bodyPr/>
        <a:lstStyle/>
        <a:p>
          <a:r>
            <a:rPr lang="de-DE" dirty="0">
              <a:latin typeface="Verdana" panose="020B0604030504040204" pitchFamily="34" charset="0"/>
              <a:ea typeface="Verdana" panose="020B0604030504040204" pitchFamily="34" charset="0"/>
            </a:rPr>
            <a:t>1200 Tools zur Entwicklung recherchieren</a:t>
          </a:r>
        </a:p>
      </dgm:t>
    </dgm:pt>
    <dgm:pt modelId="{F8FCB7FC-3996-445F-A722-D898CAB92B3F}" type="parTrans" cxnId="{CD5F46DE-DD3A-4D20-B94E-2241D2271230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71296B5-4B68-4B55-B22C-D99DF20D3438}" type="sibTrans" cxnId="{CD5F46DE-DD3A-4D20-B94E-2241D2271230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2551FF28-5AA7-4FD8-8521-BDAE0C6DE4AE}">
      <dgm:prSet/>
      <dgm:spPr/>
      <dgm:t>
        <a:bodyPr/>
        <a:lstStyle/>
        <a:p>
          <a:r>
            <a:rPr lang="de-DE" dirty="0">
              <a:latin typeface="Verdana" panose="020B0604030504040204" pitchFamily="34" charset="0"/>
              <a:ea typeface="Verdana" panose="020B0604030504040204" pitchFamily="34" charset="0"/>
            </a:rPr>
            <a:t>1300 Projektmeeting</a:t>
          </a:r>
        </a:p>
      </dgm:t>
    </dgm:pt>
    <dgm:pt modelId="{959B9C85-4424-4671-919C-D9D1D5E54992}" type="parTrans" cxnId="{554BBAE8-4AAD-48A7-9D4B-71398CF69F03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4CAFE4B7-138A-4F9C-8055-D907A9DB166F}" type="sibTrans" cxnId="{554BBAE8-4AAD-48A7-9D4B-71398CF69F03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E55AEF5-412C-40A9-A445-51B61C97A197}">
      <dgm:prSet phldrT="[Text]"/>
      <dgm:spPr/>
      <dgm:t>
        <a:bodyPr/>
        <a:lstStyle/>
        <a:p>
          <a:r>
            <a:rPr lang="de-DE" dirty="0">
              <a:latin typeface="Verdana" panose="020B0604030504040204" pitchFamily="34" charset="0"/>
              <a:ea typeface="Verdana" panose="020B0604030504040204" pitchFamily="34" charset="0"/>
            </a:rPr>
            <a:t>2200 Distanzmessung (über RSSI)</a:t>
          </a:r>
        </a:p>
      </dgm:t>
    </dgm:pt>
    <dgm:pt modelId="{6D77C548-C148-4BF1-B8E4-AF5ED4087FF5}" type="parTrans" cxnId="{3FB9BB56-1EB1-4E97-A51C-1DE37F6AD434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BB3F182-8693-48B0-B015-01EF7EC3358C}" type="sibTrans" cxnId="{3FB9BB56-1EB1-4E97-A51C-1DE37F6AD434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5451A00-3085-48AF-9C7E-969C74DAB12E}">
      <dgm:prSet phldrT="[Text]"/>
      <dgm:spPr/>
      <dgm:t>
        <a:bodyPr/>
        <a:lstStyle/>
        <a:p>
          <a:r>
            <a:rPr lang="de-DE" dirty="0">
              <a:latin typeface="Verdana" panose="020B0604030504040204" pitchFamily="34" charset="0"/>
              <a:ea typeface="Verdana" panose="020B0604030504040204" pitchFamily="34" charset="0"/>
            </a:rPr>
            <a:t>2300 Tonfrequenzausgabe</a:t>
          </a:r>
        </a:p>
      </dgm:t>
    </dgm:pt>
    <dgm:pt modelId="{EED92766-2D98-4E40-BB30-972E0187C0E3}" type="parTrans" cxnId="{752FBF47-7441-4438-B07E-C954FFE40EF3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FFE9CAE-71B9-4852-A3F8-CCF59B02E422}" type="sibTrans" cxnId="{752FBF47-7441-4438-B07E-C954FFE40EF3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130060C-9712-48E4-A562-709EA5C34882}">
      <dgm:prSet phldrT="[Text]"/>
      <dgm:spPr/>
      <dgm:t>
        <a:bodyPr/>
        <a:lstStyle/>
        <a:p>
          <a:r>
            <a:rPr lang="de-DE" dirty="0">
              <a:latin typeface="Verdana" panose="020B0604030504040204" pitchFamily="34" charset="0"/>
              <a:ea typeface="Verdana" panose="020B0604030504040204" pitchFamily="34" charset="0"/>
            </a:rPr>
            <a:t>2400 Softwaretestung im Entwicklungstool</a:t>
          </a:r>
        </a:p>
      </dgm:t>
    </dgm:pt>
    <dgm:pt modelId="{7F4A1896-7A4E-40B7-86F2-DC08FEFAEAD7}" type="parTrans" cxnId="{D9BC9552-72EE-44E8-9FB0-715718464009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D9A440D-7DE8-4F56-81B5-8B65496CA0C2}" type="sibTrans" cxnId="{D9BC9552-72EE-44E8-9FB0-715718464009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C48CD90-C3EF-4C22-A0A2-D8824E3131B3}">
      <dgm:prSet/>
      <dgm:spPr/>
      <dgm:t>
        <a:bodyPr/>
        <a:lstStyle/>
        <a:p>
          <a:r>
            <a:rPr lang="de-DE" dirty="0">
              <a:latin typeface="Verdana" panose="020B0604030504040204" pitchFamily="34" charset="0"/>
              <a:ea typeface="Verdana" panose="020B0604030504040204" pitchFamily="34" charset="0"/>
            </a:rPr>
            <a:t>3100 Gehäuse designen und drucken</a:t>
          </a:r>
        </a:p>
      </dgm:t>
    </dgm:pt>
    <dgm:pt modelId="{B89086D7-D3D6-40AC-A6FA-D84DC3BB2B0D}" type="parTrans" cxnId="{CB77071B-2623-4915-BC11-CF67AE3AA019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9982CAEC-B367-4EAE-A773-1F6720F1BE72}" type="sibTrans" cxnId="{CB77071B-2623-4915-BC11-CF67AE3AA019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D6D8DCA-AE70-46C7-9B86-DB3DE8852D93}">
      <dgm:prSet/>
      <dgm:spPr/>
      <dgm:t>
        <a:bodyPr/>
        <a:lstStyle/>
        <a:p>
          <a:r>
            <a:rPr lang="de-DE" dirty="0">
              <a:latin typeface="Verdana" panose="020B0604030504040204" pitchFamily="34" charset="0"/>
              <a:ea typeface="Verdana" panose="020B0604030504040204" pitchFamily="34" charset="0"/>
            </a:rPr>
            <a:t>3200 PCB planen</a:t>
          </a:r>
        </a:p>
      </dgm:t>
    </dgm:pt>
    <dgm:pt modelId="{83EAFA5A-4CF7-46BB-9F0B-8C4B270BC362}" type="parTrans" cxnId="{AD9A9A26-48DB-46C8-9056-C4B8956B1DF4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09D378A-8634-4214-8D65-A3129F7A6EA2}" type="sibTrans" cxnId="{AD9A9A26-48DB-46C8-9056-C4B8956B1DF4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11F9F2D-BD2A-40B1-B966-F22DFA71C9D0}">
      <dgm:prSet/>
      <dgm:spPr/>
      <dgm:t>
        <a:bodyPr/>
        <a:lstStyle/>
        <a:p>
          <a:r>
            <a:rPr lang="de-DE" dirty="0">
              <a:latin typeface="Verdana" panose="020B0604030504040204" pitchFamily="34" charset="0"/>
              <a:ea typeface="Verdana" panose="020B0604030504040204" pitchFamily="34" charset="0"/>
            </a:rPr>
            <a:t>3300 PCB bauen</a:t>
          </a:r>
        </a:p>
      </dgm:t>
    </dgm:pt>
    <dgm:pt modelId="{8D6B53A6-6C24-409F-AFCF-1D7BDBE127B3}" type="parTrans" cxnId="{EA53D927-BBD4-4DC2-8559-A7EF7134A0EC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63F84D2-E8B5-40BF-AAD6-B7BBA419ED13}" type="sibTrans" cxnId="{EA53D927-BBD4-4DC2-8559-A7EF7134A0EC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A3A070C-5904-4023-9572-6A10BB1F9A64}">
      <dgm:prSet/>
      <dgm:spPr/>
      <dgm:t>
        <a:bodyPr/>
        <a:lstStyle/>
        <a:p>
          <a:r>
            <a:rPr lang="de-DE" dirty="0">
              <a:latin typeface="Verdana" panose="020B0604030504040204" pitchFamily="34" charset="0"/>
              <a:ea typeface="Verdana" panose="020B0604030504040204" pitchFamily="34" charset="0"/>
            </a:rPr>
            <a:t>3400 Software aufspielen und Device fertig stellen</a:t>
          </a:r>
        </a:p>
      </dgm:t>
    </dgm:pt>
    <dgm:pt modelId="{FA330D6F-BCA4-4F8C-8D98-4082947628A5}" type="parTrans" cxnId="{609945D9-5617-48B2-8FD3-66BE012CB7F0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90AFDA7A-DF9C-42C6-9217-80ED68B8CF2F}" type="sibTrans" cxnId="{609945D9-5617-48B2-8FD3-66BE012CB7F0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B58AF38D-2895-4A1F-AA79-D803018320F1}">
      <dgm:prSet/>
      <dgm:spPr/>
      <dgm:t>
        <a:bodyPr/>
        <a:lstStyle/>
        <a:p>
          <a:r>
            <a:rPr lang="de-DE" dirty="0">
              <a:latin typeface="Verdana" panose="020B0604030504040204" pitchFamily="34" charset="0"/>
              <a:ea typeface="Verdana" panose="020B0604030504040204" pitchFamily="34" charset="0"/>
            </a:rPr>
            <a:t>4100 Software und Hardware auf Funktion testen</a:t>
          </a:r>
        </a:p>
      </dgm:t>
    </dgm:pt>
    <dgm:pt modelId="{015CFB37-DA4A-4A75-A7A2-E518995D4AC2}" type="parTrans" cxnId="{7066309E-A47B-4B47-99D9-071DF5DD07F7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9F756A4-E903-4824-9D5D-BAF93EFF1EC1}" type="sibTrans" cxnId="{7066309E-A47B-4B47-99D9-071DF5DD07F7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6E90358-F969-4D2A-AD64-1860925DD6D6}">
      <dgm:prSet/>
      <dgm:spPr/>
      <dgm:t>
        <a:bodyPr/>
        <a:lstStyle/>
        <a:p>
          <a:r>
            <a:rPr lang="de-DE" dirty="0">
              <a:latin typeface="Verdana" panose="020B0604030504040204" pitchFamily="34" charset="0"/>
              <a:ea typeface="Verdana" panose="020B0604030504040204" pitchFamily="34" charset="0"/>
            </a:rPr>
            <a:t>4200 Fehler beheben</a:t>
          </a:r>
        </a:p>
      </dgm:t>
    </dgm:pt>
    <dgm:pt modelId="{1CB545DB-B16D-4C9C-AEFE-A1C51304B786}" type="parTrans" cxnId="{7CBCE5CE-89C5-48E2-A849-7FC3C522F207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2BD8F9AD-6A34-40EC-9677-57486B154E71}" type="sibTrans" cxnId="{7CBCE5CE-89C5-48E2-A849-7FC3C522F207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631D896-0D9D-44A8-846E-DD55E18DD24A}">
      <dgm:prSet/>
      <dgm:spPr/>
      <dgm:t>
        <a:bodyPr/>
        <a:lstStyle/>
        <a:p>
          <a:r>
            <a:rPr lang="de-DE" dirty="0">
              <a:latin typeface="Verdana" panose="020B0604030504040204" pitchFamily="34" charset="0"/>
              <a:ea typeface="Verdana" panose="020B0604030504040204" pitchFamily="34" charset="0"/>
            </a:rPr>
            <a:t>4300 Endprodukt testen lassen</a:t>
          </a:r>
        </a:p>
      </dgm:t>
    </dgm:pt>
    <dgm:pt modelId="{60EC08E0-CD2C-487E-8139-4D8E9DEC747B}" type="parTrans" cxnId="{C3FD6429-FC5C-4580-887F-75367F06E3F5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EE95A440-E739-434F-A152-10ECFE60FD45}" type="sibTrans" cxnId="{C3FD6429-FC5C-4580-887F-75367F06E3F5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9DBF9FF-66C3-4376-8B11-777A302479EA}">
      <dgm:prSet/>
      <dgm:spPr/>
      <dgm:t>
        <a:bodyPr/>
        <a:lstStyle/>
        <a:p>
          <a:r>
            <a:rPr lang="de-DE" dirty="0">
              <a:latin typeface="Verdana" panose="020B0604030504040204" pitchFamily="34" charset="0"/>
              <a:ea typeface="Verdana" panose="020B0604030504040204" pitchFamily="34" charset="0"/>
            </a:rPr>
            <a:t>5100 Projektantrag stellen</a:t>
          </a:r>
        </a:p>
      </dgm:t>
    </dgm:pt>
    <dgm:pt modelId="{0B9EF310-4D90-4412-9BF4-F89DD12EE413}" type="parTrans" cxnId="{73BD2E93-8AD6-4B3D-8E9E-CE979B0FC68F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28D50FA0-8CFF-4E62-8223-5F87E9E49082}" type="sibTrans" cxnId="{73BD2E93-8AD6-4B3D-8E9E-CE979B0FC68F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C7BA555-DAAE-472E-BE2A-86FD6A873BEE}">
      <dgm:prSet/>
      <dgm:spPr/>
      <dgm:t>
        <a:bodyPr/>
        <a:lstStyle/>
        <a:p>
          <a:r>
            <a:rPr lang="de-DE" dirty="0">
              <a:latin typeface="Verdana" panose="020B0604030504040204" pitchFamily="34" charset="0"/>
              <a:ea typeface="Verdana" panose="020B0604030504040204" pitchFamily="34" charset="0"/>
            </a:rPr>
            <a:t>5200 Inhaltsverzeichnis und Kurzbeschreibung des </a:t>
          </a:r>
          <a:r>
            <a:rPr lang="de-DE" dirty="0" err="1">
              <a:latin typeface="Verdana" panose="020B0604030504040204" pitchFamily="34" charset="0"/>
              <a:ea typeface="Verdana" panose="020B0604030504040204" pitchFamily="34" charset="0"/>
            </a:rPr>
            <a:t>Proposals</a:t>
          </a:r>
          <a:endParaRPr lang="de-DE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E75A8DB5-B6BA-4B36-8535-9DEE7545B032}" type="parTrans" cxnId="{B5072916-C2E6-4EE7-AF6C-2F48BD437E55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D5C319C-2715-497C-B128-6DB6256685A5}" type="sibTrans" cxnId="{B5072916-C2E6-4EE7-AF6C-2F48BD437E55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8C40B9B-CFD3-4B2C-AE4C-54C36EDC6C61}">
      <dgm:prSet/>
      <dgm:spPr/>
      <dgm:t>
        <a:bodyPr/>
        <a:lstStyle/>
        <a:p>
          <a:r>
            <a:rPr lang="de-DE" dirty="0">
              <a:latin typeface="Verdana" panose="020B0604030504040204" pitchFamily="34" charset="0"/>
              <a:ea typeface="Verdana" panose="020B0604030504040204" pitchFamily="34" charset="0"/>
            </a:rPr>
            <a:t>5300 Fertigstellung Projekt und Zwischenpräsentation vorbereiten</a:t>
          </a:r>
        </a:p>
      </dgm:t>
    </dgm:pt>
    <dgm:pt modelId="{C4AD6BCF-07EB-4258-986B-2AB386C58F85}" type="parTrans" cxnId="{CDB66300-1D35-4DC9-8838-0AB0BCB07B09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95C638A-A93F-4355-B7E1-A813975BE140}" type="sibTrans" cxnId="{CDB66300-1D35-4DC9-8838-0AB0BCB07B09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D36FA3F-2061-42EB-83F3-B24627AFF688}">
      <dgm:prSet/>
      <dgm:spPr/>
      <dgm:t>
        <a:bodyPr/>
        <a:lstStyle/>
        <a:p>
          <a:r>
            <a:rPr lang="de-DE" dirty="0">
              <a:latin typeface="Verdana" panose="020B0604030504040204" pitchFamily="34" charset="0"/>
              <a:ea typeface="Verdana" panose="020B0604030504040204" pitchFamily="34" charset="0"/>
            </a:rPr>
            <a:t>5400 Projektabschlussmeeting</a:t>
          </a:r>
        </a:p>
      </dgm:t>
    </dgm:pt>
    <dgm:pt modelId="{D590ED32-A10D-4038-BEE1-DF3B7230037A}" type="parTrans" cxnId="{B4ACC520-FDD5-4840-85A5-A7C75B4F60BC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CFDFBD3-C5B7-47F6-B739-A0B6CCBBCCE5}" type="sibTrans" cxnId="{B4ACC520-FDD5-4840-85A5-A7C75B4F60BC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2D71A08-F443-4C7A-B830-5E6845C7CA4A}">
      <dgm:prSet/>
      <dgm:spPr/>
      <dgm:t>
        <a:bodyPr/>
        <a:lstStyle/>
        <a:p>
          <a:r>
            <a:rPr lang="de-DE" dirty="0">
              <a:latin typeface="Verdana" panose="020B0604030504040204" pitchFamily="34" charset="0"/>
              <a:ea typeface="Verdana" panose="020B0604030504040204" pitchFamily="34" charset="0"/>
            </a:rPr>
            <a:t>5500 Projektpräsentation erstellen</a:t>
          </a:r>
        </a:p>
      </dgm:t>
    </dgm:pt>
    <dgm:pt modelId="{6D0842C3-B309-4624-87D3-42EBB3AA2B98}" type="parTrans" cxnId="{9FB7C2DD-CC26-456A-8D58-F07B1D2F0400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4E21EE23-0B05-434C-831E-40C716C695FA}" type="sibTrans" cxnId="{9FB7C2DD-CC26-456A-8D58-F07B1D2F0400}">
      <dgm:prSet/>
      <dgm:spPr/>
      <dgm:t>
        <a:bodyPr/>
        <a:lstStyle/>
        <a:p>
          <a:endParaRPr lang="de-DE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A31174C-C764-4032-A6CB-F503638F900D}" type="pres">
      <dgm:prSet presAssocID="{891BBEB1-09AC-41AC-B2EC-7FABD582DB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98C426-8DF9-4E71-8E1A-67B516A380D9}" type="pres">
      <dgm:prSet presAssocID="{06B1021D-688A-468E-91D1-ED16347A7EDE}" presName="hierRoot1" presStyleCnt="0"/>
      <dgm:spPr/>
    </dgm:pt>
    <dgm:pt modelId="{4309EFFD-C8A5-4413-8F7D-1F01A8CBD2CC}" type="pres">
      <dgm:prSet presAssocID="{06B1021D-688A-468E-91D1-ED16347A7EDE}" presName="composite" presStyleCnt="0"/>
      <dgm:spPr/>
    </dgm:pt>
    <dgm:pt modelId="{28E7A651-A822-4D9C-989B-4374F89D95BF}" type="pres">
      <dgm:prSet presAssocID="{06B1021D-688A-468E-91D1-ED16347A7EDE}" presName="background" presStyleLbl="node0" presStyleIdx="0" presStyleCnt="1"/>
      <dgm:spPr/>
    </dgm:pt>
    <dgm:pt modelId="{CBC89353-EA20-48CA-A6D7-6720ABB7EEC7}" type="pres">
      <dgm:prSet presAssocID="{06B1021D-688A-468E-91D1-ED16347A7EDE}" presName="text" presStyleLbl="fgAcc0" presStyleIdx="0" presStyleCnt="1" custLinFactNeighborX="-1569" custLinFactNeighborY="2898">
        <dgm:presLayoutVars>
          <dgm:chPref val="3"/>
        </dgm:presLayoutVars>
      </dgm:prSet>
      <dgm:spPr/>
    </dgm:pt>
    <dgm:pt modelId="{E346218C-5E26-41ED-85BB-0B4A2CD5926A}" type="pres">
      <dgm:prSet presAssocID="{06B1021D-688A-468E-91D1-ED16347A7EDE}" presName="hierChild2" presStyleCnt="0"/>
      <dgm:spPr/>
    </dgm:pt>
    <dgm:pt modelId="{5A567D2D-D05E-4C38-8F04-8E82612DB780}" type="pres">
      <dgm:prSet presAssocID="{5CE519B9-D70F-4349-8D80-856653DDE2F0}" presName="Name10" presStyleLbl="parChTrans1D2" presStyleIdx="0" presStyleCnt="5"/>
      <dgm:spPr/>
    </dgm:pt>
    <dgm:pt modelId="{458BEEDB-C359-4FFF-A48B-BD40FE5032CE}" type="pres">
      <dgm:prSet presAssocID="{6E0D5D11-CFD7-47E0-8A09-2EB1E567B127}" presName="hierRoot2" presStyleCnt="0"/>
      <dgm:spPr/>
    </dgm:pt>
    <dgm:pt modelId="{8F006316-AD29-4BE2-BC04-71572E7377CF}" type="pres">
      <dgm:prSet presAssocID="{6E0D5D11-CFD7-47E0-8A09-2EB1E567B127}" presName="composite2" presStyleCnt="0"/>
      <dgm:spPr/>
    </dgm:pt>
    <dgm:pt modelId="{0FE3B6C5-311E-4186-AA77-CE34B2EF2332}" type="pres">
      <dgm:prSet presAssocID="{6E0D5D11-CFD7-47E0-8A09-2EB1E567B127}" presName="background2" presStyleLbl="node2" presStyleIdx="0" presStyleCnt="5"/>
      <dgm:spPr/>
    </dgm:pt>
    <dgm:pt modelId="{1DC84E7C-8569-4F0C-BD95-85AC63A54460}" type="pres">
      <dgm:prSet presAssocID="{6E0D5D11-CFD7-47E0-8A09-2EB1E567B127}" presName="text2" presStyleLbl="fgAcc2" presStyleIdx="0" presStyleCnt="5">
        <dgm:presLayoutVars>
          <dgm:chPref val="3"/>
        </dgm:presLayoutVars>
      </dgm:prSet>
      <dgm:spPr/>
    </dgm:pt>
    <dgm:pt modelId="{54F530B7-FC7A-49F6-A090-695DC2FF9494}" type="pres">
      <dgm:prSet presAssocID="{6E0D5D11-CFD7-47E0-8A09-2EB1E567B127}" presName="hierChild3" presStyleCnt="0"/>
      <dgm:spPr/>
    </dgm:pt>
    <dgm:pt modelId="{EF513DE4-50C6-4A05-938C-C09B353C2391}" type="pres">
      <dgm:prSet presAssocID="{C665AC26-FA05-41AA-A9B1-2B94ED96D872}" presName="Name17" presStyleLbl="parChTrans1D3" presStyleIdx="0" presStyleCnt="5"/>
      <dgm:spPr/>
    </dgm:pt>
    <dgm:pt modelId="{95B49B10-E0F3-458B-8E3E-03E31E3C5310}" type="pres">
      <dgm:prSet presAssocID="{CCE117AA-EBF9-4C1E-A426-B66848A7D2E6}" presName="hierRoot3" presStyleCnt="0"/>
      <dgm:spPr/>
    </dgm:pt>
    <dgm:pt modelId="{858CA76C-D96A-4B66-A802-46A5A5E4BA74}" type="pres">
      <dgm:prSet presAssocID="{CCE117AA-EBF9-4C1E-A426-B66848A7D2E6}" presName="composite3" presStyleCnt="0"/>
      <dgm:spPr/>
    </dgm:pt>
    <dgm:pt modelId="{5F1E9F98-3FE7-4D3A-8146-D477F3FD594A}" type="pres">
      <dgm:prSet presAssocID="{CCE117AA-EBF9-4C1E-A426-B66848A7D2E6}" presName="background3" presStyleLbl="node3" presStyleIdx="0" presStyleCnt="5"/>
      <dgm:spPr/>
    </dgm:pt>
    <dgm:pt modelId="{40B449BE-B088-4AE1-90D5-380BB6E3B007}" type="pres">
      <dgm:prSet presAssocID="{CCE117AA-EBF9-4C1E-A426-B66848A7D2E6}" presName="text3" presStyleLbl="fgAcc3" presStyleIdx="0" presStyleCnt="5">
        <dgm:presLayoutVars>
          <dgm:chPref val="3"/>
        </dgm:presLayoutVars>
      </dgm:prSet>
      <dgm:spPr/>
    </dgm:pt>
    <dgm:pt modelId="{BF546E18-397B-4F7C-9BB6-AA9671D212EC}" type="pres">
      <dgm:prSet presAssocID="{CCE117AA-EBF9-4C1E-A426-B66848A7D2E6}" presName="hierChild4" presStyleCnt="0"/>
      <dgm:spPr/>
    </dgm:pt>
    <dgm:pt modelId="{18B1AD70-6A79-40D0-95DE-DD4A829BBCEC}" type="pres">
      <dgm:prSet presAssocID="{F8FCB7FC-3996-445F-A722-D898CAB92B3F}" presName="Name23" presStyleLbl="parChTrans1D4" presStyleIdx="0" presStyleCnt="14"/>
      <dgm:spPr/>
    </dgm:pt>
    <dgm:pt modelId="{22866E94-5BA0-40BA-BBD2-93C1A315C908}" type="pres">
      <dgm:prSet presAssocID="{4034EC08-FB09-412E-B07B-E8E9D421A3A1}" presName="hierRoot4" presStyleCnt="0"/>
      <dgm:spPr/>
    </dgm:pt>
    <dgm:pt modelId="{B5CAAA7F-9F2E-4DE5-9D19-85E02D6C1D16}" type="pres">
      <dgm:prSet presAssocID="{4034EC08-FB09-412E-B07B-E8E9D421A3A1}" presName="composite4" presStyleCnt="0"/>
      <dgm:spPr/>
    </dgm:pt>
    <dgm:pt modelId="{82C3F92D-26CE-40BB-9027-D4EBA9BA3FE8}" type="pres">
      <dgm:prSet presAssocID="{4034EC08-FB09-412E-B07B-E8E9D421A3A1}" presName="background4" presStyleLbl="node4" presStyleIdx="0" presStyleCnt="14"/>
      <dgm:spPr/>
    </dgm:pt>
    <dgm:pt modelId="{F0225B67-ECE3-42B9-8A30-918BEAF5B3DE}" type="pres">
      <dgm:prSet presAssocID="{4034EC08-FB09-412E-B07B-E8E9D421A3A1}" presName="text4" presStyleLbl="fgAcc4" presStyleIdx="0" presStyleCnt="14">
        <dgm:presLayoutVars>
          <dgm:chPref val="3"/>
        </dgm:presLayoutVars>
      </dgm:prSet>
      <dgm:spPr/>
    </dgm:pt>
    <dgm:pt modelId="{DD75C592-2486-4BFE-88DC-4455CFECADF2}" type="pres">
      <dgm:prSet presAssocID="{4034EC08-FB09-412E-B07B-E8E9D421A3A1}" presName="hierChild5" presStyleCnt="0"/>
      <dgm:spPr/>
    </dgm:pt>
    <dgm:pt modelId="{C2EF3984-6A02-4D5D-924D-DFA64BA9492C}" type="pres">
      <dgm:prSet presAssocID="{959B9C85-4424-4671-919C-D9D1D5E54992}" presName="Name23" presStyleLbl="parChTrans1D4" presStyleIdx="1" presStyleCnt="14"/>
      <dgm:spPr/>
    </dgm:pt>
    <dgm:pt modelId="{6013BE74-FF6E-4769-AAC8-C8CDDEF5C95D}" type="pres">
      <dgm:prSet presAssocID="{2551FF28-5AA7-4FD8-8521-BDAE0C6DE4AE}" presName="hierRoot4" presStyleCnt="0"/>
      <dgm:spPr/>
    </dgm:pt>
    <dgm:pt modelId="{57346BA6-5FD5-4DA3-9EA6-4552C527A84A}" type="pres">
      <dgm:prSet presAssocID="{2551FF28-5AA7-4FD8-8521-BDAE0C6DE4AE}" presName="composite4" presStyleCnt="0"/>
      <dgm:spPr/>
    </dgm:pt>
    <dgm:pt modelId="{B1022448-40B7-498F-B79B-D451210830DC}" type="pres">
      <dgm:prSet presAssocID="{2551FF28-5AA7-4FD8-8521-BDAE0C6DE4AE}" presName="background4" presStyleLbl="node4" presStyleIdx="1" presStyleCnt="14"/>
      <dgm:spPr/>
    </dgm:pt>
    <dgm:pt modelId="{48551FB0-4139-43F8-8165-178EE748514D}" type="pres">
      <dgm:prSet presAssocID="{2551FF28-5AA7-4FD8-8521-BDAE0C6DE4AE}" presName="text4" presStyleLbl="fgAcc4" presStyleIdx="1" presStyleCnt="14">
        <dgm:presLayoutVars>
          <dgm:chPref val="3"/>
        </dgm:presLayoutVars>
      </dgm:prSet>
      <dgm:spPr/>
    </dgm:pt>
    <dgm:pt modelId="{12951F2E-6811-4C88-8AF4-C399824E7FCF}" type="pres">
      <dgm:prSet presAssocID="{2551FF28-5AA7-4FD8-8521-BDAE0C6DE4AE}" presName="hierChild5" presStyleCnt="0"/>
      <dgm:spPr/>
    </dgm:pt>
    <dgm:pt modelId="{F50E00EA-6C56-4A3A-A0CB-D4DAA6918D9F}" type="pres">
      <dgm:prSet presAssocID="{732AA945-FCF6-4760-92B1-8E1DE917CE91}" presName="Name10" presStyleLbl="parChTrans1D2" presStyleIdx="1" presStyleCnt="5"/>
      <dgm:spPr/>
    </dgm:pt>
    <dgm:pt modelId="{DB7038BD-DA56-4CC7-AAB8-2CE0EFE8CBA4}" type="pres">
      <dgm:prSet presAssocID="{01E6C51B-07FB-4A4E-923D-5E21A4ABEC35}" presName="hierRoot2" presStyleCnt="0"/>
      <dgm:spPr/>
    </dgm:pt>
    <dgm:pt modelId="{69E593AC-9D9D-4BB1-A5B7-B14CBA95FA9C}" type="pres">
      <dgm:prSet presAssocID="{01E6C51B-07FB-4A4E-923D-5E21A4ABEC35}" presName="composite2" presStyleCnt="0"/>
      <dgm:spPr/>
    </dgm:pt>
    <dgm:pt modelId="{4F35ABA8-688A-4079-A0FF-C5416CBB261C}" type="pres">
      <dgm:prSet presAssocID="{01E6C51B-07FB-4A4E-923D-5E21A4ABEC35}" presName="background2" presStyleLbl="node2" presStyleIdx="1" presStyleCnt="5"/>
      <dgm:spPr/>
    </dgm:pt>
    <dgm:pt modelId="{1BFF7B73-8563-4284-AC33-9805410F0F7A}" type="pres">
      <dgm:prSet presAssocID="{01E6C51B-07FB-4A4E-923D-5E21A4ABEC35}" presName="text2" presStyleLbl="fgAcc2" presStyleIdx="1" presStyleCnt="5">
        <dgm:presLayoutVars>
          <dgm:chPref val="3"/>
        </dgm:presLayoutVars>
      </dgm:prSet>
      <dgm:spPr/>
    </dgm:pt>
    <dgm:pt modelId="{4A52AE9D-6D1C-43F4-8A34-679565A9EF29}" type="pres">
      <dgm:prSet presAssocID="{01E6C51B-07FB-4A4E-923D-5E21A4ABEC35}" presName="hierChild3" presStyleCnt="0"/>
      <dgm:spPr/>
    </dgm:pt>
    <dgm:pt modelId="{D41DC7E6-F9DF-49D8-B087-33649A62C4DA}" type="pres">
      <dgm:prSet presAssocID="{5C4DE86B-7850-4E94-A5C8-BD5AB4864173}" presName="Name17" presStyleLbl="parChTrans1D3" presStyleIdx="1" presStyleCnt="5"/>
      <dgm:spPr/>
    </dgm:pt>
    <dgm:pt modelId="{6872BFCD-CEE8-4999-9E2F-9E6EAEF616BF}" type="pres">
      <dgm:prSet presAssocID="{CB64B62C-7C92-4BCB-B0BB-9FBBCAA80496}" presName="hierRoot3" presStyleCnt="0"/>
      <dgm:spPr/>
    </dgm:pt>
    <dgm:pt modelId="{C7B5143E-8DA0-4C4D-8B58-29CD11BA3822}" type="pres">
      <dgm:prSet presAssocID="{CB64B62C-7C92-4BCB-B0BB-9FBBCAA80496}" presName="composite3" presStyleCnt="0"/>
      <dgm:spPr/>
    </dgm:pt>
    <dgm:pt modelId="{E59C946C-E9F3-40AF-9A6E-C1FA80BDA942}" type="pres">
      <dgm:prSet presAssocID="{CB64B62C-7C92-4BCB-B0BB-9FBBCAA80496}" presName="background3" presStyleLbl="node3" presStyleIdx="1" presStyleCnt="5"/>
      <dgm:spPr/>
    </dgm:pt>
    <dgm:pt modelId="{D5E24AFE-CC5A-4629-ACCC-A3F763109347}" type="pres">
      <dgm:prSet presAssocID="{CB64B62C-7C92-4BCB-B0BB-9FBBCAA80496}" presName="text3" presStyleLbl="fgAcc3" presStyleIdx="1" presStyleCnt="5">
        <dgm:presLayoutVars>
          <dgm:chPref val="3"/>
        </dgm:presLayoutVars>
      </dgm:prSet>
      <dgm:spPr/>
    </dgm:pt>
    <dgm:pt modelId="{5D1698BB-4619-48C4-B46E-A19B182DDF24}" type="pres">
      <dgm:prSet presAssocID="{CB64B62C-7C92-4BCB-B0BB-9FBBCAA80496}" presName="hierChild4" presStyleCnt="0"/>
      <dgm:spPr/>
    </dgm:pt>
    <dgm:pt modelId="{3B8672DE-488F-404C-9A24-E71BD4A2290F}" type="pres">
      <dgm:prSet presAssocID="{6D77C548-C148-4BF1-B8E4-AF5ED4087FF5}" presName="Name23" presStyleLbl="parChTrans1D4" presStyleIdx="2" presStyleCnt="14"/>
      <dgm:spPr/>
    </dgm:pt>
    <dgm:pt modelId="{C9AEAC60-5D99-4A9E-9BC9-D1127FBB3605}" type="pres">
      <dgm:prSet presAssocID="{0E55AEF5-412C-40A9-A445-51B61C97A197}" presName="hierRoot4" presStyleCnt="0"/>
      <dgm:spPr/>
    </dgm:pt>
    <dgm:pt modelId="{8CBC6629-AB9C-446C-A0AA-6A688F6FED2E}" type="pres">
      <dgm:prSet presAssocID="{0E55AEF5-412C-40A9-A445-51B61C97A197}" presName="composite4" presStyleCnt="0"/>
      <dgm:spPr/>
    </dgm:pt>
    <dgm:pt modelId="{F77355E9-0B51-42B4-B268-409595EA63CA}" type="pres">
      <dgm:prSet presAssocID="{0E55AEF5-412C-40A9-A445-51B61C97A197}" presName="background4" presStyleLbl="node4" presStyleIdx="2" presStyleCnt="14"/>
      <dgm:spPr/>
    </dgm:pt>
    <dgm:pt modelId="{9D2DE441-54BF-4671-8C51-D6D13133BCC6}" type="pres">
      <dgm:prSet presAssocID="{0E55AEF5-412C-40A9-A445-51B61C97A197}" presName="text4" presStyleLbl="fgAcc4" presStyleIdx="2" presStyleCnt="14">
        <dgm:presLayoutVars>
          <dgm:chPref val="3"/>
        </dgm:presLayoutVars>
      </dgm:prSet>
      <dgm:spPr/>
    </dgm:pt>
    <dgm:pt modelId="{7102C005-1343-48FF-A9CD-A75FD3776D3D}" type="pres">
      <dgm:prSet presAssocID="{0E55AEF5-412C-40A9-A445-51B61C97A197}" presName="hierChild5" presStyleCnt="0"/>
      <dgm:spPr/>
    </dgm:pt>
    <dgm:pt modelId="{F8308B6F-4D62-4905-B045-5AA759E14554}" type="pres">
      <dgm:prSet presAssocID="{EED92766-2D98-4E40-BB30-972E0187C0E3}" presName="Name23" presStyleLbl="parChTrans1D4" presStyleIdx="3" presStyleCnt="14"/>
      <dgm:spPr/>
    </dgm:pt>
    <dgm:pt modelId="{45743B1A-4F91-4BD5-AE3E-1D747595536B}" type="pres">
      <dgm:prSet presAssocID="{75451A00-3085-48AF-9C7E-969C74DAB12E}" presName="hierRoot4" presStyleCnt="0"/>
      <dgm:spPr/>
    </dgm:pt>
    <dgm:pt modelId="{13D0C806-AAA5-4162-9ACE-F3EEB1FD0B27}" type="pres">
      <dgm:prSet presAssocID="{75451A00-3085-48AF-9C7E-969C74DAB12E}" presName="composite4" presStyleCnt="0"/>
      <dgm:spPr/>
    </dgm:pt>
    <dgm:pt modelId="{3BE7A728-3324-4514-B8DB-0672911DBB13}" type="pres">
      <dgm:prSet presAssocID="{75451A00-3085-48AF-9C7E-969C74DAB12E}" presName="background4" presStyleLbl="node4" presStyleIdx="3" presStyleCnt="14"/>
      <dgm:spPr/>
    </dgm:pt>
    <dgm:pt modelId="{0B5D4E62-EB49-4E91-9A10-BCFF7A84C8A5}" type="pres">
      <dgm:prSet presAssocID="{75451A00-3085-48AF-9C7E-969C74DAB12E}" presName="text4" presStyleLbl="fgAcc4" presStyleIdx="3" presStyleCnt="14">
        <dgm:presLayoutVars>
          <dgm:chPref val="3"/>
        </dgm:presLayoutVars>
      </dgm:prSet>
      <dgm:spPr/>
    </dgm:pt>
    <dgm:pt modelId="{32D30C82-DDD8-4C0D-9640-49178545A785}" type="pres">
      <dgm:prSet presAssocID="{75451A00-3085-48AF-9C7E-969C74DAB12E}" presName="hierChild5" presStyleCnt="0"/>
      <dgm:spPr/>
    </dgm:pt>
    <dgm:pt modelId="{9916CCBC-F5A1-4119-A287-635C7756C281}" type="pres">
      <dgm:prSet presAssocID="{7F4A1896-7A4E-40B7-86F2-DC08FEFAEAD7}" presName="Name23" presStyleLbl="parChTrans1D4" presStyleIdx="4" presStyleCnt="14"/>
      <dgm:spPr/>
    </dgm:pt>
    <dgm:pt modelId="{FD0945AC-32A4-41B2-80A9-0049E8304236}" type="pres">
      <dgm:prSet presAssocID="{7130060C-9712-48E4-A562-709EA5C34882}" presName="hierRoot4" presStyleCnt="0"/>
      <dgm:spPr/>
    </dgm:pt>
    <dgm:pt modelId="{DAA71892-5DE1-474A-8ED6-7BFAF4E0BB41}" type="pres">
      <dgm:prSet presAssocID="{7130060C-9712-48E4-A562-709EA5C34882}" presName="composite4" presStyleCnt="0"/>
      <dgm:spPr/>
    </dgm:pt>
    <dgm:pt modelId="{1EB3BB02-21E2-47F4-A869-D56A2A2367D3}" type="pres">
      <dgm:prSet presAssocID="{7130060C-9712-48E4-A562-709EA5C34882}" presName="background4" presStyleLbl="node4" presStyleIdx="4" presStyleCnt="14"/>
      <dgm:spPr/>
    </dgm:pt>
    <dgm:pt modelId="{32D5C4CA-3AFF-4D35-A9C9-E34BAC84B965}" type="pres">
      <dgm:prSet presAssocID="{7130060C-9712-48E4-A562-709EA5C34882}" presName="text4" presStyleLbl="fgAcc4" presStyleIdx="4" presStyleCnt="14">
        <dgm:presLayoutVars>
          <dgm:chPref val="3"/>
        </dgm:presLayoutVars>
      </dgm:prSet>
      <dgm:spPr/>
    </dgm:pt>
    <dgm:pt modelId="{CF9C3D90-FD5D-4DD1-9B03-68D2EF9A70A9}" type="pres">
      <dgm:prSet presAssocID="{7130060C-9712-48E4-A562-709EA5C34882}" presName="hierChild5" presStyleCnt="0"/>
      <dgm:spPr/>
    </dgm:pt>
    <dgm:pt modelId="{0722100C-B708-4B11-9382-094E2F5CAFCD}" type="pres">
      <dgm:prSet presAssocID="{305E8C07-5555-410C-862B-D66AE67E5F45}" presName="Name10" presStyleLbl="parChTrans1D2" presStyleIdx="2" presStyleCnt="5"/>
      <dgm:spPr/>
    </dgm:pt>
    <dgm:pt modelId="{11D550DB-5140-427E-9FA2-E74CC0D04A3B}" type="pres">
      <dgm:prSet presAssocID="{B51F58AC-E0FB-463E-92B6-4581FD51FED6}" presName="hierRoot2" presStyleCnt="0"/>
      <dgm:spPr/>
    </dgm:pt>
    <dgm:pt modelId="{2F222C73-4EBC-4B8B-964F-0600A45CBE9F}" type="pres">
      <dgm:prSet presAssocID="{B51F58AC-E0FB-463E-92B6-4581FD51FED6}" presName="composite2" presStyleCnt="0"/>
      <dgm:spPr/>
    </dgm:pt>
    <dgm:pt modelId="{CB8715B1-F735-4448-9CCC-9E93035BEB97}" type="pres">
      <dgm:prSet presAssocID="{B51F58AC-E0FB-463E-92B6-4581FD51FED6}" presName="background2" presStyleLbl="node2" presStyleIdx="2" presStyleCnt="5"/>
      <dgm:spPr/>
    </dgm:pt>
    <dgm:pt modelId="{3F141C5E-F316-42DD-BA7E-23A1D983FAAE}" type="pres">
      <dgm:prSet presAssocID="{B51F58AC-E0FB-463E-92B6-4581FD51FED6}" presName="text2" presStyleLbl="fgAcc2" presStyleIdx="2" presStyleCnt="5">
        <dgm:presLayoutVars>
          <dgm:chPref val="3"/>
        </dgm:presLayoutVars>
      </dgm:prSet>
      <dgm:spPr/>
    </dgm:pt>
    <dgm:pt modelId="{302EC82F-B1F8-40F2-A6D8-C128FC1FB15E}" type="pres">
      <dgm:prSet presAssocID="{B51F58AC-E0FB-463E-92B6-4581FD51FED6}" presName="hierChild3" presStyleCnt="0"/>
      <dgm:spPr/>
    </dgm:pt>
    <dgm:pt modelId="{AD5A5AED-E7E6-4926-8A86-1477F5F408DC}" type="pres">
      <dgm:prSet presAssocID="{B89086D7-D3D6-40AC-A6FA-D84DC3BB2B0D}" presName="Name17" presStyleLbl="parChTrans1D3" presStyleIdx="2" presStyleCnt="5"/>
      <dgm:spPr/>
    </dgm:pt>
    <dgm:pt modelId="{F89CF751-60E3-4C16-BCEB-BE9A72409439}" type="pres">
      <dgm:prSet presAssocID="{7C48CD90-C3EF-4C22-A0A2-D8824E3131B3}" presName="hierRoot3" presStyleCnt="0"/>
      <dgm:spPr/>
    </dgm:pt>
    <dgm:pt modelId="{06D055FB-62C1-4668-A7ED-1007A27A1180}" type="pres">
      <dgm:prSet presAssocID="{7C48CD90-C3EF-4C22-A0A2-D8824E3131B3}" presName="composite3" presStyleCnt="0"/>
      <dgm:spPr/>
    </dgm:pt>
    <dgm:pt modelId="{4D3BF235-EA27-4CDA-8207-BD8C09F992EE}" type="pres">
      <dgm:prSet presAssocID="{7C48CD90-C3EF-4C22-A0A2-D8824E3131B3}" presName="background3" presStyleLbl="node3" presStyleIdx="2" presStyleCnt="5"/>
      <dgm:spPr/>
    </dgm:pt>
    <dgm:pt modelId="{6BB87966-01BC-4BE9-AE75-64685363E72D}" type="pres">
      <dgm:prSet presAssocID="{7C48CD90-C3EF-4C22-A0A2-D8824E3131B3}" presName="text3" presStyleLbl="fgAcc3" presStyleIdx="2" presStyleCnt="5">
        <dgm:presLayoutVars>
          <dgm:chPref val="3"/>
        </dgm:presLayoutVars>
      </dgm:prSet>
      <dgm:spPr/>
    </dgm:pt>
    <dgm:pt modelId="{D71C08BB-EC6B-4F30-848D-276B1B11BA42}" type="pres">
      <dgm:prSet presAssocID="{7C48CD90-C3EF-4C22-A0A2-D8824E3131B3}" presName="hierChild4" presStyleCnt="0"/>
      <dgm:spPr/>
    </dgm:pt>
    <dgm:pt modelId="{10BE8806-25C9-4E49-8E09-4A7E9F8DD0A5}" type="pres">
      <dgm:prSet presAssocID="{83EAFA5A-4CF7-46BB-9F0B-8C4B270BC362}" presName="Name23" presStyleLbl="parChTrans1D4" presStyleIdx="5" presStyleCnt="14"/>
      <dgm:spPr/>
    </dgm:pt>
    <dgm:pt modelId="{5CF92B5B-D453-42F7-91F3-7EBF2397E544}" type="pres">
      <dgm:prSet presAssocID="{0D6D8DCA-AE70-46C7-9B86-DB3DE8852D93}" presName="hierRoot4" presStyleCnt="0"/>
      <dgm:spPr/>
    </dgm:pt>
    <dgm:pt modelId="{7E2C02CF-BD3A-4263-AD26-C3F0C7323619}" type="pres">
      <dgm:prSet presAssocID="{0D6D8DCA-AE70-46C7-9B86-DB3DE8852D93}" presName="composite4" presStyleCnt="0"/>
      <dgm:spPr/>
    </dgm:pt>
    <dgm:pt modelId="{B9417BCB-3F64-4864-A4D1-AAC36FEBDB07}" type="pres">
      <dgm:prSet presAssocID="{0D6D8DCA-AE70-46C7-9B86-DB3DE8852D93}" presName="background4" presStyleLbl="node4" presStyleIdx="5" presStyleCnt="14"/>
      <dgm:spPr/>
    </dgm:pt>
    <dgm:pt modelId="{71E01FF8-964A-4835-9CAB-F198867A694C}" type="pres">
      <dgm:prSet presAssocID="{0D6D8DCA-AE70-46C7-9B86-DB3DE8852D93}" presName="text4" presStyleLbl="fgAcc4" presStyleIdx="5" presStyleCnt="14">
        <dgm:presLayoutVars>
          <dgm:chPref val="3"/>
        </dgm:presLayoutVars>
      </dgm:prSet>
      <dgm:spPr/>
    </dgm:pt>
    <dgm:pt modelId="{90E9560B-578A-42D6-BD26-ACC2FED469B2}" type="pres">
      <dgm:prSet presAssocID="{0D6D8DCA-AE70-46C7-9B86-DB3DE8852D93}" presName="hierChild5" presStyleCnt="0"/>
      <dgm:spPr/>
    </dgm:pt>
    <dgm:pt modelId="{781D9B17-DAD5-437E-B643-AF9D49743362}" type="pres">
      <dgm:prSet presAssocID="{8D6B53A6-6C24-409F-AFCF-1D7BDBE127B3}" presName="Name23" presStyleLbl="parChTrans1D4" presStyleIdx="6" presStyleCnt="14"/>
      <dgm:spPr/>
    </dgm:pt>
    <dgm:pt modelId="{3EF373DE-2E5C-4094-9B09-701D0EFBC71B}" type="pres">
      <dgm:prSet presAssocID="{011F9F2D-BD2A-40B1-B966-F22DFA71C9D0}" presName="hierRoot4" presStyleCnt="0"/>
      <dgm:spPr/>
    </dgm:pt>
    <dgm:pt modelId="{EF011EE6-BE2E-4352-8056-DE217D659034}" type="pres">
      <dgm:prSet presAssocID="{011F9F2D-BD2A-40B1-B966-F22DFA71C9D0}" presName="composite4" presStyleCnt="0"/>
      <dgm:spPr/>
    </dgm:pt>
    <dgm:pt modelId="{23E4D75F-46DA-4992-867A-D2EBAD59A080}" type="pres">
      <dgm:prSet presAssocID="{011F9F2D-BD2A-40B1-B966-F22DFA71C9D0}" presName="background4" presStyleLbl="node4" presStyleIdx="6" presStyleCnt="14"/>
      <dgm:spPr/>
    </dgm:pt>
    <dgm:pt modelId="{9AFE6356-A19A-461B-8648-695E6FA356AE}" type="pres">
      <dgm:prSet presAssocID="{011F9F2D-BD2A-40B1-B966-F22DFA71C9D0}" presName="text4" presStyleLbl="fgAcc4" presStyleIdx="6" presStyleCnt="14">
        <dgm:presLayoutVars>
          <dgm:chPref val="3"/>
        </dgm:presLayoutVars>
      </dgm:prSet>
      <dgm:spPr/>
    </dgm:pt>
    <dgm:pt modelId="{46629537-87D6-4F0C-A913-1CDA3EE99890}" type="pres">
      <dgm:prSet presAssocID="{011F9F2D-BD2A-40B1-B966-F22DFA71C9D0}" presName="hierChild5" presStyleCnt="0"/>
      <dgm:spPr/>
    </dgm:pt>
    <dgm:pt modelId="{8408F637-179E-407A-B497-E6202B996F6C}" type="pres">
      <dgm:prSet presAssocID="{FA330D6F-BCA4-4F8C-8D98-4082947628A5}" presName="Name23" presStyleLbl="parChTrans1D4" presStyleIdx="7" presStyleCnt="14"/>
      <dgm:spPr/>
    </dgm:pt>
    <dgm:pt modelId="{2A1AB321-C359-485F-8094-EBD5EB374A1F}" type="pres">
      <dgm:prSet presAssocID="{7A3A070C-5904-4023-9572-6A10BB1F9A64}" presName="hierRoot4" presStyleCnt="0"/>
      <dgm:spPr/>
    </dgm:pt>
    <dgm:pt modelId="{090384D7-1068-4F38-BF8C-DC4525D24643}" type="pres">
      <dgm:prSet presAssocID="{7A3A070C-5904-4023-9572-6A10BB1F9A64}" presName="composite4" presStyleCnt="0"/>
      <dgm:spPr/>
    </dgm:pt>
    <dgm:pt modelId="{03A66105-E28A-4C8A-8539-9FD3BD5C0B93}" type="pres">
      <dgm:prSet presAssocID="{7A3A070C-5904-4023-9572-6A10BB1F9A64}" presName="background4" presStyleLbl="node4" presStyleIdx="7" presStyleCnt="14"/>
      <dgm:spPr/>
    </dgm:pt>
    <dgm:pt modelId="{FEFBF902-478C-4471-A6A9-6C14981E3C31}" type="pres">
      <dgm:prSet presAssocID="{7A3A070C-5904-4023-9572-6A10BB1F9A64}" presName="text4" presStyleLbl="fgAcc4" presStyleIdx="7" presStyleCnt="14">
        <dgm:presLayoutVars>
          <dgm:chPref val="3"/>
        </dgm:presLayoutVars>
      </dgm:prSet>
      <dgm:spPr/>
    </dgm:pt>
    <dgm:pt modelId="{F94CE9A3-A3E0-42EE-AF3C-BA790C2E0274}" type="pres">
      <dgm:prSet presAssocID="{7A3A070C-5904-4023-9572-6A10BB1F9A64}" presName="hierChild5" presStyleCnt="0"/>
      <dgm:spPr/>
    </dgm:pt>
    <dgm:pt modelId="{BA8B2C00-76DE-4DEC-98E0-3C5DB67F4A25}" type="pres">
      <dgm:prSet presAssocID="{08B71A15-676F-4DB5-8E4D-9EB4464FE135}" presName="Name10" presStyleLbl="parChTrans1D2" presStyleIdx="3" presStyleCnt="5"/>
      <dgm:spPr/>
    </dgm:pt>
    <dgm:pt modelId="{09386AF9-CA34-4281-A077-6664A10CE564}" type="pres">
      <dgm:prSet presAssocID="{5EFBC59A-1FEA-4F33-8FC1-55368F022729}" presName="hierRoot2" presStyleCnt="0"/>
      <dgm:spPr/>
    </dgm:pt>
    <dgm:pt modelId="{BE993103-5368-445F-B060-8B4EC83CA1E9}" type="pres">
      <dgm:prSet presAssocID="{5EFBC59A-1FEA-4F33-8FC1-55368F022729}" presName="composite2" presStyleCnt="0"/>
      <dgm:spPr/>
    </dgm:pt>
    <dgm:pt modelId="{2136CFD9-9025-4459-B752-0A70CCA9C699}" type="pres">
      <dgm:prSet presAssocID="{5EFBC59A-1FEA-4F33-8FC1-55368F022729}" presName="background2" presStyleLbl="node2" presStyleIdx="3" presStyleCnt="5"/>
      <dgm:spPr/>
    </dgm:pt>
    <dgm:pt modelId="{71A5897A-2E85-4791-AB23-D8D852AF53E7}" type="pres">
      <dgm:prSet presAssocID="{5EFBC59A-1FEA-4F33-8FC1-55368F022729}" presName="text2" presStyleLbl="fgAcc2" presStyleIdx="3" presStyleCnt="5">
        <dgm:presLayoutVars>
          <dgm:chPref val="3"/>
        </dgm:presLayoutVars>
      </dgm:prSet>
      <dgm:spPr/>
    </dgm:pt>
    <dgm:pt modelId="{0765AB38-2DC3-44CD-B492-80998983D84E}" type="pres">
      <dgm:prSet presAssocID="{5EFBC59A-1FEA-4F33-8FC1-55368F022729}" presName="hierChild3" presStyleCnt="0"/>
      <dgm:spPr/>
    </dgm:pt>
    <dgm:pt modelId="{C9128841-014C-46D2-A6BA-F405FE596A57}" type="pres">
      <dgm:prSet presAssocID="{015CFB37-DA4A-4A75-A7A2-E518995D4AC2}" presName="Name17" presStyleLbl="parChTrans1D3" presStyleIdx="3" presStyleCnt="5"/>
      <dgm:spPr/>
    </dgm:pt>
    <dgm:pt modelId="{EF8588F6-16BC-46FC-B203-541C043A8A94}" type="pres">
      <dgm:prSet presAssocID="{B58AF38D-2895-4A1F-AA79-D803018320F1}" presName="hierRoot3" presStyleCnt="0"/>
      <dgm:spPr/>
    </dgm:pt>
    <dgm:pt modelId="{407306EC-D7C3-4151-8C4A-1928090F7CE1}" type="pres">
      <dgm:prSet presAssocID="{B58AF38D-2895-4A1F-AA79-D803018320F1}" presName="composite3" presStyleCnt="0"/>
      <dgm:spPr/>
    </dgm:pt>
    <dgm:pt modelId="{8323BCDB-4E9E-4376-ADE2-097C26A35E8A}" type="pres">
      <dgm:prSet presAssocID="{B58AF38D-2895-4A1F-AA79-D803018320F1}" presName="background3" presStyleLbl="node3" presStyleIdx="3" presStyleCnt="5"/>
      <dgm:spPr/>
    </dgm:pt>
    <dgm:pt modelId="{74055DD7-6B20-4ADD-B63F-2D960B062980}" type="pres">
      <dgm:prSet presAssocID="{B58AF38D-2895-4A1F-AA79-D803018320F1}" presName="text3" presStyleLbl="fgAcc3" presStyleIdx="3" presStyleCnt="5">
        <dgm:presLayoutVars>
          <dgm:chPref val="3"/>
        </dgm:presLayoutVars>
      </dgm:prSet>
      <dgm:spPr/>
    </dgm:pt>
    <dgm:pt modelId="{950EB9A4-D386-436B-B84E-C4CC9B765B54}" type="pres">
      <dgm:prSet presAssocID="{B58AF38D-2895-4A1F-AA79-D803018320F1}" presName="hierChild4" presStyleCnt="0"/>
      <dgm:spPr/>
    </dgm:pt>
    <dgm:pt modelId="{3B560C44-1226-4FB7-B0FD-7E0853FFAB13}" type="pres">
      <dgm:prSet presAssocID="{1CB545DB-B16D-4C9C-AEFE-A1C51304B786}" presName="Name23" presStyleLbl="parChTrans1D4" presStyleIdx="8" presStyleCnt="14"/>
      <dgm:spPr/>
    </dgm:pt>
    <dgm:pt modelId="{E51CCE76-06A6-4FD4-9A9F-D5C149097F0D}" type="pres">
      <dgm:prSet presAssocID="{36E90358-F969-4D2A-AD64-1860925DD6D6}" presName="hierRoot4" presStyleCnt="0"/>
      <dgm:spPr/>
    </dgm:pt>
    <dgm:pt modelId="{6AF92371-DB3C-432E-90A8-3F7A56E71135}" type="pres">
      <dgm:prSet presAssocID="{36E90358-F969-4D2A-AD64-1860925DD6D6}" presName="composite4" presStyleCnt="0"/>
      <dgm:spPr/>
    </dgm:pt>
    <dgm:pt modelId="{6B5D968B-9903-4D7B-9272-1DFE8348A180}" type="pres">
      <dgm:prSet presAssocID="{36E90358-F969-4D2A-AD64-1860925DD6D6}" presName="background4" presStyleLbl="node4" presStyleIdx="8" presStyleCnt="14"/>
      <dgm:spPr/>
    </dgm:pt>
    <dgm:pt modelId="{9311C282-B745-46E5-B7AC-6A11F8E8EDA1}" type="pres">
      <dgm:prSet presAssocID="{36E90358-F969-4D2A-AD64-1860925DD6D6}" presName="text4" presStyleLbl="fgAcc4" presStyleIdx="8" presStyleCnt="14">
        <dgm:presLayoutVars>
          <dgm:chPref val="3"/>
        </dgm:presLayoutVars>
      </dgm:prSet>
      <dgm:spPr/>
    </dgm:pt>
    <dgm:pt modelId="{CC048ED3-0BE1-4489-B68E-0D2C64F5BAA4}" type="pres">
      <dgm:prSet presAssocID="{36E90358-F969-4D2A-AD64-1860925DD6D6}" presName="hierChild5" presStyleCnt="0"/>
      <dgm:spPr/>
    </dgm:pt>
    <dgm:pt modelId="{C389A988-50C0-4350-BC75-D855BE529FEF}" type="pres">
      <dgm:prSet presAssocID="{60EC08E0-CD2C-487E-8139-4D8E9DEC747B}" presName="Name23" presStyleLbl="parChTrans1D4" presStyleIdx="9" presStyleCnt="14"/>
      <dgm:spPr/>
    </dgm:pt>
    <dgm:pt modelId="{3188954B-EC24-4B6A-8A13-69AE54CFDCC1}" type="pres">
      <dgm:prSet presAssocID="{A631D896-0D9D-44A8-846E-DD55E18DD24A}" presName="hierRoot4" presStyleCnt="0"/>
      <dgm:spPr/>
    </dgm:pt>
    <dgm:pt modelId="{DCB1FECF-30A6-462E-8C7E-CDF98871A7BD}" type="pres">
      <dgm:prSet presAssocID="{A631D896-0D9D-44A8-846E-DD55E18DD24A}" presName="composite4" presStyleCnt="0"/>
      <dgm:spPr/>
    </dgm:pt>
    <dgm:pt modelId="{362ADB3E-EDA1-4630-A4F5-0522419E21E3}" type="pres">
      <dgm:prSet presAssocID="{A631D896-0D9D-44A8-846E-DD55E18DD24A}" presName="background4" presStyleLbl="node4" presStyleIdx="9" presStyleCnt="14"/>
      <dgm:spPr/>
    </dgm:pt>
    <dgm:pt modelId="{84C74559-9FA6-4BCB-8CA3-EF369263F90F}" type="pres">
      <dgm:prSet presAssocID="{A631D896-0D9D-44A8-846E-DD55E18DD24A}" presName="text4" presStyleLbl="fgAcc4" presStyleIdx="9" presStyleCnt="14">
        <dgm:presLayoutVars>
          <dgm:chPref val="3"/>
        </dgm:presLayoutVars>
      </dgm:prSet>
      <dgm:spPr/>
    </dgm:pt>
    <dgm:pt modelId="{A02382A1-81D7-47D3-B5C8-CDF2D7F5C60E}" type="pres">
      <dgm:prSet presAssocID="{A631D896-0D9D-44A8-846E-DD55E18DD24A}" presName="hierChild5" presStyleCnt="0"/>
      <dgm:spPr/>
    </dgm:pt>
    <dgm:pt modelId="{E5433DA7-A1BB-4ED3-BC2F-B5598EAD9A9D}" type="pres">
      <dgm:prSet presAssocID="{F865B81E-33CA-4AA6-BE43-73E0551F4060}" presName="Name10" presStyleLbl="parChTrans1D2" presStyleIdx="4" presStyleCnt="5"/>
      <dgm:spPr/>
    </dgm:pt>
    <dgm:pt modelId="{33FBFAFC-0DC9-4480-853B-4073C263F66B}" type="pres">
      <dgm:prSet presAssocID="{472A8941-47F2-48E0-842C-6E906664416A}" presName="hierRoot2" presStyleCnt="0"/>
      <dgm:spPr/>
    </dgm:pt>
    <dgm:pt modelId="{5726ED90-BE66-4EF9-9C63-9848CC485172}" type="pres">
      <dgm:prSet presAssocID="{472A8941-47F2-48E0-842C-6E906664416A}" presName="composite2" presStyleCnt="0"/>
      <dgm:spPr/>
    </dgm:pt>
    <dgm:pt modelId="{9D9CB349-CE05-4F7A-A23D-6CB53E971F38}" type="pres">
      <dgm:prSet presAssocID="{472A8941-47F2-48E0-842C-6E906664416A}" presName="background2" presStyleLbl="node2" presStyleIdx="4" presStyleCnt="5"/>
      <dgm:spPr/>
    </dgm:pt>
    <dgm:pt modelId="{0A295B70-9BB4-42DE-9252-0E63BAEB9381}" type="pres">
      <dgm:prSet presAssocID="{472A8941-47F2-48E0-842C-6E906664416A}" presName="text2" presStyleLbl="fgAcc2" presStyleIdx="4" presStyleCnt="5">
        <dgm:presLayoutVars>
          <dgm:chPref val="3"/>
        </dgm:presLayoutVars>
      </dgm:prSet>
      <dgm:spPr/>
    </dgm:pt>
    <dgm:pt modelId="{FA3739A9-6393-45B6-85AE-717836886921}" type="pres">
      <dgm:prSet presAssocID="{472A8941-47F2-48E0-842C-6E906664416A}" presName="hierChild3" presStyleCnt="0"/>
      <dgm:spPr/>
    </dgm:pt>
    <dgm:pt modelId="{41CCAC99-0B02-4004-ABA8-555B0432E5BD}" type="pres">
      <dgm:prSet presAssocID="{0B9EF310-4D90-4412-9BF4-F89DD12EE413}" presName="Name17" presStyleLbl="parChTrans1D3" presStyleIdx="4" presStyleCnt="5"/>
      <dgm:spPr/>
    </dgm:pt>
    <dgm:pt modelId="{28D7DD0A-9FE4-4A15-AD6B-B79A324824BF}" type="pres">
      <dgm:prSet presAssocID="{09DBF9FF-66C3-4376-8B11-777A302479EA}" presName="hierRoot3" presStyleCnt="0"/>
      <dgm:spPr/>
    </dgm:pt>
    <dgm:pt modelId="{28F39727-A614-46A3-B573-6CB64A5490AF}" type="pres">
      <dgm:prSet presAssocID="{09DBF9FF-66C3-4376-8B11-777A302479EA}" presName="composite3" presStyleCnt="0"/>
      <dgm:spPr/>
    </dgm:pt>
    <dgm:pt modelId="{0049003A-A6A5-4895-B00F-5C8E9FAC959D}" type="pres">
      <dgm:prSet presAssocID="{09DBF9FF-66C3-4376-8B11-777A302479EA}" presName="background3" presStyleLbl="node3" presStyleIdx="4" presStyleCnt="5"/>
      <dgm:spPr/>
    </dgm:pt>
    <dgm:pt modelId="{351E5997-4A2C-40CA-AAB7-4C255ACF5ABE}" type="pres">
      <dgm:prSet presAssocID="{09DBF9FF-66C3-4376-8B11-777A302479EA}" presName="text3" presStyleLbl="fgAcc3" presStyleIdx="4" presStyleCnt="5">
        <dgm:presLayoutVars>
          <dgm:chPref val="3"/>
        </dgm:presLayoutVars>
      </dgm:prSet>
      <dgm:spPr/>
    </dgm:pt>
    <dgm:pt modelId="{AEF20BCF-6C9A-4C16-B0C9-EB691E1EA76F}" type="pres">
      <dgm:prSet presAssocID="{09DBF9FF-66C3-4376-8B11-777A302479EA}" presName="hierChild4" presStyleCnt="0"/>
      <dgm:spPr/>
    </dgm:pt>
    <dgm:pt modelId="{BB772EE5-AE55-4EBC-960E-5A7CE6E6005A}" type="pres">
      <dgm:prSet presAssocID="{E75A8DB5-B6BA-4B36-8535-9DEE7545B032}" presName="Name23" presStyleLbl="parChTrans1D4" presStyleIdx="10" presStyleCnt="14"/>
      <dgm:spPr/>
    </dgm:pt>
    <dgm:pt modelId="{2B0B6B1F-0F96-4AB5-8854-38308D7CB8BC}" type="pres">
      <dgm:prSet presAssocID="{AC7BA555-DAAE-472E-BE2A-86FD6A873BEE}" presName="hierRoot4" presStyleCnt="0"/>
      <dgm:spPr/>
    </dgm:pt>
    <dgm:pt modelId="{4DCBD658-00D0-4E05-B424-D49732846537}" type="pres">
      <dgm:prSet presAssocID="{AC7BA555-DAAE-472E-BE2A-86FD6A873BEE}" presName="composite4" presStyleCnt="0"/>
      <dgm:spPr/>
    </dgm:pt>
    <dgm:pt modelId="{2CEF6BA5-59DC-4315-93CA-3006A6F7F3F8}" type="pres">
      <dgm:prSet presAssocID="{AC7BA555-DAAE-472E-BE2A-86FD6A873BEE}" presName="background4" presStyleLbl="node4" presStyleIdx="10" presStyleCnt="14"/>
      <dgm:spPr/>
    </dgm:pt>
    <dgm:pt modelId="{2D89A781-C9AC-43F2-B59A-6E2ADB36A994}" type="pres">
      <dgm:prSet presAssocID="{AC7BA555-DAAE-472E-BE2A-86FD6A873BEE}" presName="text4" presStyleLbl="fgAcc4" presStyleIdx="10" presStyleCnt="14">
        <dgm:presLayoutVars>
          <dgm:chPref val="3"/>
        </dgm:presLayoutVars>
      </dgm:prSet>
      <dgm:spPr/>
    </dgm:pt>
    <dgm:pt modelId="{973E06F3-5845-4B8A-B97B-2F9553FAAE13}" type="pres">
      <dgm:prSet presAssocID="{AC7BA555-DAAE-472E-BE2A-86FD6A873BEE}" presName="hierChild5" presStyleCnt="0"/>
      <dgm:spPr/>
    </dgm:pt>
    <dgm:pt modelId="{C9547BE4-DDE6-41BB-B6C3-21391EB960E1}" type="pres">
      <dgm:prSet presAssocID="{C4AD6BCF-07EB-4258-986B-2AB386C58F85}" presName="Name23" presStyleLbl="parChTrans1D4" presStyleIdx="11" presStyleCnt="14"/>
      <dgm:spPr/>
    </dgm:pt>
    <dgm:pt modelId="{973E2B6A-8FA8-487D-81EF-F0EB1F02FE97}" type="pres">
      <dgm:prSet presAssocID="{D8C40B9B-CFD3-4B2C-AE4C-54C36EDC6C61}" presName="hierRoot4" presStyleCnt="0"/>
      <dgm:spPr/>
    </dgm:pt>
    <dgm:pt modelId="{9F74D759-53F8-4B66-AC95-ECD6AA8F05A7}" type="pres">
      <dgm:prSet presAssocID="{D8C40B9B-CFD3-4B2C-AE4C-54C36EDC6C61}" presName="composite4" presStyleCnt="0"/>
      <dgm:spPr/>
    </dgm:pt>
    <dgm:pt modelId="{0B0215B4-4395-4E40-8DC7-E30922FC21D1}" type="pres">
      <dgm:prSet presAssocID="{D8C40B9B-CFD3-4B2C-AE4C-54C36EDC6C61}" presName="background4" presStyleLbl="node4" presStyleIdx="11" presStyleCnt="14"/>
      <dgm:spPr/>
    </dgm:pt>
    <dgm:pt modelId="{8D593EED-DDD4-4FBD-ADFD-470069745001}" type="pres">
      <dgm:prSet presAssocID="{D8C40B9B-CFD3-4B2C-AE4C-54C36EDC6C61}" presName="text4" presStyleLbl="fgAcc4" presStyleIdx="11" presStyleCnt="14">
        <dgm:presLayoutVars>
          <dgm:chPref val="3"/>
        </dgm:presLayoutVars>
      </dgm:prSet>
      <dgm:spPr/>
    </dgm:pt>
    <dgm:pt modelId="{2102053A-2ADA-4CC6-9386-60DB75FBD404}" type="pres">
      <dgm:prSet presAssocID="{D8C40B9B-CFD3-4B2C-AE4C-54C36EDC6C61}" presName="hierChild5" presStyleCnt="0"/>
      <dgm:spPr/>
    </dgm:pt>
    <dgm:pt modelId="{08B195BA-09E0-4DE6-88D3-8ACDE48867F3}" type="pres">
      <dgm:prSet presAssocID="{D590ED32-A10D-4038-BEE1-DF3B7230037A}" presName="Name23" presStyleLbl="parChTrans1D4" presStyleIdx="12" presStyleCnt="14"/>
      <dgm:spPr/>
    </dgm:pt>
    <dgm:pt modelId="{A963EAC9-2EB3-43FC-A6E3-EA4DDF3AE113}" type="pres">
      <dgm:prSet presAssocID="{0D36FA3F-2061-42EB-83F3-B24627AFF688}" presName="hierRoot4" presStyleCnt="0"/>
      <dgm:spPr/>
    </dgm:pt>
    <dgm:pt modelId="{0808F9AA-06CD-4D7E-BC24-4499C87FD25C}" type="pres">
      <dgm:prSet presAssocID="{0D36FA3F-2061-42EB-83F3-B24627AFF688}" presName="composite4" presStyleCnt="0"/>
      <dgm:spPr/>
    </dgm:pt>
    <dgm:pt modelId="{71720F7C-337E-4F9B-B060-D00A5CEE40D4}" type="pres">
      <dgm:prSet presAssocID="{0D36FA3F-2061-42EB-83F3-B24627AFF688}" presName="background4" presStyleLbl="node4" presStyleIdx="12" presStyleCnt="14"/>
      <dgm:spPr/>
    </dgm:pt>
    <dgm:pt modelId="{9621406E-BEFB-48DF-87B9-2B5123700C02}" type="pres">
      <dgm:prSet presAssocID="{0D36FA3F-2061-42EB-83F3-B24627AFF688}" presName="text4" presStyleLbl="fgAcc4" presStyleIdx="12" presStyleCnt="14">
        <dgm:presLayoutVars>
          <dgm:chPref val="3"/>
        </dgm:presLayoutVars>
      </dgm:prSet>
      <dgm:spPr/>
    </dgm:pt>
    <dgm:pt modelId="{47FAF882-D8DD-49DB-BA7D-DEBEA1565E61}" type="pres">
      <dgm:prSet presAssocID="{0D36FA3F-2061-42EB-83F3-B24627AFF688}" presName="hierChild5" presStyleCnt="0"/>
      <dgm:spPr/>
    </dgm:pt>
    <dgm:pt modelId="{D821CC8C-E013-4A9F-9A00-DF5360B970E3}" type="pres">
      <dgm:prSet presAssocID="{6D0842C3-B309-4624-87D3-42EBB3AA2B98}" presName="Name23" presStyleLbl="parChTrans1D4" presStyleIdx="13" presStyleCnt="14"/>
      <dgm:spPr/>
    </dgm:pt>
    <dgm:pt modelId="{BC958E70-0913-493E-B5E4-257158481423}" type="pres">
      <dgm:prSet presAssocID="{12D71A08-F443-4C7A-B830-5E6845C7CA4A}" presName="hierRoot4" presStyleCnt="0"/>
      <dgm:spPr/>
    </dgm:pt>
    <dgm:pt modelId="{6655293C-4188-42BB-9151-5B6C7551E3DB}" type="pres">
      <dgm:prSet presAssocID="{12D71A08-F443-4C7A-B830-5E6845C7CA4A}" presName="composite4" presStyleCnt="0"/>
      <dgm:spPr/>
    </dgm:pt>
    <dgm:pt modelId="{E1A0F828-06DE-4829-B491-F1B68DA1A1FD}" type="pres">
      <dgm:prSet presAssocID="{12D71A08-F443-4C7A-B830-5E6845C7CA4A}" presName="background4" presStyleLbl="node4" presStyleIdx="13" presStyleCnt="14"/>
      <dgm:spPr/>
    </dgm:pt>
    <dgm:pt modelId="{2FA95A22-66E4-4897-8650-B02F52EF467A}" type="pres">
      <dgm:prSet presAssocID="{12D71A08-F443-4C7A-B830-5E6845C7CA4A}" presName="text4" presStyleLbl="fgAcc4" presStyleIdx="13" presStyleCnt="14">
        <dgm:presLayoutVars>
          <dgm:chPref val="3"/>
        </dgm:presLayoutVars>
      </dgm:prSet>
      <dgm:spPr/>
    </dgm:pt>
    <dgm:pt modelId="{08F1E778-AEAB-4F61-9E77-841DFFAEAD88}" type="pres">
      <dgm:prSet presAssocID="{12D71A08-F443-4C7A-B830-5E6845C7CA4A}" presName="hierChild5" presStyleCnt="0"/>
      <dgm:spPr/>
    </dgm:pt>
  </dgm:ptLst>
  <dgm:cxnLst>
    <dgm:cxn modelId="{CDB66300-1D35-4DC9-8838-0AB0BCB07B09}" srcId="{AC7BA555-DAAE-472E-BE2A-86FD6A873BEE}" destId="{D8C40B9B-CFD3-4B2C-AE4C-54C36EDC6C61}" srcOrd="0" destOrd="0" parTransId="{C4AD6BCF-07EB-4258-986B-2AB386C58F85}" sibTransId="{895C638A-A93F-4355-B7E1-A813975BE140}"/>
    <dgm:cxn modelId="{59200A04-8E7A-4858-A3BC-B7CF0D03AF7C}" type="presOf" srcId="{015CFB37-DA4A-4A75-A7A2-E518995D4AC2}" destId="{C9128841-014C-46D2-A6BA-F405FE596A57}" srcOrd="0" destOrd="0" presId="urn:microsoft.com/office/officeart/2005/8/layout/hierarchy1"/>
    <dgm:cxn modelId="{01F7DD04-85CD-44EB-B80F-2D9F7686C46F}" type="presOf" srcId="{E75A8DB5-B6BA-4B36-8535-9DEE7545B032}" destId="{BB772EE5-AE55-4EBC-960E-5A7CE6E6005A}" srcOrd="0" destOrd="0" presId="urn:microsoft.com/office/officeart/2005/8/layout/hierarchy1"/>
    <dgm:cxn modelId="{3AE3800B-7EF9-4747-B76C-B7BFDB6573F0}" type="presOf" srcId="{0E55AEF5-412C-40A9-A445-51B61C97A197}" destId="{9D2DE441-54BF-4671-8C51-D6D13133BCC6}" srcOrd="0" destOrd="0" presId="urn:microsoft.com/office/officeart/2005/8/layout/hierarchy1"/>
    <dgm:cxn modelId="{502FB80C-FBF4-4E0A-8DFC-B8B399EDB8A1}" type="presOf" srcId="{60EC08E0-CD2C-487E-8139-4D8E9DEC747B}" destId="{C389A988-50C0-4350-BC75-D855BE529FEF}" srcOrd="0" destOrd="0" presId="urn:microsoft.com/office/officeart/2005/8/layout/hierarchy1"/>
    <dgm:cxn modelId="{45AE8A12-49E6-4E76-ABD1-6D4CEF0220E3}" type="presOf" srcId="{B51F58AC-E0FB-463E-92B6-4581FD51FED6}" destId="{3F141C5E-F316-42DD-BA7E-23A1D983FAAE}" srcOrd="0" destOrd="0" presId="urn:microsoft.com/office/officeart/2005/8/layout/hierarchy1"/>
    <dgm:cxn modelId="{B5072916-C2E6-4EE7-AF6C-2F48BD437E55}" srcId="{09DBF9FF-66C3-4376-8B11-777A302479EA}" destId="{AC7BA555-DAAE-472E-BE2A-86FD6A873BEE}" srcOrd="0" destOrd="0" parTransId="{E75A8DB5-B6BA-4B36-8535-9DEE7545B032}" sibTransId="{FD5C319C-2715-497C-B128-6DB6256685A5}"/>
    <dgm:cxn modelId="{F3C98B17-E168-429B-AE86-E487E34616A7}" type="presOf" srcId="{7130060C-9712-48E4-A562-709EA5C34882}" destId="{32D5C4CA-3AFF-4D35-A9C9-E34BAC84B965}" srcOrd="0" destOrd="0" presId="urn:microsoft.com/office/officeart/2005/8/layout/hierarchy1"/>
    <dgm:cxn modelId="{CB77071B-2623-4915-BC11-CF67AE3AA019}" srcId="{B51F58AC-E0FB-463E-92B6-4581FD51FED6}" destId="{7C48CD90-C3EF-4C22-A0A2-D8824E3131B3}" srcOrd="0" destOrd="0" parTransId="{B89086D7-D3D6-40AC-A6FA-D84DC3BB2B0D}" sibTransId="{9982CAEC-B367-4EAE-A773-1F6720F1BE72}"/>
    <dgm:cxn modelId="{E144EE1D-FC49-4DAE-B200-5AC76B0E5B09}" type="presOf" srcId="{305E8C07-5555-410C-862B-D66AE67E5F45}" destId="{0722100C-B708-4B11-9382-094E2F5CAFCD}" srcOrd="0" destOrd="0" presId="urn:microsoft.com/office/officeart/2005/8/layout/hierarchy1"/>
    <dgm:cxn modelId="{DB703D20-146D-4024-8C49-E06B55D4B586}" type="presOf" srcId="{B89086D7-D3D6-40AC-A6FA-D84DC3BB2B0D}" destId="{AD5A5AED-E7E6-4926-8A86-1477F5F408DC}" srcOrd="0" destOrd="0" presId="urn:microsoft.com/office/officeart/2005/8/layout/hierarchy1"/>
    <dgm:cxn modelId="{B4ACC520-FDD5-4840-85A5-A7C75B4F60BC}" srcId="{D8C40B9B-CFD3-4B2C-AE4C-54C36EDC6C61}" destId="{0D36FA3F-2061-42EB-83F3-B24627AFF688}" srcOrd="0" destOrd="0" parTransId="{D590ED32-A10D-4038-BEE1-DF3B7230037A}" sibTransId="{FCFDFBD3-C5B7-47F6-B739-A0B6CCBBCCE5}"/>
    <dgm:cxn modelId="{E05F9723-86FE-4AAF-AC4A-9E9D355142D7}" type="presOf" srcId="{7F4A1896-7A4E-40B7-86F2-DC08FEFAEAD7}" destId="{9916CCBC-F5A1-4119-A287-635C7756C281}" srcOrd="0" destOrd="0" presId="urn:microsoft.com/office/officeart/2005/8/layout/hierarchy1"/>
    <dgm:cxn modelId="{AD9A9A26-48DB-46C8-9056-C4B8956B1DF4}" srcId="{7C48CD90-C3EF-4C22-A0A2-D8824E3131B3}" destId="{0D6D8DCA-AE70-46C7-9B86-DB3DE8852D93}" srcOrd="0" destOrd="0" parTransId="{83EAFA5A-4CF7-46BB-9F0B-8C4B270BC362}" sibTransId="{509D378A-8634-4214-8D65-A3129F7A6EA2}"/>
    <dgm:cxn modelId="{C8948727-DA52-42FC-8FF0-B746100EE0B8}" srcId="{6E0D5D11-CFD7-47E0-8A09-2EB1E567B127}" destId="{CCE117AA-EBF9-4C1E-A426-B66848A7D2E6}" srcOrd="0" destOrd="0" parTransId="{C665AC26-FA05-41AA-A9B1-2B94ED96D872}" sibTransId="{9172CAE7-87DA-4E05-B13F-48425E5C7F9B}"/>
    <dgm:cxn modelId="{EA53D927-BBD4-4DC2-8559-A7EF7134A0EC}" srcId="{0D6D8DCA-AE70-46C7-9B86-DB3DE8852D93}" destId="{011F9F2D-BD2A-40B1-B966-F22DFA71C9D0}" srcOrd="0" destOrd="0" parTransId="{8D6B53A6-6C24-409F-AFCF-1D7BDBE127B3}" sibTransId="{D63F84D2-E8B5-40BF-AAD6-B7BBA419ED13}"/>
    <dgm:cxn modelId="{C3FD6429-FC5C-4580-887F-75367F06E3F5}" srcId="{36E90358-F969-4D2A-AD64-1860925DD6D6}" destId="{A631D896-0D9D-44A8-846E-DD55E18DD24A}" srcOrd="0" destOrd="0" parTransId="{60EC08E0-CD2C-487E-8139-4D8E9DEC747B}" sibTransId="{EE95A440-E739-434F-A152-10ECFE60FD45}"/>
    <dgm:cxn modelId="{9650E52B-052C-48A0-B700-0B7F5059ECE9}" type="presOf" srcId="{C665AC26-FA05-41AA-A9B1-2B94ED96D872}" destId="{EF513DE4-50C6-4A05-938C-C09B353C2391}" srcOrd="0" destOrd="0" presId="urn:microsoft.com/office/officeart/2005/8/layout/hierarchy1"/>
    <dgm:cxn modelId="{1104502E-D12E-4AE4-86CC-EF59290055EA}" srcId="{06B1021D-688A-468E-91D1-ED16347A7EDE}" destId="{01E6C51B-07FB-4A4E-923D-5E21A4ABEC35}" srcOrd="1" destOrd="0" parTransId="{732AA945-FCF6-4760-92B1-8E1DE917CE91}" sibTransId="{170F7B44-CBDD-4616-B43E-6FE33C418749}"/>
    <dgm:cxn modelId="{42B81432-7956-4345-B6CB-4AA3FA324A20}" type="presOf" srcId="{4034EC08-FB09-412E-B07B-E8E9D421A3A1}" destId="{F0225B67-ECE3-42B9-8A30-918BEAF5B3DE}" srcOrd="0" destOrd="0" presId="urn:microsoft.com/office/officeart/2005/8/layout/hierarchy1"/>
    <dgm:cxn modelId="{05CB9D38-29AD-491D-9D4A-CA2BD4D30DED}" type="presOf" srcId="{CCE117AA-EBF9-4C1E-A426-B66848A7D2E6}" destId="{40B449BE-B088-4AE1-90D5-380BB6E3B007}" srcOrd="0" destOrd="0" presId="urn:microsoft.com/office/officeart/2005/8/layout/hierarchy1"/>
    <dgm:cxn modelId="{EEE5C638-F602-4F9E-89B9-0E824F4F1BFB}" type="presOf" srcId="{8D6B53A6-6C24-409F-AFCF-1D7BDBE127B3}" destId="{781D9B17-DAD5-437E-B643-AF9D49743362}" srcOrd="0" destOrd="0" presId="urn:microsoft.com/office/officeart/2005/8/layout/hierarchy1"/>
    <dgm:cxn modelId="{7BE7923A-78DF-42C9-AE97-251E6BFF4D20}" type="presOf" srcId="{AC7BA555-DAAE-472E-BE2A-86FD6A873BEE}" destId="{2D89A781-C9AC-43F2-B59A-6E2ADB36A994}" srcOrd="0" destOrd="0" presId="urn:microsoft.com/office/officeart/2005/8/layout/hierarchy1"/>
    <dgm:cxn modelId="{4E04D13A-10CA-4025-93D1-7DE4BD44787B}" type="presOf" srcId="{6E0D5D11-CFD7-47E0-8A09-2EB1E567B127}" destId="{1DC84E7C-8569-4F0C-BD95-85AC63A54460}" srcOrd="0" destOrd="0" presId="urn:microsoft.com/office/officeart/2005/8/layout/hierarchy1"/>
    <dgm:cxn modelId="{CED5AD3D-AB0B-4C00-A415-202B85A70C57}" type="presOf" srcId="{01E6C51B-07FB-4A4E-923D-5E21A4ABEC35}" destId="{1BFF7B73-8563-4284-AC33-9805410F0F7A}" srcOrd="0" destOrd="0" presId="urn:microsoft.com/office/officeart/2005/8/layout/hierarchy1"/>
    <dgm:cxn modelId="{8B2DBA42-202C-4B5C-9853-43B29D778B32}" srcId="{891BBEB1-09AC-41AC-B2EC-7FABD582DB16}" destId="{06B1021D-688A-468E-91D1-ED16347A7EDE}" srcOrd="0" destOrd="0" parTransId="{AF520F63-4A37-4A50-BEB2-49B79ACB1E96}" sibTransId="{0A39D2D2-CDB4-4F17-9F47-FC8BE8635A96}"/>
    <dgm:cxn modelId="{7F3FCD62-43B7-4AB8-AE71-5108841A5167}" type="presOf" srcId="{5EFBC59A-1FEA-4F33-8FC1-55368F022729}" destId="{71A5897A-2E85-4791-AB23-D8D852AF53E7}" srcOrd="0" destOrd="0" presId="urn:microsoft.com/office/officeart/2005/8/layout/hierarchy1"/>
    <dgm:cxn modelId="{752FBF47-7441-4438-B07E-C954FFE40EF3}" srcId="{0E55AEF5-412C-40A9-A445-51B61C97A197}" destId="{75451A00-3085-48AF-9C7E-969C74DAB12E}" srcOrd="0" destOrd="0" parTransId="{EED92766-2D98-4E40-BB30-972E0187C0E3}" sibTransId="{7FFE9CAE-71B9-4852-A3F8-CCF59B02E422}"/>
    <dgm:cxn modelId="{D5AF166B-2CE5-49CE-AD18-D118C9956408}" type="presOf" srcId="{732AA945-FCF6-4760-92B1-8E1DE917CE91}" destId="{F50E00EA-6C56-4A3A-A0CB-D4DAA6918D9F}" srcOrd="0" destOrd="0" presId="urn:microsoft.com/office/officeart/2005/8/layout/hierarchy1"/>
    <dgm:cxn modelId="{8C20E56B-C061-40A0-935D-8693FA5E5E46}" srcId="{06B1021D-688A-468E-91D1-ED16347A7EDE}" destId="{472A8941-47F2-48E0-842C-6E906664416A}" srcOrd="4" destOrd="0" parTransId="{F865B81E-33CA-4AA6-BE43-73E0551F4060}" sibTransId="{CE2B2FFC-6232-40B5-8DBA-63D4FCD73F85}"/>
    <dgm:cxn modelId="{DEF7036F-3612-4842-AD07-2B9A1F6E2689}" type="presOf" srcId="{011F9F2D-BD2A-40B1-B966-F22DFA71C9D0}" destId="{9AFE6356-A19A-461B-8648-695E6FA356AE}" srcOrd="0" destOrd="0" presId="urn:microsoft.com/office/officeart/2005/8/layout/hierarchy1"/>
    <dgm:cxn modelId="{9041FE50-EC15-41DE-BB8B-E8C496E4FA62}" type="presOf" srcId="{5CE519B9-D70F-4349-8D80-856653DDE2F0}" destId="{5A567D2D-D05E-4C38-8F04-8E82612DB780}" srcOrd="0" destOrd="0" presId="urn:microsoft.com/office/officeart/2005/8/layout/hierarchy1"/>
    <dgm:cxn modelId="{D9BC9552-72EE-44E8-9FB0-715718464009}" srcId="{75451A00-3085-48AF-9C7E-969C74DAB12E}" destId="{7130060C-9712-48E4-A562-709EA5C34882}" srcOrd="0" destOrd="0" parTransId="{7F4A1896-7A4E-40B7-86F2-DC08FEFAEAD7}" sibTransId="{5D9A440D-7DE8-4F56-81B5-8B65496CA0C2}"/>
    <dgm:cxn modelId="{FF8D8156-A72D-4020-BB0C-5103BF2BEC43}" srcId="{01E6C51B-07FB-4A4E-923D-5E21A4ABEC35}" destId="{CB64B62C-7C92-4BCB-B0BB-9FBBCAA80496}" srcOrd="0" destOrd="0" parTransId="{5C4DE86B-7850-4E94-A5C8-BD5AB4864173}" sibTransId="{49438CBB-1FB8-4564-AA8C-75E12DC84FCD}"/>
    <dgm:cxn modelId="{9099B656-16E1-4A79-882B-89AB64BF950B}" type="presOf" srcId="{A631D896-0D9D-44A8-846E-DD55E18DD24A}" destId="{84C74559-9FA6-4BCB-8CA3-EF369263F90F}" srcOrd="0" destOrd="0" presId="urn:microsoft.com/office/officeart/2005/8/layout/hierarchy1"/>
    <dgm:cxn modelId="{3FB9BB56-1EB1-4E97-A51C-1DE37F6AD434}" srcId="{CB64B62C-7C92-4BCB-B0BB-9FBBCAA80496}" destId="{0E55AEF5-412C-40A9-A445-51B61C97A197}" srcOrd="0" destOrd="0" parTransId="{6D77C548-C148-4BF1-B8E4-AF5ED4087FF5}" sibTransId="{1BB3F182-8693-48B0-B015-01EF7EC3358C}"/>
    <dgm:cxn modelId="{70F2B577-3605-4720-A646-94C3F0888F85}" type="presOf" srcId="{D590ED32-A10D-4038-BEE1-DF3B7230037A}" destId="{08B195BA-09E0-4DE6-88D3-8ACDE48867F3}" srcOrd="0" destOrd="0" presId="urn:microsoft.com/office/officeart/2005/8/layout/hierarchy1"/>
    <dgm:cxn modelId="{72ADF757-1F9B-4B9A-8986-19F67D6D2A45}" type="presOf" srcId="{36E90358-F969-4D2A-AD64-1860925DD6D6}" destId="{9311C282-B745-46E5-B7AC-6A11F8E8EDA1}" srcOrd="0" destOrd="0" presId="urn:microsoft.com/office/officeart/2005/8/layout/hierarchy1"/>
    <dgm:cxn modelId="{86E4EF58-B029-4A97-B796-E7DEDB688538}" type="presOf" srcId="{75451A00-3085-48AF-9C7E-969C74DAB12E}" destId="{0B5D4E62-EB49-4E91-9A10-BCFF7A84C8A5}" srcOrd="0" destOrd="0" presId="urn:microsoft.com/office/officeart/2005/8/layout/hierarchy1"/>
    <dgm:cxn modelId="{28BFF284-AD52-4319-994D-C6BC5155B8FF}" type="presOf" srcId="{891BBEB1-09AC-41AC-B2EC-7FABD582DB16}" destId="{5A31174C-C764-4032-A6CB-F503638F900D}" srcOrd="0" destOrd="0" presId="urn:microsoft.com/office/officeart/2005/8/layout/hierarchy1"/>
    <dgm:cxn modelId="{52DE428A-04D9-424F-9C77-93D52A3565D7}" type="presOf" srcId="{C4AD6BCF-07EB-4258-986B-2AB386C58F85}" destId="{C9547BE4-DDE6-41BB-B6C3-21391EB960E1}" srcOrd="0" destOrd="0" presId="urn:microsoft.com/office/officeart/2005/8/layout/hierarchy1"/>
    <dgm:cxn modelId="{D0A0EE90-B54C-4988-9991-19ED563B2A8F}" type="presOf" srcId="{09DBF9FF-66C3-4376-8B11-777A302479EA}" destId="{351E5997-4A2C-40CA-AAB7-4C255ACF5ABE}" srcOrd="0" destOrd="0" presId="urn:microsoft.com/office/officeart/2005/8/layout/hierarchy1"/>
    <dgm:cxn modelId="{4B462191-22BE-460C-B9E1-B617297907B6}" type="presOf" srcId="{F865B81E-33CA-4AA6-BE43-73E0551F4060}" destId="{E5433DA7-A1BB-4ED3-BC2F-B5598EAD9A9D}" srcOrd="0" destOrd="0" presId="urn:microsoft.com/office/officeart/2005/8/layout/hierarchy1"/>
    <dgm:cxn modelId="{73BD2E93-8AD6-4B3D-8E9E-CE979B0FC68F}" srcId="{472A8941-47F2-48E0-842C-6E906664416A}" destId="{09DBF9FF-66C3-4376-8B11-777A302479EA}" srcOrd="0" destOrd="0" parTransId="{0B9EF310-4D90-4412-9BF4-F89DD12EE413}" sibTransId="{28D50FA0-8CFF-4E62-8223-5F87E9E49082}"/>
    <dgm:cxn modelId="{3C5DDE94-5623-4896-9F01-46921C17047F}" type="presOf" srcId="{D8C40B9B-CFD3-4B2C-AE4C-54C36EDC6C61}" destId="{8D593EED-DDD4-4FBD-ADFD-470069745001}" srcOrd="0" destOrd="0" presId="urn:microsoft.com/office/officeart/2005/8/layout/hierarchy1"/>
    <dgm:cxn modelId="{96B30E95-505F-4555-8410-965A21BF95C3}" type="presOf" srcId="{0D36FA3F-2061-42EB-83F3-B24627AFF688}" destId="{9621406E-BEFB-48DF-87B9-2B5123700C02}" srcOrd="0" destOrd="0" presId="urn:microsoft.com/office/officeart/2005/8/layout/hierarchy1"/>
    <dgm:cxn modelId="{38083A97-8AB2-42C3-8A68-982DBC40FA76}" type="presOf" srcId="{12D71A08-F443-4C7A-B830-5E6845C7CA4A}" destId="{2FA95A22-66E4-4897-8650-B02F52EF467A}" srcOrd="0" destOrd="0" presId="urn:microsoft.com/office/officeart/2005/8/layout/hierarchy1"/>
    <dgm:cxn modelId="{7066309E-A47B-4B47-99D9-071DF5DD07F7}" srcId="{5EFBC59A-1FEA-4F33-8FC1-55368F022729}" destId="{B58AF38D-2895-4A1F-AA79-D803018320F1}" srcOrd="0" destOrd="0" parTransId="{015CFB37-DA4A-4A75-A7A2-E518995D4AC2}" sibTransId="{09F756A4-E903-4824-9D5D-BAF93EFF1EC1}"/>
    <dgm:cxn modelId="{661B829E-DEDD-44FC-AE4D-F05D459B1A07}" type="presOf" srcId="{959B9C85-4424-4671-919C-D9D1D5E54992}" destId="{C2EF3984-6A02-4D5D-924D-DFA64BA9492C}" srcOrd="0" destOrd="0" presId="urn:microsoft.com/office/officeart/2005/8/layout/hierarchy1"/>
    <dgm:cxn modelId="{28B2E8A1-767A-42B2-A590-B43116DD5F3F}" type="presOf" srcId="{B58AF38D-2895-4A1F-AA79-D803018320F1}" destId="{74055DD7-6B20-4ADD-B63F-2D960B062980}" srcOrd="0" destOrd="0" presId="urn:microsoft.com/office/officeart/2005/8/layout/hierarchy1"/>
    <dgm:cxn modelId="{C656F0A7-8F95-426D-BAF8-0190C3740DF0}" type="presOf" srcId="{7C48CD90-C3EF-4C22-A0A2-D8824E3131B3}" destId="{6BB87966-01BC-4BE9-AE75-64685363E72D}" srcOrd="0" destOrd="0" presId="urn:microsoft.com/office/officeart/2005/8/layout/hierarchy1"/>
    <dgm:cxn modelId="{7BD052AB-C063-4401-A82D-1E88AFA868ED}" type="presOf" srcId="{EED92766-2D98-4E40-BB30-972E0187C0E3}" destId="{F8308B6F-4D62-4905-B045-5AA759E14554}" srcOrd="0" destOrd="0" presId="urn:microsoft.com/office/officeart/2005/8/layout/hierarchy1"/>
    <dgm:cxn modelId="{6C2C05AC-D255-4ABB-81F2-C18D44AB289A}" type="presOf" srcId="{472A8941-47F2-48E0-842C-6E906664416A}" destId="{0A295B70-9BB4-42DE-9252-0E63BAEB9381}" srcOrd="0" destOrd="0" presId="urn:microsoft.com/office/officeart/2005/8/layout/hierarchy1"/>
    <dgm:cxn modelId="{94B643AC-7EE8-4FE3-B74C-1282EBB4AA24}" type="presOf" srcId="{2551FF28-5AA7-4FD8-8521-BDAE0C6DE4AE}" destId="{48551FB0-4139-43F8-8165-178EE748514D}" srcOrd="0" destOrd="0" presId="urn:microsoft.com/office/officeart/2005/8/layout/hierarchy1"/>
    <dgm:cxn modelId="{6D7E9EAC-AD72-480E-9C2D-5AB968DE9D26}" type="presOf" srcId="{06B1021D-688A-468E-91D1-ED16347A7EDE}" destId="{CBC89353-EA20-48CA-A6D7-6720ABB7EEC7}" srcOrd="0" destOrd="0" presId="urn:microsoft.com/office/officeart/2005/8/layout/hierarchy1"/>
    <dgm:cxn modelId="{FFAE2CB7-9839-42A5-863C-CD99621A3256}" srcId="{06B1021D-688A-468E-91D1-ED16347A7EDE}" destId="{5EFBC59A-1FEA-4F33-8FC1-55368F022729}" srcOrd="3" destOrd="0" parTransId="{08B71A15-676F-4DB5-8E4D-9EB4464FE135}" sibTransId="{570D805C-6F6B-4602-9249-78837820D054}"/>
    <dgm:cxn modelId="{187B94B7-B5F7-4650-AEE9-5682C9314938}" srcId="{06B1021D-688A-468E-91D1-ED16347A7EDE}" destId="{B51F58AC-E0FB-463E-92B6-4581FD51FED6}" srcOrd="2" destOrd="0" parTransId="{305E8C07-5555-410C-862B-D66AE67E5F45}" sibTransId="{7966A0FB-51B8-49C5-92B1-30DD5D3CE9BC}"/>
    <dgm:cxn modelId="{60B623BA-38D2-4062-AD4F-0A54B97F2571}" type="presOf" srcId="{7A3A070C-5904-4023-9572-6A10BB1F9A64}" destId="{FEFBF902-478C-4471-A6A9-6C14981E3C31}" srcOrd="0" destOrd="0" presId="urn:microsoft.com/office/officeart/2005/8/layout/hierarchy1"/>
    <dgm:cxn modelId="{15F756C5-63C3-4C04-8A7B-83BD9743524E}" type="presOf" srcId="{FA330D6F-BCA4-4F8C-8D98-4082947628A5}" destId="{8408F637-179E-407A-B497-E6202B996F6C}" srcOrd="0" destOrd="0" presId="urn:microsoft.com/office/officeart/2005/8/layout/hierarchy1"/>
    <dgm:cxn modelId="{EC0B8AC7-A651-43F3-ADFC-BDC3D7EDEEDC}" type="presOf" srcId="{5C4DE86B-7850-4E94-A5C8-BD5AB4864173}" destId="{D41DC7E6-F9DF-49D8-B087-33649A62C4DA}" srcOrd="0" destOrd="0" presId="urn:microsoft.com/office/officeart/2005/8/layout/hierarchy1"/>
    <dgm:cxn modelId="{D5638CC7-AB94-4CD8-929A-E50E2F4B26D4}" type="presOf" srcId="{1CB545DB-B16D-4C9C-AEFE-A1C51304B786}" destId="{3B560C44-1226-4FB7-B0FD-7E0853FFAB13}" srcOrd="0" destOrd="0" presId="urn:microsoft.com/office/officeart/2005/8/layout/hierarchy1"/>
    <dgm:cxn modelId="{678841C9-6AD9-4559-9B57-824256F54807}" type="presOf" srcId="{CB64B62C-7C92-4BCB-B0BB-9FBBCAA80496}" destId="{D5E24AFE-CC5A-4629-ACCC-A3F763109347}" srcOrd="0" destOrd="0" presId="urn:microsoft.com/office/officeart/2005/8/layout/hierarchy1"/>
    <dgm:cxn modelId="{50BB49C9-8302-479E-87A0-94CEA54AAA21}" type="presOf" srcId="{6D77C548-C148-4BF1-B8E4-AF5ED4087FF5}" destId="{3B8672DE-488F-404C-9A24-E71BD4A2290F}" srcOrd="0" destOrd="0" presId="urn:microsoft.com/office/officeart/2005/8/layout/hierarchy1"/>
    <dgm:cxn modelId="{6C03A8CE-F471-4FFB-8FDB-A1BCC3E09129}" type="presOf" srcId="{83EAFA5A-4CF7-46BB-9F0B-8C4B270BC362}" destId="{10BE8806-25C9-4E49-8E09-4A7E9F8DD0A5}" srcOrd="0" destOrd="0" presId="urn:microsoft.com/office/officeart/2005/8/layout/hierarchy1"/>
    <dgm:cxn modelId="{7CBCE5CE-89C5-48E2-A849-7FC3C522F207}" srcId="{B58AF38D-2895-4A1F-AA79-D803018320F1}" destId="{36E90358-F969-4D2A-AD64-1860925DD6D6}" srcOrd="0" destOrd="0" parTransId="{1CB545DB-B16D-4C9C-AEFE-A1C51304B786}" sibTransId="{2BD8F9AD-6A34-40EC-9677-57486B154E71}"/>
    <dgm:cxn modelId="{609945D9-5617-48B2-8FD3-66BE012CB7F0}" srcId="{011F9F2D-BD2A-40B1-B966-F22DFA71C9D0}" destId="{7A3A070C-5904-4023-9572-6A10BB1F9A64}" srcOrd="0" destOrd="0" parTransId="{FA330D6F-BCA4-4F8C-8D98-4082947628A5}" sibTransId="{90AFDA7A-DF9C-42C6-9217-80ED68B8CF2F}"/>
    <dgm:cxn modelId="{9FB7C2DD-CC26-456A-8D58-F07B1D2F0400}" srcId="{0D36FA3F-2061-42EB-83F3-B24627AFF688}" destId="{12D71A08-F443-4C7A-B830-5E6845C7CA4A}" srcOrd="0" destOrd="0" parTransId="{6D0842C3-B309-4624-87D3-42EBB3AA2B98}" sibTransId="{4E21EE23-0B05-434C-831E-40C716C695FA}"/>
    <dgm:cxn modelId="{CD5F46DE-DD3A-4D20-B94E-2241D2271230}" srcId="{CCE117AA-EBF9-4C1E-A426-B66848A7D2E6}" destId="{4034EC08-FB09-412E-B07B-E8E9D421A3A1}" srcOrd="0" destOrd="0" parTransId="{F8FCB7FC-3996-445F-A722-D898CAB92B3F}" sibTransId="{371296B5-4B68-4B55-B22C-D99DF20D3438}"/>
    <dgm:cxn modelId="{BF8394E1-60D2-43B9-BCCD-82DEE89682E2}" type="presOf" srcId="{6D0842C3-B309-4624-87D3-42EBB3AA2B98}" destId="{D821CC8C-E013-4A9F-9A00-DF5360B970E3}" srcOrd="0" destOrd="0" presId="urn:microsoft.com/office/officeart/2005/8/layout/hierarchy1"/>
    <dgm:cxn modelId="{E9C13CE4-DF5F-4997-9422-C6EA19DFE6B0}" srcId="{06B1021D-688A-468E-91D1-ED16347A7EDE}" destId="{6E0D5D11-CFD7-47E0-8A09-2EB1E567B127}" srcOrd="0" destOrd="0" parTransId="{5CE519B9-D70F-4349-8D80-856653DDE2F0}" sibTransId="{3CBE8A5B-C010-4E1B-80B9-61853894ADC8}"/>
    <dgm:cxn modelId="{0A0461E7-7979-4AEE-8FB3-46B16F915308}" type="presOf" srcId="{F8FCB7FC-3996-445F-A722-D898CAB92B3F}" destId="{18B1AD70-6A79-40D0-95DE-DD4A829BBCEC}" srcOrd="0" destOrd="0" presId="urn:microsoft.com/office/officeart/2005/8/layout/hierarchy1"/>
    <dgm:cxn modelId="{79069EE7-5FDA-4123-8E43-DAB3AE55F02C}" type="presOf" srcId="{0B9EF310-4D90-4412-9BF4-F89DD12EE413}" destId="{41CCAC99-0B02-4004-ABA8-555B0432E5BD}" srcOrd="0" destOrd="0" presId="urn:microsoft.com/office/officeart/2005/8/layout/hierarchy1"/>
    <dgm:cxn modelId="{554BBAE8-4AAD-48A7-9D4B-71398CF69F03}" srcId="{4034EC08-FB09-412E-B07B-E8E9D421A3A1}" destId="{2551FF28-5AA7-4FD8-8521-BDAE0C6DE4AE}" srcOrd="0" destOrd="0" parTransId="{959B9C85-4424-4671-919C-D9D1D5E54992}" sibTransId="{4CAFE4B7-138A-4F9C-8055-D907A9DB166F}"/>
    <dgm:cxn modelId="{FFFFFEEA-F6BC-47EC-9ECA-29AA5EAC91B1}" type="presOf" srcId="{0D6D8DCA-AE70-46C7-9B86-DB3DE8852D93}" destId="{71E01FF8-964A-4835-9CAB-F198867A694C}" srcOrd="0" destOrd="0" presId="urn:microsoft.com/office/officeart/2005/8/layout/hierarchy1"/>
    <dgm:cxn modelId="{AA2D17FE-8493-4470-ADA7-A1CE9A7DF0B4}" type="presOf" srcId="{08B71A15-676F-4DB5-8E4D-9EB4464FE135}" destId="{BA8B2C00-76DE-4DEC-98E0-3C5DB67F4A25}" srcOrd="0" destOrd="0" presId="urn:microsoft.com/office/officeart/2005/8/layout/hierarchy1"/>
    <dgm:cxn modelId="{2A27A98D-90AE-4151-8423-8C742A1CEBDB}" type="presParOf" srcId="{5A31174C-C764-4032-A6CB-F503638F900D}" destId="{9898C426-8DF9-4E71-8E1A-67B516A380D9}" srcOrd="0" destOrd="0" presId="urn:microsoft.com/office/officeart/2005/8/layout/hierarchy1"/>
    <dgm:cxn modelId="{EF864C65-FC52-455E-958C-B22867FFAC09}" type="presParOf" srcId="{9898C426-8DF9-4E71-8E1A-67B516A380D9}" destId="{4309EFFD-C8A5-4413-8F7D-1F01A8CBD2CC}" srcOrd="0" destOrd="0" presId="urn:microsoft.com/office/officeart/2005/8/layout/hierarchy1"/>
    <dgm:cxn modelId="{6FED0BFC-9F59-4E72-95AD-D761B615C26A}" type="presParOf" srcId="{4309EFFD-C8A5-4413-8F7D-1F01A8CBD2CC}" destId="{28E7A651-A822-4D9C-989B-4374F89D95BF}" srcOrd="0" destOrd="0" presId="urn:microsoft.com/office/officeart/2005/8/layout/hierarchy1"/>
    <dgm:cxn modelId="{6AFFAA0A-BE21-42FB-AFAE-79D82A9C525A}" type="presParOf" srcId="{4309EFFD-C8A5-4413-8F7D-1F01A8CBD2CC}" destId="{CBC89353-EA20-48CA-A6D7-6720ABB7EEC7}" srcOrd="1" destOrd="0" presId="urn:microsoft.com/office/officeart/2005/8/layout/hierarchy1"/>
    <dgm:cxn modelId="{44B6EAAB-D134-43BA-B0C0-2778E6A0A4D6}" type="presParOf" srcId="{9898C426-8DF9-4E71-8E1A-67B516A380D9}" destId="{E346218C-5E26-41ED-85BB-0B4A2CD5926A}" srcOrd="1" destOrd="0" presId="urn:microsoft.com/office/officeart/2005/8/layout/hierarchy1"/>
    <dgm:cxn modelId="{8127608A-EE5F-4F85-A5E4-9729828FB204}" type="presParOf" srcId="{E346218C-5E26-41ED-85BB-0B4A2CD5926A}" destId="{5A567D2D-D05E-4C38-8F04-8E82612DB780}" srcOrd="0" destOrd="0" presId="urn:microsoft.com/office/officeart/2005/8/layout/hierarchy1"/>
    <dgm:cxn modelId="{385C48A9-C753-4B0F-A498-E05288DD20C2}" type="presParOf" srcId="{E346218C-5E26-41ED-85BB-0B4A2CD5926A}" destId="{458BEEDB-C359-4FFF-A48B-BD40FE5032CE}" srcOrd="1" destOrd="0" presId="urn:microsoft.com/office/officeart/2005/8/layout/hierarchy1"/>
    <dgm:cxn modelId="{BCC10B2F-E9CD-4C7B-A67A-4981A7A54201}" type="presParOf" srcId="{458BEEDB-C359-4FFF-A48B-BD40FE5032CE}" destId="{8F006316-AD29-4BE2-BC04-71572E7377CF}" srcOrd="0" destOrd="0" presId="urn:microsoft.com/office/officeart/2005/8/layout/hierarchy1"/>
    <dgm:cxn modelId="{62FCAB2F-9E5F-42D9-BF31-1C55E4E8CB54}" type="presParOf" srcId="{8F006316-AD29-4BE2-BC04-71572E7377CF}" destId="{0FE3B6C5-311E-4186-AA77-CE34B2EF2332}" srcOrd="0" destOrd="0" presId="urn:microsoft.com/office/officeart/2005/8/layout/hierarchy1"/>
    <dgm:cxn modelId="{A5FBAD45-EE4F-488D-A0CE-21C207691294}" type="presParOf" srcId="{8F006316-AD29-4BE2-BC04-71572E7377CF}" destId="{1DC84E7C-8569-4F0C-BD95-85AC63A54460}" srcOrd="1" destOrd="0" presId="urn:microsoft.com/office/officeart/2005/8/layout/hierarchy1"/>
    <dgm:cxn modelId="{10A7A105-D490-4CA4-AB2E-A141F19787DA}" type="presParOf" srcId="{458BEEDB-C359-4FFF-A48B-BD40FE5032CE}" destId="{54F530B7-FC7A-49F6-A090-695DC2FF9494}" srcOrd="1" destOrd="0" presId="urn:microsoft.com/office/officeart/2005/8/layout/hierarchy1"/>
    <dgm:cxn modelId="{FB485AB0-E150-43BA-8F2F-6EFEC72FFC2A}" type="presParOf" srcId="{54F530B7-FC7A-49F6-A090-695DC2FF9494}" destId="{EF513DE4-50C6-4A05-938C-C09B353C2391}" srcOrd="0" destOrd="0" presId="urn:microsoft.com/office/officeart/2005/8/layout/hierarchy1"/>
    <dgm:cxn modelId="{C66A90ED-91D5-42A2-8D9A-F996F621D5E2}" type="presParOf" srcId="{54F530B7-FC7A-49F6-A090-695DC2FF9494}" destId="{95B49B10-E0F3-458B-8E3E-03E31E3C5310}" srcOrd="1" destOrd="0" presId="urn:microsoft.com/office/officeart/2005/8/layout/hierarchy1"/>
    <dgm:cxn modelId="{25477EBB-9327-4FD2-8D50-1D32523FB4BC}" type="presParOf" srcId="{95B49B10-E0F3-458B-8E3E-03E31E3C5310}" destId="{858CA76C-D96A-4B66-A802-46A5A5E4BA74}" srcOrd="0" destOrd="0" presId="urn:microsoft.com/office/officeart/2005/8/layout/hierarchy1"/>
    <dgm:cxn modelId="{0AE42CD3-2248-480C-B3AC-9A3E743CF280}" type="presParOf" srcId="{858CA76C-D96A-4B66-A802-46A5A5E4BA74}" destId="{5F1E9F98-3FE7-4D3A-8146-D477F3FD594A}" srcOrd="0" destOrd="0" presId="urn:microsoft.com/office/officeart/2005/8/layout/hierarchy1"/>
    <dgm:cxn modelId="{96F9BB80-334A-43CE-989F-0CD19731BFFF}" type="presParOf" srcId="{858CA76C-D96A-4B66-A802-46A5A5E4BA74}" destId="{40B449BE-B088-4AE1-90D5-380BB6E3B007}" srcOrd="1" destOrd="0" presId="urn:microsoft.com/office/officeart/2005/8/layout/hierarchy1"/>
    <dgm:cxn modelId="{40356961-5CCC-4B0A-9F98-DB112D8AD887}" type="presParOf" srcId="{95B49B10-E0F3-458B-8E3E-03E31E3C5310}" destId="{BF546E18-397B-4F7C-9BB6-AA9671D212EC}" srcOrd="1" destOrd="0" presId="urn:microsoft.com/office/officeart/2005/8/layout/hierarchy1"/>
    <dgm:cxn modelId="{6566C4D9-BCDE-4387-B50E-DA7FC4D33E71}" type="presParOf" srcId="{BF546E18-397B-4F7C-9BB6-AA9671D212EC}" destId="{18B1AD70-6A79-40D0-95DE-DD4A829BBCEC}" srcOrd="0" destOrd="0" presId="urn:microsoft.com/office/officeart/2005/8/layout/hierarchy1"/>
    <dgm:cxn modelId="{0727C54F-84E9-4169-9F14-8D2772C144B7}" type="presParOf" srcId="{BF546E18-397B-4F7C-9BB6-AA9671D212EC}" destId="{22866E94-5BA0-40BA-BBD2-93C1A315C908}" srcOrd="1" destOrd="0" presId="urn:microsoft.com/office/officeart/2005/8/layout/hierarchy1"/>
    <dgm:cxn modelId="{1E52C709-ED8B-43FD-8DEB-DB2C81D0D235}" type="presParOf" srcId="{22866E94-5BA0-40BA-BBD2-93C1A315C908}" destId="{B5CAAA7F-9F2E-4DE5-9D19-85E02D6C1D16}" srcOrd="0" destOrd="0" presId="urn:microsoft.com/office/officeart/2005/8/layout/hierarchy1"/>
    <dgm:cxn modelId="{720F6D51-ECD1-4838-9C27-AFDE7D0D78AE}" type="presParOf" srcId="{B5CAAA7F-9F2E-4DE5-9D19-85E02D6C1D16}" destId="{82C3F92D-26CE-40BB-9027-D4EBA9BA3FE8}" srcOrd="0" destOrd="0" presId="urn:microsoft.com/office/officeart/2005/8/layout/hierarchy1"/>
    <dgm:cxn modelId="{2243B8EA-E620-4546-9145-8A8CC7AC9BE2}" type="presParOf" srcId="{B5CAAA7F-9F2E-4DE5-9D19-85E02D6C1D16}" destId="{F0225B67-ECE3-42B9-8A30-918BEAF5B3DE}" srcOrd="1" destOrd="0" presId="urn:microsoft.com/office/officeart/2005/8/layout/hierarchy1"/>
    <dgm:cxn modelId="{149ED85C-8B9F-48A6-9C68-F6C115586972}" type="presParOf" srcId="{22866E94-5BA0-40BA-BBD2-93C1A315C908}" destId="{DD75C592-2486-4BFE-88DC-4455CFECADF2}" srcOrd="1" destOrd="0" presId="urn:microsoft.com/office/officeart/2005/8/layout/hierarchy1"/>
    <dgm:cxn modelId="{424A4BCB-2EB3-46C6-BA99-B3555F0B52AB}" type="presParOf" srcId="{DD75C592-2486-4BFE-88DC-4455CFECADF2}" destId="{C2EF3984-6A02-4D5D-924D-DFA64BA9492C}" srcOrd="0" destOrd="0" presId="urn:microsoft.com/office/officeart/2005/8/layout/hierarchy1"/>
    <dgm:cxn modelId="{79285A49-AE58-45D9-8A5F-40385CB5B002}" type="presParOf" srcId="{DD75C592-2486-4BFE-88DC-4455CFECADF2}" destId="{6013BE74-FF6E-4769-AAC8-C8CDDEF5C95D}" srcOrd="1" destOrd="0" presId="urn:microsoft.com/office/officeart/2005/8/layout/hierarchy1"/>
    <dgm:cxn modelId="{80742AAF-4570-430B-AC7D-791364EB628C}" type="presParOf" srcId="{6013BE74-FF6E-4769-AAC8-C8CDDEF5C95D}" destId="{57346BA6-5FD5-4DA3-9EA6-4552C527A84A}" srcOrd="0" destOrd="0" presId="urn:microsoft.com/office/officeart/2005/8/layout/hierarchy1"/>
    <dgm:cxn modelId="{F6128310-38A1-4A48-B479-65792F6EB08E}" type="presParOf" srcId="{57346BA6-5FD5-4DA3-9EA6-4552C527A84A}" destId="{B1022448-40B7-498F-B79B-D451210830DC}" srcOrd="0" destOrd="0" presId="urn:microsoft.com/office/officeart/2005/8/layout/hierarchy1"/>
    <dgm:cxn modelId="{7174D589-EAC9-4D37-A40C-DBD322B35E9C}" type="presParOf" srcId="{57346BA6-5FD5-4DA3-9EA6-4552C527A84A}" destId="{48551FB0-4139-43F8-8165-178EE748514D}" srcOrd="1" destOrd="0" presId="urn:microsoft.com/office/officeart/2005/8/layout/hierarchy1"/>
    <dgm:cxn modelId="{8193632C-4708-4679-919C-56E755B5770E}" type="presParOf" srcId="{6013BE74-FF6E-4769-AAC8-C8CDDEF5C95D}" destId="{12951F2E-6811-4C88-8AF4-C399824E7FCF}" srcOrd="1" destOrd="0" presId="urn:microsoft.com/office/officeart/2005/8/layout/hierarchy1"/>
    <dgm:cxn modelId="{1455CA2F-DEC3-4564-82AD-139658BC86C6}" type="presParOf" srcId="{E346218C-5E26-41ED-85BB-0B4A2CD5926A}" destId="{F50E00EA-6C56-4A3A-A0CB-D4DAA6918D9F}" srcOrd="2" destOrd="0" presId="urn:microsoft.com/office/officeart/2005/8/layout/hierarchy1"/>
    <dgm:cxn modelId="{67C11EEA-AE46-4D89-8CCF-F17C79D9673A}" type="presParOf" srcId="{E346218C-5E26-41ED-85BB-0B4A2CD5926A}" destId="{DB7038BD-DA56-4CC7-AAB8-2CE0EFE8CBA4}" srcOrd="3" destOrd="0" presId="urn:microsoft.com/office/officeart/2005/8/layout/hierarchy1"/>
    <dgm:cxn modelId="{1BE16858-38C6-4A08-BA0E-59F790EA747A}" type="presParOf" srcId="{DB7038BD-DA56-4CC7-AAB8-2CE0EFE8CBA4}" destId="{69E593AC-9D9D-4BB1-A5B7-B14CBA95FA9C}" srcOrd="0" destOrd="0" presId="urn:microsoft.com/office/officeart/2005/8/layout/hierarchy1"/>
    <dgm:cxn modelId="{E0A179D2-9216-4899-9752-7D1CAB8C3C2A}" type="presParOf" srcId="{69E593AC-9D9D-4BB1-A5B7-B14CBA95FA9C}" destId="{4F35ABA8-688A-4079-A0FF-C5416CBB261C}" srcOrd="0" destOrd="0" presId="urn:microsoft.com/office/officeart/2005/8/layout/hierarchy1"/>
    <dgm:cxn modelId="{24B83A36-9F50-47C1-93E5-D6C6A18CCE4D}" type="presParOf" srcId="{69E593AC-9D9D-4BB1-A5B7-B14CBA95FA9C}" destId="{1BFF7B73-8563-4284-AC33-9805410F0F7A}" srcOrd="1" destOrd="0" presId="urn:microsoft.com/office/officeart/2005/8/layout/hierarchy1"/>
    <dgm:cxn modelId="{14F52210-86DD-49AF-886E-002E8A704AA1}" type="presParOf" srcId="{DB7038BD-DA56-4CC7-AAB8-2CE0EFE8CBA4}" destId="{4A52AE9D-6D1C-43F4-8A34-679565A9EF29}" srcOrd="1" destOrd="0" presId="urn:microsoft.com/office/officeart/2005/8/layout/hierarchy1"/>
    <dgm:cxn modelId="{9B32028D-790D-4024-8F6E-39058E9C40A9}" type="presParOf" srcId="{4A52AE9D-6D1C-43F4-8A34-679565A9EF29}" destId="{D41DC7E6-F9DF-49D8-B087-33649A62C4DA}" srcOrd="0" destOrd="0" presId="urn:microsoft.com/office/officeart/2005/8/layout/hierarchy1"/>
    <dgm:cxn modelId="{753E0FCA-5F5C-495E-B14A-C70117BEFB9D}" type="presParOf" srcId="{4A52AE9D-6D1C-43F4-8A34-679565A9EF29}" destId="{6872BFCD-CEE8-4999-9E2F-9E6EAEF616BF}" srcOrd="1" destOrd="0" presId="urn:microsoft.com/office/officeart/2005/8/layout/hierarchy1"/>
    <dgm:cxn modelId="{B4EA6B9B-3E94-4F61-BF96-C5D79AE8A0D3}" type="presParOf" srcId="{6872BFCD-CEE8-4999-9E2F-9E6EAEF616BF}" destId="{C7B5143E-8DA0-4C4D-8B58-29CD11BA3822}" srcOrd="0" destOrd="0" presId="urn:microsoft.com/office/officeart/2005/8/layout/hierarchy1"/>
    <dgm:cxn modelId="{DDED6EEE-1725-44B8-9F89-58240877F15C}" type="presParOf" srcId="{C7B5143E-8DA0-4C4D-8B58-29CD11BA3822}" destId="{E59C946C-E9F3-40AF-9A6E-C1FA80BDA942}" srcOrd="0" destOrd="0" presId="urn:microsoft.com/office/officeart/2005/8/layout/hierarchy1"/>
    <dgm:cxn modelId="{5342CC24-A5FF-427B-BEB8-9487018DD6FA}" type="presParOf" srcId="{C7B5143E-8DA0-4C4D-8B58-29CD11BA3822}" destId="{D5E24AFE-CC5A-4629-ACCC-A3F763109347}" srcOrd="1" destOrd="0" presId="urn:microsoft.com/office/officeart/2005/8/layout/hierarchy1"/>
    <dgm:cxn modelId="{06268132-89D0-4878-88F4-6AB8997420D4}" type="presParOf" srcId="{6872BFCD-CEE8-4999-9E2F-9E6EAEF616BF}" destId="{5D1698BB-4619-48C4-B46E-A19B182DDF24}" srcOrd="1" destOrd="0" presId="urn:microsoft.com/office/officeart/2005/8/layout/hierarchy1"/>
    <dgm:cxn modelId="{0229AC4C-62BE-41AC-A112-F188E8A7F035}" type="presParOf" srcId="{5D1698BB-4619-48C4-B46E-A19B182DDF24}" destId="{3B8672DE-488F-404C-9A24-E71BD4A2290F}" srcOrd="0" destOrd="0" presId="urn:microsoft.com/office/officeart/2005/8/layout/hierarchy1"/>
    <dgm:cxn modelId="{F0BA52BC-1D54-49FF-B785-97A4E33AAD8B}" type="presParOf" srcId="{5D1698BB-4619-48C4-B46E-A19B182DDF24}" destId="{C9AEAC60-5D99-4A9E-9BC9-D1127FBB3605}" srcOrd="1" destOrd="0" presId="urn:microsoft.com/office/officeart/2005/8/layout/hierarchy1"/>
    <dgm:cxn modelId="{21995E69-0D46-48D8-970E-9604037C3A4D}" type="presParOf" srcId="{C9AEAC60-5D99-4A9E-9BC9-D1127FBB3605}" destId="{8CBC6629-AB9C-446C-A0AA-6A688F6FED2E}" srcOrd="0" destOrd="0" presId="urn:microsoft.com/office/officeart/2005/8/layout/hierarchy1"/>
    <dgm:cxn modelId="{36D0AA51-C93C-4CE8-BF90-ADAAE7A2F83A}" type="presParOf" srcId="{8CBC6629-AB9C-446C-A0AA-6A688F6FED2E}" destId="{F77355E9-0B51-42B4-B268-409595EA63CA}" srcOrd="0" destOrd="0" presId="urn:microsoft.com/office/officeart/2005/8/layout/hierarchy1"/>
    <dgm:cxn modelId="{5FF4E9ED-32AC-47E5-A989-5D452B11B0D1}" type="presParOf" srcId="{8CBC6629-AB9C-446C-A0AA-6A688F6FED2E}" destId="{9D2DE441-54BF-4671-8C51-D6D13133BCC6}" srcOrd="1" destOrd="0" presId="urn:microsoft.com/office/officeart/2005/8/layout/hierarchy1"/>
    <dgm:cxn modelId="{A7E99F1D-4E9B-4F5C-B18A-1F828E499034}" type="presParOf" srcId="{C9AEAC60-5D99-4A9E-9BC9-D1127FBB3605}" destId="{7102C005-1343-48FF-A9CD-A75FD3776D3D}" srcOrd="1" destOrd="0" presId="urn:microsoft.com/office/officeart/2005/8/layout/hierarchy1"/>
    <dgm:cxn modelId="{1367F86F-B52E-4408-8278-5486639C5D1F}" type="presParOf" srcId="{7102C005-1343-48FF-A9CD-A75FD3776D3D}" destId="{F8308B6F-4D62-4905-B045-5AA759E14554}" srcOrd="0" destOrd="0" presId="urn:microsoft.com/office/officeart/2005/8/layout/hierarchy1"/>
    <dgm:cxn modelId="{2CAC87E5-DAE3-443F-873D-24C6C0C4921B}" type="presParOf" srcId="{7102C005-1343-48FF-A9CD-A75FD3776D3D}" destId="{45743B1A-4F91-4BD5-AE3E-1D747595536B}" srcOrd="1" destOrd="0" presId="urn:microsoft.com/office/officeart/2005/8/layout/hierarchy1"/>
    <dgm:cxn modelId="{DA1423DA-38E4-401B-AE90-C0D4D19FEAEB}" type="presParOf" srcId="{45743B1A-4F91-4BD5-AE3E-1D747595536B}" destId="{13D0C806-AAA5-4162-9ACE-F3EEB1FD0B27}" srcOrd="0" destOrd="0" presId="urn:microsoft.com/office/officeart/2005/8/layout/hierarchy1"/>
    <dgm:cxn modelId="{8958BF84-96F8-4003-B6E9-7CEAA9DBFC4F}" type="presParOf" srcId="{13D0C806-AAA5-4162-9ACE-F3EEB1FD0B27}" destId="{3BE7A728-3324-4514-B8DB-0672911DBB13}" srcOrd="0" destOrd="0" presId="urn:microsoft.com/office/officeart/2005/8/layout/hierarchy1"/>
    <dgm:cxn modelId="{5672417D-FF13-45C0-A960-56A474C1B768}" type="presParOf" srcId="{13D0C806-AAA5-4162-9ACE-F3EEB1FD0B27}" destId="{0B5D4E62-EB49-4E91-9A10-BCFF7A84C8A5}" srcOrd="1" destOrd="0" presId="urn:microsoft.com/office/officeart/2005/8/layout/hierarchy1"/>
    <dgm:cxn modelId="{3081F8B3-C9F7-4760-A729-C4EDB79B65A5}" type="presParOf" srcId="{45743B1A-4F91-4BD5-AE3E-1D747595536B}" destId="{32D30C82-DDD8-4C0D-9640-49178545A785}" srcOrd="1" destOrd="0" presId="urn:microsoft.com/office/officeart/2005/8/layout/hierarchy1"/>
    <dgm:cxn modelId="{55475055-FABC-4F40-BE15-0510A1C7B9E0}" type="presParOf" srcId="{32D30C82-DDD8-4C0D-9640-49178545A785}" destId="{9916CCBC-F5A1-4119-A287-635C7756C281}" srcOrd="0" destOrd="0" presId="urn:microsoft.com/office/officeart/2005/8/layout/hierarchy1"/>
    <dgm:cxn modelId="{A539C750-48AF-491C-B696-AD7C9BF79D0A}" type="presParOf" srcId="{32D30C82-DDD8-4C0D-9640-49178545A785}" destId="{FD0945AC-32A4-41B2-80A9-0049E8304236}" srcOrd="1" destOrd="0" presId="urn:microsoft.com/office/officeart/2005/8/layout/hierarchy1"/>
    <dgm:cxn modelId="{5CBDD1AA-2A73-4EA0-AC4B-DE8CB2E8AC5F}" type="presParOf" srcId="{FD0945AC-32A4-41B2-80A9-0049E8304236}" destId="{DAA71892-5DE1-474A-8ED6-7BFAF4E0BB41}" srcOrd="0" destOrd="0" presId="urn:microsoft.com/office/officeart/2005/8/layout/hierarchy1"/>
    <dgm:cxn modelId="{F19FD76A-A962-47DC-89DD-3A2124EAC642}" type="presParOf" srcId="{DAA71892-5DE1-474A-8ED6-7BFAF4E0BB41}" destId="{1EB3BB02-21E2-47F4-A869-D56A2A2367D3}" srcOrd="0" destOrd="0" presId="urn:microsoft.com/office/officeart/2005/8/layout/hierarchy1"/>
    <dgm:cxn modelId="{7062D602-1368-4429-81B7-78FC25435FB4}" type="presParOf" srcId="{DAA71892-5DE1-474A-8ED6-7BFAF4E0BB41}" destId="{32D5C4CA-3AFF-4D35-A9C9-E34BAC84B965}" srcOrd="1" destOrd="0" presId="urn:microsoft.com/office/officeart/2005/8/layout/hierarchy1"/>
    <dgm:cxn modelId="{D14F56B2-B0D2-4301-A47C-89AC535B7CA2}" type="presParOf" srcId="{FD0945AC-32A4-41B2-80A9-0049E8304236}" destId="{CF9C3D90-FD5D-4DD1-9B03-68D2EF9A70A9}" srcOrd="1" destOrd="0" presId="urn:microsoft.com/office/officeart/2005/8/layout/hierarchy1"/>
    <dgm:cxn modelId="{B158C492-0B90-496B-BA12-65A6EF8F8FD7}" type="presParOf" srcId="{E346218C-5E26-41ED-85BB-0B4A2CD5926A}" destId="{0722100C-B708-4B11-9382-094E2F5CAFCD}" srcOrd="4" destOrd="0" presId="urn:microsoft.com/office/officeart/2005/8/layout/hierarchy1"/>
    <dgm:cxn modelId="{5D1D1FDF-567C-4E8A-84EE-3B06AD34BD92}" type="presParOf" srcId="{E346218C-5E26-41ED-85BB-0B4A2CD5926A}" destId="{11D550DB-5140-427E-9FA2-E74CC0D04A3B}" srcOrd="5" destOrd="0" presId="urn:microsoft.com/office/officeart/2005/8/layout/hierarchy1"/>
    <dgm:cxn modelId="{91328876-0B0D-47D7-9967-8B5398403A20}" type="presParOf" srcId="{11D550DB-5140-427E-9FA2-E74CC0D04A3B}" destId="{2F222C73-4EBC-4B8B-964F-0600A45CBE9F}" srcOrd="0" destOrd="0" presId="urn:microsoft.com/office/officeart/2005/8/layout/hierarchy1"/>
    <dgm:cxn modelId="{999FE928-2F8E-45F7-9C7F-2C4C6183DAD6}" type="presParOf" srcId="{2F222C73-4EBC-4B8B-964F-0600A45CBE9F}" destId="{CB8715B1-F735-4448-9CCC-9E93035BEB97}" srcOrd="0" destOrd="0" presId="urn:microsoft.com/office/officeart/2005/8/layout/hierarchy1"/>
    <dgm:cxn modelId="{86E97A3B-BEA9-4D10-A2F0-B07B30F24A04}" type="presParOf" srcId="{2F222C73-4EBC-4B8B-964F-0600A45CBE9F}" destId="{3F141C5E-F316-42DD-BA7E-23A1D983FAAE}" srcOrd="1" destOrd="0" presId="urn:microsoft.com/office/officeart/2005/8/layout/hierarchy1"/>
    <dgm:cxn modelId="{0FA14DA1-D545-42B6-BDCD-66626C0F26CD}" type="presParOf" srcId="{11D550DB-5140-427E-9FA2-E74CC0D04A3B}" destId="{302EC82F-B1F8-40F2-A6D8-C128FC1FB15E}" srcOrd="1" destOrd="0" presId="urn:microsoft.com/office/officeart/2005/8/layout/hierarchy1"/>
    <dgm:cxn modelId="{A150C86A-9191-450C-A2CD-C1DCB46E03CA}" type="presParOf" srcId="{302EC82F-B1F8-40F2-A6D8-C128FC1FB15E}" destId="{AD5A5AED-E7E6-4926-8A86-1477F5F408DC}" srcOrd="0" destOrd="0" presId="urn:microsoft.com/office/officeart/2005/8/layout/hierarchy1"/>
    <dgm:cxn modelId="{BC0EB188-1786-42DF-AC37-473E42077D18}" type="presParOf" srcId="{302EC82F-B1F8-40F2-A6D8-C128FC1FB15E}" destId="{F89CF751-60E3-4C16-BCEB-BE9A72409439}" srcOrd="1" destOrd="0" presId="urn:microsoft.com/office/officeart/2005/8/layout/hierarchy1"/>
    <dgm:cxn modelId="{259DD9AC-6D7A-4C7D-AD8A-6B77C19E74E2}" type="presParOf" srcId="{F89CF751-60E3-4C16-BCEB-BE9A72409439}" destId="{06D055FB-62C1-4668-A7ED-1007A27A1180}" srcOrd="0" destOrd="0" presId="urn:microsoft.com/office/officeart/2005/8/layout/hierarchy1"/>
    <dgm:cxn modelId="{CB4A83E8-E7B7-454E-8F0D-51B0463599EA}" type="presParOf" srcId="{06D055FB-62C1-4668-A7ED-1007A27A1180}" destId="{4D3BF235-EA27-4CDA-8207-BD8C09F992EE}" srcOrd="0" destOrd="0" presId="urn:microsoft.com/office/officeart/2005/8/layout/hierarchy1"/>
    <dgm:cxn modelId="{B3E36F0D-ABB7-4739-9B5C-8C4F22FF9A1C}" type="presParOf" srcId="{06D055FB-62C1-4668-A7ED-1007A27A1180}" destId="{6BB87966-01BC-4BE9-AE75-64685363E72D}" srcOrd="1" destOrd="0" presId="urn:microsoft.com/office/officeart/2005/8/layout/hierarchy1"/>
    <dgm:cxn modelId="{647402CE-601C-4CF1-970E-5A59700AE66D}" type="presParOf" srcId="{F89CF751-60E3-4C16-BCEB-BE9A72409439}" destId="{D71C08BB-EC6B-4F30-848D-276B1B11BA42}" srcOrd="1" destOrd="0" presId="urn:microsoft.com/office/officeart/2005/8/layout/hierarchy1"/>
    <dgm:cxn modelId="{252E2B88-7C9E-4D22-A868-1531448A70D2}" type="presParOf" srcId="{D71C08BB-EC6B-4F30-848D-276B1B11BA42}" destId="{10BE8806-25C9-4E49-8E09-4A7E9F8DD0A5}" srcOrd="0" destOrd="0" presId="urn:microsoft.com/office/officeart/2005/8/layout/hierarchy1"/>
    <dgm:cxn modelId="{E94862D9-8367-4F66-A61F-ED3CCCCD18A1}" type="presParOf" srcId="{D71C08BB-EC6B-4F30-848D-276B1B11BA42}" destId="{5CF92B5B-D453-42F7-91F3-7EBF2397E544}" srcOrd="1" destOrd="0" presId="urn:microsoft.com/office/officeart/2005/8/layout/hierarchy1"/>
    <dgm:cxn modelId="{57A70667-4C31-456B-AEFC-A1D7C811748A}" type="presParOf" srcId="{5CF92B5B-D453-42F7-91F3-7EBF2397E544}" destId="{7E2C02CF-BD3A-4263-AD26-C3F0C7323619}" srcOrd="0" destOrd="0" presId="urn:microsoft.com/office/officeart/2005/8/layout/hierarchy1"/>
    <dgm:cxn modelId="{F029E6BF-4A62-46C1-A415-5CB79D294824}" type="presParOf" srcId="{7E2C02CF-BD3A-4263-AD26-C3F0C7323619}" destId="{B9417BCB-3F64-4864-A4D1-AAC36FEBDB07}" srcOrd="0" destOrd="0" presId="urn:microsoft.com/office/officeart/2005/8/layout/hierarchy1"/>
    <dgm:cxn modelId="{C7F664F4-0F69-4FE9-9F0D-87DCFC055F42}" type="presParOf" srcId="{7E2C02CF-BD3A-4263-AD26-C3F0C7323619}" destId="{71E01FF8-964A-4835-9CAB-F198867A694C}" srcOrd="1" destOrd="0" presId="urn:microsoft.com/office/officeart/2005/8/layout/hierarchy1"/>
    <dgm:cxn modelId="{2AB8D463-5032-4C8E-A68F-886572A7C77D}" type="presParOf" srcId="{5CF92B5B-D453-42F7-91F3-7EBF2397E544}" destId="{90E9560B-578A-42D6-BD26-ACC2FED469B2}" srcOrd="1" destOrd="0" presId="urn:microsoft.com/office/officeart/2005/8/layout/hierarchy1"/>
    <dgm:cxn modelId="{053C6DB2-0505-4901-91AD-F7EEE9A32747}" type="presParOf" srcId="{90E9560B-578A-42D6-BD26-ACC2FED469B2}" destId="{781D9B17-DAD5-437E-B643-AF9D49743362}" srcOrd="0" destOrd="0" presId="urn:microsoft.com/office/officeart/2005/8/layout/hierarchy1"/>
    <dgm:cxn modelId="{83EC8FBE-3325-47F9-84F3-86C419AF61D8}" type="presParOf" srcId="{90E9560B-578A-42D6-BD26-ACC2FED469B2}" destId="{3EF373DE-2E5C-4094-9B09-701D0EFBC71B}" srcOrd="1" destOrd="0" presId="urn:microsoft.com/office/officeart/2005/8/layout/hierarchy1"/>
    <dgm:cxn modelId="{2319FFDA-2A25-4D3B-A98E-BC4225516E7A}" type="presParOf" srcId="{3EF373DE-2E5C-4094-9B09-701D0EFBC71B}" destId="{EF011EE6-BE2E-4352-8056-DE217D659034}" srcOrd="0" destOrd="0" presId="urn:microsoft.com/office/officeart/2005/8/layout/hierarchy1"/>
    <dgm:cxn modelId="{6F3FC06D-5FB5-49CC-8FE8-887563D430CA}" type="presParOf" srcId="{EF011EE6-BE2E-4352-8056-DE217D659034}" destId="{23E4D75F-46DA-4992-867A-D2EBAD59A080}" srcOrd="0" destOrd="0" presId="urn:microsoft.com/office/officeart/2005/8/layout/hierarchy1"/>
    <dgm:cxn modelId="{53CD0B37-0A13-4F2E-B3A2-9FBB45283702}" type="presParOf" srcId="{EF011EE6-BE2E-4352-8056-DE217D659034}" destId="{9AFE6356-A19A-461B-8648-695E6FA356AE}" srcOrd="1" destOrd="0" presId="urn:microsoft.com/office/officeart/2005/8/layout/hierarchy1"/>
    <dgm:cxn modelId="{8E6D3E51-A376-4780-AE66-0EE6A8E51F33}" type="presParOf" srcId="{3EF373DE-2E5C-4094-9B09-701D0EFBC71B}" destId="{46629537-87D6-4F0C-A913-1CDA3EE99890}" srcOrd="1" destOrd="0" presId="urn:microsoft.com/office/officeart/2005/8/layout/hierarchy1"/>
    <dgm:cxn modelId="{AB520DC2-C487-4C76-905D-0EA420D3FF9E}" type="presParOf" srcId="{46629537-87D6-4F0C-A913-1CDA3EE99890}" destId="{8408F637-179E-407A-B497-E6202B996F6C}" srcOrd="0" destOrd="0" presId="urn:microsoft.com/office/officeart/2005/8/layout/hierarchy1"/>
    <dgm:cxn modelId="{5CBC3310-949F-4095-8626-B66A0FA5D527}" type="presParOf" srcId="{46629537-87D6-4F0C-A913-1CDA3EE99890}" destId="{2A1AB321-C359-485F-8094-EBD5EB374A1F}" srcOrd="1" destOrd="0" presId="urn:microsoft.com/office/officeart/2005/8/layout/hierarchy1"/>
    <dgm:cxn modelId="{2DB5D59E-1B55-4AA1-87A7-81C55B889C67}" type="presParOf" srcId="{2A1AB321-C359-485F-8094-EBD5EB374A1F}" destId="{090384D7-1068-4F38-BF8C-DC4525D24643}" srcOrd="0" destOrd="0" presId="urn:microsoft.com/office/officeart/2005/8/layout/hierarchy1"/>
    <dgm:cxn modelId="{3B0A6415-59DC-4CE3-8C5D-50B64B55EB94}" type="presParOf" srcId="{090384D7-1068-4F38-BF8C-DC4525D24643}" destId="{03A66105-E28A-4C8A-8539-9FD3BD5C0B93}" srcOrd="0" destOrd="0" presId="urn:microsoft.com/office/officeart/2005/8/layout/hierarchy1"/>
    <dgm:cxn modelId="{B446D574-C5BF-459B-A29D-89EE1B8BCB63}" type="presParOf" srcId="{090384D7-1068-4F38-BF8C-DC4525D24643}" destId="{FEFBF902-478C-4471-A6A9-6C14981E3C31}" srcOrd="1" destOrd="0" presId="urn:microsoft.com/office/officeart/2005/8/layout/hierarchy1"/>
    <dgm:cxn modelId="{30CC4200-3FEB-4BF8-A681-CE65B5E4C2B0}" type="presParOf" srcId="{2A1AB321-C359-485F-8094-EBD5EB374A1F}" destId="{F94CE9A3-A3E0-42EE-AF3C-BA790C2E0274}" srcOrd="1" destOrd="0" presId="urn:microsoft.com/office/officeart/2005/8/layout/hierarchy1"/>
    <dgm:cxn modelId="{2043A896-5D4C-4C21-96BC-2D3F8332BD49}" type="presParOf" srcId="{E346218C-5E26-41ED-85BB-0B4A2CD5926A}" destId="{BA8B2C00-76DE-4DEC-98E0-3C5DB67F4A25}" srcOrd="6" destOrd="0" presId="urn:microsoft.com/office/officeart/2005/8/layout/hierarchy1"/>
    <dgm:cxn modelId="{9494F163-231E-461F-8E0E-9DAF45515143}" type="presParOf" srcId="{E346218C-5E26-41ED-85BB-0B4A2CD5926A}" destId="{09386AF9-CA34-4281-A077-6664A10CE564}" srcOrd="7" destOrd="0" presId="urn:microsoft.com/office/officeart/2005/8/layout/hierarchy1"/>
    <dgm:cxn modelId="{233A8594-DD3E-499C-8B33-EAD6C4B194EF}" type="presParOf" srcId="{09386AF9-CA34-4281-A077-6664A10CE564}" destId="{BE993103-5368-445F-B060-8B4EC83CA1E9}" srcOrd="0" destOrd="0" presId="urn:microsoft.com/office/officeart/2005/8/layout/hierarchy1"/>
    <dgm:cxn modelId="{5BA4F565-7A1E-4BA7-B026-446C956BA816}" type="presParOf" srcId="{BE993103-5368-445F-B060-8B4EC83CA1E9}" destId="{2136CFD9-9025-4459-B752-0A70CCA9C699}" srcOrd="0" destOrd="0" presId="urn:microsoft.com/office/officeart/2005/8/layout/hierarchy1"/>
    <dgm:cxn modelId="{988E196D-7729-401A-8F82-75AEB3C8F5ED}" type="presParOf" srcId="{BE993103-5368-445F-B060-8B4EC83CA1E9}" destId="{71A5897A-2E85-4791-AB23-D8D852AF53E7}" srcOrd="1" destOrd="0" presId="urn:microsoft.com/office/officeart/2005/8/layout/hierarchy1"/>
    <dgm:cxn modelId="{F2255673-6DBD-419E-BF73-990B1FFCF0B4}" type="presParOf" srcId="{09386AF9-CA34-4281-A077-6664A10CE564}" destId="{0765AB38-2DC3-44CD-B492-80998983D84E}" srcOrd="1" destOrd="0" presId="urn:microsoft.com/office/officeart/2005/8/layout/hierarchy1"/>
    <dgm:cxn modelId="{B23F8ABD-7DE3-4C32-9BC1-C61EB78A5FE7}" type="presParOf" srcId="{0765AB38-2DC3-44CD-B492-80998983D84E}" destId="{C9128841-014C-46D2-A6BA-F405FE596A57}" srcOrd="0" destOrd="0" presId="urn:microsoft.com/office/officeart/2005/8/layout/hierarchy1"/>
    <dgm:cxn modelId="{6B35A1C2-4309-4C05-BB73-D7FB3BC256EA}" type="presParOf" srcId="{0765AB38-2DC3-44CD-B492-80998983D84E}" destId="{EF8588F6-16BC-46FC-B203-541C043A8A94}" srcOrd="1" destOrd="0" presId="urn:microsoft.com/office/officeart/2005/8/layout/hierarchy1"/>
    <dgm:cxn modelId="{60F49380-DF5F-4AFB-A8C7-56DBA5A88492}" type="presParOf" srcId="{EF8588F6-16BC-46FC-B203-541C043A8A94}" destId="{407306EC-D7C3-4151-8C4A-1928090F7CE1}" srcOrd="0" destOrd="0" presId="urn:microsoft.com/office/officeart/2005/8/layout/hierarchy1"/>
    <dgm:cxn modelId="{1234FA37-E897-4756-9EC6-92D6B2D8ADA9}" type="presParOf" srcId="{407306EC-D7C3-4151-8C4A-1928090F7CE1}" destId="{8323BCDB-4E9E-4376-ADE2-097C26A35E8A}" srcOrd="0" destOrd="0" presId="urn:microsoft.com/office/officeart/2005/8/layout/hierarchy1"/>
    <dgm:cxn modelId="{BCC35C06-612B-4391-8821-BCC610DEE945}" type="presParOf" srcId="{407306EC-D7C3-4151-8C4A-1928090F7CE1}" destId="{74055DD7-6B20-4ADD-B63F-2D960B062980}" srcOrd="1" destOrd="0" presId="urn:microsoft.com/office/officeart/2005/8/layout/hierarchy1"/>
    <dgm:cxn modelId="{B51569D1-AD9B-4675-BA1E-2154C8BE1C47}" type="presParOf" srcId="{EF8588F6-16BC-46FC-B203-541C043A8A94}" destId="{950EB9A4-D386-436B-B84E-C4CC9B765B54}" srcOrd="1" destOrd="0" presId="urn:microsoft.com/office/officeart/2005/8/layout/hierarchy1"/>
    <dgm:cxn modelId="{08E7BF73-C961-4029-867B-691A9D58C733}" type="presParOf" srcId="{950EB9A4-D386-436B-B84E-C4CC9B765B54}" destId="{3B560C44-1226-4FB7-B0FD-7E0853FFAB13}" srcOrd="0" destOrd="0" presId="urn:microsoft.com/office/officeart/2005/8/layout/hierarchy1"/>
    <dgm:cxn modelId="{9BA463F6-903B-4400-A474-3A0362F2FE6B}" type="presParOf" srcId="{950EB9A4-D386-436B-B84E-C4CC9B765B54}" destId="{E51CCE76-06A6-4FD4-9A9F-D5C149097F0D}" srcOrd="1" destOrd="0" presId="urn:microsoft.com/office/officeart/2005/8/layout/hierarchy1"/>
    <dgm:cxn modelId="{7D7B5B33-8E49-4F7F-8F75-F8127A97927F}" type="presParOf" srcId="{E51CCE76-06A6-4FD4-9A9F-D5C149097F0D}" destId="{6AF92371-DB3C-432E-90A8-3F7A56E71135}" srcOrd="0" destOrd="0" presId="urn:microsoft.com/office/officeart/2005/8/layout/hierarchy1"/>
    <dgm:cxn modelId="{FD8D9730-1795-4C7B-B5CC-25DABA7340E6}" type="presParOf" srcId="{6AF92371-DB3C-432E-90A8-3F7A56E71135}" destId="{6B5D968B-9903-4D7B-9272-1DFE8348A180}" srcOrd="0" destOrd="0" presId="urn:microsoft.com/office/officeart/2005/8/layout/hierarchy1"/>
    <dgm:cxn modelId="{869F2665-CB03-4AC3-9753-646D9125BD77}" type="presParOf" srcId="{6AF92371-DB3C-432E-90A8-3F7A56E71135}" destId="{9311C282-B745-46E5-B7AC-6A11F8E8EDA1}" srcOrd="1" destOrd="0" presId="urn:microsoft.com/office/officeart/2005/8/layout/hierarchy1"/>
    <dgm:cxn modelId="{677B225D-04D8-40CF-BD9C-A409366468D2}" type="presParOf" srcId="{E51CCE76-06A6-4FD4-9A9F-D5C149097F0D}" destId="{CC048ED3-0BE1-4489-B68E-0D2C64F5BAA4}" srcOrd="1" destOrd="0" presId="urn:microsoft.com/office/officeart/2005/8/layout/hierarchy1"/>
    <dgm:cxn modelId="{6F8E643D-0C0D-4B68-ABA8-8B7DC544FB8F}" type="presParOf" srcId="{CC048ED3-0BE1-4489-B68E-0D2C64F5BAA4}" destId="{C389A988-50C0-4350-BC75-D855BE529FEF}" srcOrd="0" destOrd="0" presId="urn:microsoft.com/office/officeart/2005/8/layout/hierarchy1"/>
    <dgm:cxn modelId="{53256D53-C138-4358-8B52-EDA908FE44B0}" type="presParOf" srcId="{CC048ED3-0BE1-4489-B68E-0D2C64F5BAA4}" destId="{3188954B-EC24-4B6A-8A13-69AE54CFDCC1}" srcOrd="1" destOrd="0" presId="urn:microsoft.com/office/officeart/2005/8/layout/hierarchy1"/>
    <dgm:cxn modelId="{23F2842A-26E1-49F3-9631-27A310968227}" type="presParOf" srcId="{3188954B-EC24-4B6A-8A13-69AE54CFDCC1}" destId="{DCB1FECF-30A6-462E-8C7E-CDF98871A7BD}" srcOrd="0" destOrd="0" presId="urn:microsoft.com/office/officeart/2005/8/layout/hierarchy1"/>
    <dgm:cxn modelId="{CB4A4DEF-AEB2-4596-BE14-1960AFEAA8C9}" type="presParOf" srcId="{DCB1FECF-30A6-462E-8C7E-CDF98871A7BD}" destId="{362ADB3E-EDA1-4630-A4F5-0522419E21E3}" srcOrd="0" destOrd="0" presId="urn:microsoft.com/office/officeart/2005/8/layout/hierarchy1"/>
    <dgm:cxn modelId="{4A3B0470-C374-4CC9-A8FE-019EC891B0B2}" type="presParOf" srcId="{DCB1FECF-30A6-462E-8C7E-CDF98871A7BD}" destId="{84C74559-9FA6-4BCB-8CA3-EF369263F90F}" srcOrd="1" destOrd="0" presId="urn:microsoft.com/office/officeart/2005/8/layout/hierarchy1"/>
    <dgm:cxn modelId="{4FADFD7C-B024-40B8-A0B6-20F033F873DB}" type="presParOf" srcId="{3188954B-EC24-4B6A-8A13-69AE54CFDCC1}" destId="{A02382A1-81D7-47D3-B5C8-CDF2D7F5C60E}" srcOrd="1" destOrd="0" presId="urn:microsoft.com/office/officeart/2005/8/layout/hierarchy1"/>
    <dgm:cxn modelId="{76AEFC66-9A2D-4565-9142-589E6E391648}" type="presParOf" srcId="{E346218C-5E26-41ED-85BB-0B4A2CD5926A}" destId="{E5433DA7-A1BB-4ED3-BC2F-B5598EAD9A9D}" srcOrd="8" destOrd="0" presId="urn:microsoft.com/office/officeart/2005/8/layout/hierarchy1"/>
    <dgm:cxn modelId="{071A696B-C065-4FB8-A9B0-1F0EC9976D65}" type="presParOf" srcId="{E346218C-5E26-41ED-85BB-0B4A2CD5926A}" destId="{33FBFAFC-0DC9-4480-853B-4073C263F66B}" srcOrd="9" destOrd="0" presId="urn:microsoft.com/office/officeart/2005/8/layout/hierarchy1"/>
    <dgm:cxn modelId="{5E694520-A5EB-48F1-9EC0-B605A0B592C3}" type="presParOf" srcId="{33FBFAFC-0DC9-4480-853B-4073C263F66B}" destId="{5726ED90-BE66-4EF9-9C63-9848CC485172}" srcOrd="0" destOrd="0" presId="urn:microsoft.com/office/officeart/2005/8/layout/hierarchy1"/>
    <dgm:cxn modelId="{768FF815-9841-4390-86D1-FB976A854B69}" type="presParOf" srcId="{5726ED90-BE66-4EF9-9C63-9848CC485172}" destId="{9D9CB349-CE05-4F7A-A23D-6CB53E971F38}" srcOrd="0" destOrd="0" presId="urn:microsoft.com/office/officeart/2005/8/layout/hierarchy1"/>
    <dgm:cxn modelId="{11FC8C53-DD2C-4DDF-B3E3-C36FC4EC80B9}" type="presParOf" srcId="{5726ED90-BE66-4EF9-9C63-9848CC485172}" destId="{0A295B70-9BB4-42DE-9252-0E63BAEB9381}" srcOrd="1" destOrd="0" presId="urn:microsoft.com/office/officeart/2005/8/layout/hierarchy1"/>
    <dgm:cxn modelId="{B229CA8D-4221-4899-A270-CD7030B3A978}" type="presParOf" srcId="{33FBFAFC-0DC9-4480-853B-4073C263F66B}" destId="{FA3739A9-6393-45B6-85AE-717836886921}" srcOrd="1" destOrd="0" presId="urn:microsoft.com/office/officeart/2005/8/layout/hierarchy1"/>
    <dgm:cxn modelId="{E11D1A6E-6481-4020-8B4B-AB06A716D9C8}" type="presParOf" srcId="{FA3739A9-6393-45B6-85AE-717836886921}" destId="{41CCAC99-0B02-4004-ABA8-555B0432E5BD}" srcOrd="0" destOrd="0" presId="urn:microsoft.com/office/officeart/2005/8/layout/hierarchy1"/>
    <dgm:cxn modelId="{1937620E-FC5C-4E0C-8D13-4B7D4BE17183}" type="presParOf" srcId="{FA3739A9-6393-45B6-85AE-717836886921}" destId="{28D7DD0A-9FE4-4A15-AD6B-B79A324824BF}" srcOrd="1" destOrd="0" presId="urn:microsoft.com/office/officeart/2005/8/layout/hierarchy1"/>
    <dgm:cxn modelId="{A6D95ECD-451C-468E-9D6D-F4711AA8CF14}" type="presParOf" srcId="{28D7DD0A-9FE4-4A15-AD6B-B79A324824BF}" destId="{28F39727-A614-46A3-B573-6CB64A5490AF}" srcOrd="0" destOrd="0" presId="urn:microsoft.com/office/officeart/2005/8/layout/hierarchy1"/>
    <dgm:cxn modelId="{F38D98F2-E361-4E23-B8DE-89EAA5988F76}" type="presParOf" srcId="{28F39727-A614-46A3-B573-6CB64A5490AF}" destId="{0049003A-A6A5-4895-B00F-5C8E9FAC959D}" srcOrd="0" destOrd="0" presId="urn:microsoft.com/office/officeart/2005/8/layout/hierarchy1"/>
    <dgm:cxn modelId="{295A3016-393E-4DE6-8F36-6748180D326F}" type="presParOf" srcId="{28F39727-A614-46A3-B573-6CB64A5490AF}" destId="{351E5997-4A2C-40CA-AAB7-4C255ACF5ABE}" srcOrd="1" destOrd="0" presId="urn:microsoft.com/office/officeart/2005/8/layout/hierarchy1"/>
    <dgm:cxn modelId="{D9934C24-2303-4357-9881-2ACF979D3EF4}" type="presParOf" srcId="{28D7DD0A-9FE4-4A15-AD6B-B79A324824BF}" destId="{AEF20BCF-6C9A-4C16-B0C9-EB691E1EA76F}" srcOrd="1" destOrd="0" presId="urn:microsoft.com/office/officeart/2005/8/layout/hierarchy1"/>
    <dgm:cxn modelId="{2E3D16C9-FC69-44BA-A516-F16B65CB8C82}" type="presParOf" srcId="{AEF20BCF-6C9A-4C16-B0C9-EB691E1EA76F}" destId="{BB772EE5-AE55-4EBC-960E-5A7CE6E6005A}" srcOrd="0" destOrd="0" presId="urn:microsoft.com/office/officeart/2005/8/layout/hierarchy1"/>
    <dgm:cxn modelId="{8AC034A1-AAC0-48D0-B169-D57CDF2D88EF}" type="presParOf" srcId="{AEF20BCF-6C9A-4C16-B0C9-EB691E1EA76F}" destId="{2B0B6B1F-0F96-4AB5-8854-38308D7CB8BC}" srcOrd="1" destOrd="0" presId="urn:microsoft.com/office/officeart/2005/8/layout/hierarchy1"/>
    <dgm:cxn modelId="{01429B89-03B9-4CB1-9059-9E7C07F01863}" type="presParOf" srcId="{2B0B6B1F-0F96-4AB5-8854-38308D7CB8BC}" destId="{4DCBD658-00D0-4E05-B424-D49732846537}" srcOrd="0" destOrd="0" presId="urn:microsoft.com/office/officeart/2005/8/layout/hierarchy1"/>
    <dgm:cxn modelId="{21FE55A9-04F3-44A5-82CA-FD0710FF2883}" type="presParOf" srcId="{4DCBD658-00D0-4E05-B424-D49732846537}" destId="{2CEF6BA5-59DC-4315-93CA-3006A6F7F3F8}" srcOrd="0" destOrd="0" presId="urn:microsoft.com/office/officeart/2005/8/layout/hierarchy1"/>
    <dgm:cxn modelId="{A4352E40-30BD-4CBA-B39A-BE9F1B418A23}" type="presParOf" srcId="{4DCBD658-00D0-4E05-B424-D49732846537}" destId="{2D89A781-C9AC-43F2-B59A-6E2ADB36A994}" srcOrd="1" destOrd="0" presId="urn:microsoft.com/office/officeart/2005/8/layout/hierarchy1"/>
    <dgm:cxn modelId="{1C72E9FF-BBF6-4C31-80A2-38A9AC55949B}" type="presParOf" srcId="{2B0B6B1F-0F96-4AB5-8854-38308D7CB8BC}" destId="{973E06F3-5845-4B8A-B97B-2F9553FAAE13}" srcOrd="1" destOrd="0" presId="urn:microsoft.com/office/officeart/2005/8/layout/hierarchy1"/>
    <dgm:cxn modelId="{06102352-51AD-49B9-B038-DA5374EBDEFF}" type="presParOf" srcId="{973E06F3-5845-4B8A-B97B-2F9553FAAE13}" destId="{C9547BE4-DDE6-41BB-B6C3-21391EB960E1}" srcOrd="0" destOrd="0" presId="urn:microsoft.com/office/officeart/2005/8/layout/hierarchy1"/>
    <dgm:cxn modelId="{72BA7BF7-175B-43EC-8A6E-CD69A656DE3E}" type="presParOf" srcId="{973E06F3-5845-4B8A-B97B-2F9553FAAE13}" destId="{973E2B6A-8FA8-487D-81EF-F0EB1F02FE97}" srcOrd="1" destOrd="0" presId="urn:microsoft.com/office/officeart/2005/8/layout/hierarchy1"/>
    <dgm:cxn modelId="{5B919E95-3D16-4EA3-86B5-1D1F8BBD3D86}" type="presParOf" srcId="{973E2B6A-8FA8-487D-81EF-F0EB1F02FE97}" destId="{9F74D759-53F8-4B66-AC95-ECD6AA8F05A7}" srcOrd="0" destOrd="0" presId="urn:microsoft.com/office/officeart/2005/8/layout/hierarchy1"/>
    <dgm:cxn modelId="{57116BFC-E249-4901-BD89-BE53ED0B6790}" type="presParOf" srcId="{9F74D759-53F8-4B66-AC95-ECD6AA8F05A7}" destId="{0B0215B4-4395-4E40-8DC7-E30922FC21D1}" srcOrd="0" destOrd="0" presId="urn:microsoft.com/office/officeart/2005/8/layout/hierarchy1"/>
    <dgm:cxn modelId="{21030745-42FB-40F7-BA4D-2671AA1419F1}" type="presParOf" srcId="{9F74D759-53F8-4B66-AC95-ECD6AA8F05A7}" destId="{8D593EED-DDD4-4FBD-ADFD-470069745001}" srcOrd="1" destOrd="0" presId="urn:microsoft.com/office/officeart/2005/8/layout/hierarchy1"/>
    <dgm:cxn modelId="{CE401E18-3F27-4AFC-9607-8093D4CBA371}" type="presParOf" srcId="{973E2B6A-8FA8-487D-81EF-F0EB1F02FE97}" destId="{2102053A-2ADA-4CC6-9386-60DB75FBD404}" srcOrd="1" destOrd="0" presId="urn:microsoft.com/office/officeart/2005/8/layout/hierarchy1"/>
    <dgm:cxn modelId="{31E0180E-18B9-4879-B467-58DF0DC70C51}" type="presParOf" srcId="{2102053A-2ADA-4CC6-9386-60DB75FBD404}" destId="{08B195BA-09E0-4DE6-88D3-8ACDE48867F3}" srcOrd="0" destOrd="0" presId="urn:microsoft.com/office/officeart/2005/8/layout/hierarchy1"/>
    <dgm:cxn modelId="{6DB0FF88-B4CF-4722-9B1F-3D540AE769C4}" type="presParOf" srcId="{2102053A-2ADA-4CC6-9386-60DB75FBD404}" destId="{A963EAC9-2EB3-43FC-A6E3-EA4DDF3AE113}" srcOrd="1" destOrd="0" presId="urn:microsoft.com/office/officeart/2005/8/layout/hierarchy1"/>
    <dgm:cxn modelId="{DD04190C-32F4-45E4-8DDA-632688CCF95C}" type="presParOf" srcId="{A963EAC9-2EB3-43FC-A6E3-EA4DDF3AE113}" destId="{0808F9AA-06CD-4D7E-BC24-4499C87FD25C}" srcOrd="0" destOrd="0" presId="urn:microsoft.com/office/officeart/2005/8/layout/hierarchy1"/>
    <dgm:cxn modelId="{DEAE48EE-F997-4EF0-81E7-678A3F38E297}" type="presParOf" srcId="{0808F9AA-06CD-4D7E-BC24-4499C87FD25C}" destId="{71720F7C-337E-4F9B-B060-D00A5CEE40D4}" srcOrd="0" destOrd="0" presId="urn:microsoft.com/office/officeart/2005/8/layout/hierarchy1"/>
    <dgm:cxn modelId="{46E13846-2354-4760-927D-9B1AA31F44B8}" type="presParOf" srcId="{0808F9AA-06CD-4D7E-BC24-4499C87FD25C}" destId="{9621406E-BEFB-48DF-87B9-2B5123700C02}" srcOrd="1" destOrd="0" presId="urn:microsoft.com/office/officeart/2005/8/layout/hierarchy1"/>
    <dgm:cxn modelId="{F6772694-3699-47D2-9997-34C1D88E9727}" type="presParOf" srcId="{A963EAC9-2EB3-43FC-A6E3-EA4DDF3AE113}" destId="{47FAF882-D8DD-49DB-BA7D-DEBEA1565E61}" srcOrd="1" destOrd="0" presId="urn:microsoft.com/office/officeart/2005/8/layout/hierarchy1"/>
    <dgm:cxn modelId="{7E328509-D55F-4CF2-A6C5-FB687F669636}" type="presParOf" srcId="{47FAF882-D8DD-49DB-BA7D-DEBEA1565E61}" destId="{D821CC8C-E013-4A9F-9A00-DF5360B970E3}" srcOrd="0" destOrd="0" presId="urn:microsoft.com/office/officeart/2005/8/layout/hierarchy1"/>
    <dgm:cxn modelId="{AEAE7E73-D0C1-40A5-BF43-A16B4CE4E86A}" type="presParOf" srcId="{47FAF882-D8DD-49DB-BA7D-DEBEA1565E61}" destId="{BC958E70-0913-493E-B5E4-257158481423}" srcOrd="1" destOrd="0" presId="urn:microsoft.com/office/officeart/2005/8/layout/hierarchy1"/>
    <dgm:cxn modelId="{83686BBB-3190-48B5-85D2-2A8D0DF11127}" type="presParOf" srcId="{BC958E70-0913-493E-B5E4-257158481423}" destId="{6655293C-4188-42BB-9151-5B6C7551E3DB}" srcOrd="0" destOrd="0" presId="urn:microsoft.com/office/officeart/2005/8/layout/hierarchy1"/>
    <dgm:cxn modelId="{61E8D1B0-32AF-4DFE-B375-D4A7E9CCB48F}" type="presParOf" srcId="{6655293C-4188-42BB-9151-5B6C7551E3DB}" destId="{E1A0F828-06DE-4829-B491-F1B68DA1A1FD}" srcOrd="0" destOrd="0" presId="urn:microsoft.com/office/officeart/2005/8/layout/hierarchy1"/>
    <dgm:cxn modelId="{8D1EC037-DD5C-426C-8FFC-7F2B8893A6A6}" type="presParOf" srcId="{6655293C-4188-42BB-9151-5B6C7551E3DB}" destId="{2FA95A22-66E4-4897-8650-B02F52EF467A}" srcOrd="1" destOrd="0" presId="urn:microsoft.com/office/officeart/2005/8/layout/hierarchy1"/>
    <dgm:cxn modelId="{A46F6BA0-4B68-43B4-8F8A-445A49618E25}" type="presParOf" srcId="{BC958E70-0913-493E-B5E4-257158481423}" destId="{08F1E778-AEAB-4F61-9E77-841DFFAEAD8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1CC8C-E013-4A9F-9A00-DF5360B970E3}">
      <dsp:nvSpPr>
        <dsp:cNvPr id="0" name=""/>
        <dsp:cNvSpPr/>
      </dsp:nvSpPr>
      <dsp:spPr>
        <a:xfrm>
          <a:off x="8533775" y="5697427"/>
          <a:ext cx="91440" cy="3145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563"/>
              </a:lnTo>
            </a:path>
          </a:pathLst>
        </a:custGeom>
        <a:noFill/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195BA-09E0-4DE6-88D3-8ACDE48867F3}">
      <dsp:nvSpPr>
        <dsp:cNvPr id="0" name=""/>
        <dsp:cNvSpPr/>
      </dsp:nvSpPr>
      <dsp:spPr>
        <a:xfrm>
          <a:off x="8533775" y="4696051"/>
          <a:ext cx="91440" cy="3145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563"/>
              </a:lnTo>
            </a:path>
          </a:pathLst>
        </a:custGeom>
        <a:noFill/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47BE4-DDE6-41BB-B6C3-21391EB960E1}">
      <dsp:nvSpPr>
        <dsp:cNvPr id="0" name=""/>
        <dsp:cNvSpPr/>
      </dsp:nvSpPr>
      <dsp:spPr>
        <a:xfrm>
          <a:off x="8533775" y="3694674"/>
          <a:ext cx="91440" cy="3145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563"/>
              </a:lnTo>
            </a:path>
          </a:pathLst>
        </a:custGeom>
        <a:noFill/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72EE5-AE55-4EBC-960E-5A7CE6E6005A}">
      <dsp:nvSpPr>
        <dsp:cNvPr id="0" name=""/>
        <dsp:cNvSpPr/>
      </dsp:nvSpPr>
      <dsp:spPr>
        <a:xfrm>
          <a:off x="8533775" y="2693298"/>
          <a:ext cx="91440" cy="3145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563"/>
              </a:lnTo>
            </a:path>
          </a:pathLst>
        </a:custGeom>
        <a:noFill/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CCAC99-0B02-4004-ABA8-555B0432E5BD}">
      <dsp:nvSpPr>
        <dsp:cNvPr id="0" name=""/>
        <dsp:cNvSpPr/>
      </dsp:nvSpPr>
      <dsp:spPr>
        <a:xfrm>
          <a:off x="8533775" y="1691921"/>
          <a:ext cx="91440" cy="3145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563"/>
              </a:lnTo>
            </a:path>
          </a:pathLst>
        </a:custGeom>
        <a:noFill/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433DA7-A1BB-4ED3-BC2F-B5598EAD9A9D}">
      <dsp:nvSpPr>
        <dsp:cNvPr id="0" name=""/>
        <dsp:cNvSpPr/>
      </dsp:nvSpPr>
      <dsp:spPr>
        <a:xfrm>
          <a:off x="5918626" y="710449"/>
          <a:ext cx="2660868" cy="294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462"/>
              </a:lnTo>
              <a:lnTo>
                <a:pt x="2660868" y="194462"/>
              </a:lnTo>
              <a:lnTo>
                <a:pt x="2660868" y="294659"/>
              </a:lnTo>
            </a:path>
          </a:pathLst>
        </a:custGeom>
        <a:noFill/>
        <a:ln w="63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89A988-50C0-4350-BC75-D855BE529FEF}">
      <dsp:nvSpPr>
        <dsp:cNvPr id="0" name=""/>
        <dsp:cNvSpPr/>
      </dsp:nvSpPr>
      <dsp:spPr>
        <a:xfrm>
          <a:off x="7211826" y="3694674"/>
          <a:ext cx="91440" cy="3145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563"/>
              </a:lnTo>
            </a:path>
          </a:pathLst>
        </a:custGeom>
        <a:noFill/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60C44-1226-4FB7-B0FD-7E0853FFAB13}">
      <dsp:nvSpPr>
        <dsp:cNvPr id="0" name=""/>
        <dsp:cNvSpPr/>
      </dsp:nvSpPr>
      <dsp:spPr>
        <a:xfrm>
          <a:off x="7211826" y="2693298"/>
          <a:ext cx="91440" cy="3145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563"/>
              </a:lnTo>
            </a:path>
          </a:pathLst>
        </a:custGeom>
        <a:noFill/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28841-014C-46D2-A6BA-F405FE596A57}">
      <dsp:nvSpPr>
        <dsp:cNvPr id="0" name=""/>
        <dsp:cNvSpPr/>
      </dsp:nvSpPr>
      <dsp:spPr>
        <a:xfrm>
          <a:off x="7211826" y="1691921"/>
          <a:ext cx="91440" cy="3145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563"/>
              </a:lnTo>
            </a:path>
          </a:pathLst>
        </a:custGeom>
        <a:noFill/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8B2C00-76DE-4DEC-98E0-3C5DB67F4A25}">
      <dsp:nvSpPr>
        <dsp:cNvPr id="0" name=""/>
        <dsp:cNvSpPr/>
      </dsp:nvSpPr>
      <dsp:spPr>
        <a:xfrm>
          <a:off x="5918626" y="710449"/>
          <a:ext cx="1338919" cy="294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462"/>
              </a:lnTo>
              <a:lnTo>
                <a:pt x="1338919" y="194462"/>
              </a:lnTo>
              <a:lnTo>
                <a:pt x="1338919" y="294659"/>
              </a:lnTo>
            </a:path>
          </a:pathLst>
        </a:custGeom>
        <a:noFill/>
        <a:ln w="63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08F637-179E-407A-B497-E6202B996F6C}">
      <dsp:nvSpPr>
        <dsp:cNvPr id="0" name=""/>
        <dsp:cNvSpPr/>
      </dsp:nvSpPr>
      <dsp:spPr>
        <a:xfrm>
          <a:off x="5889876" y="4696051"/>
          <a:ext cx="91440" cy="3145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563"/>
              </a:lnTo>
            </a:path>
          </a:pathLst>
        </a:custGeom>
        <a:noFill/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D9B17-DAD5-437E-B643-AF9D49743362}">
      <dsp:nvSpPr>
        <dsp:cNvPr id="0" name=""/>
        <dsp:cNvSpPr/>
      </dsp:nvSpPr>
      <dsp:spPr>
        <a:xfrm>
          <a:off x="5889876" y="3694674"/>
          <a:ext cx="91440" cy="3145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563"/>
              </a:lnTo>
            </a:path>
          </a:pathLst>
        </a:custGeom>
        <a:noFill/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E8806-25C9-4E49-8E09-4A7E9F8DD0A5}">
      <dsp:nvSpPr>
        <dsp:cNvPr id="0" name=""/>
        <dsp:cNvSpPr/>
      </dsp:nvSpPr>
      <dsp:spPr>
        <a:xfrm>
          <a:off x="5889876" y="2693298"/>
          <a:ext cx="91440" cy="3145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563"/>
              </a:lnTo>
            </a:path>
          </a:pathLst>
        </a:custGeom>
        <a:noFill/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A5AED-E7E6-4926-8A86-1477F5F408DC}">
      <dsp:nvSpPr>
        <dsp:cNvPr id="0" name=""/>
        <dsp:cNvSpPr/>
      </dsp:nvSpPr>
      <dsp:spPr>
        <a:xfrm>
          <a:off x="5889876" y="1691921"/>
          <a:ext cx="91440" cy="3145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563"/>
              </a:lnTo>
            </a:path>
          </a:pathLst>
        </a:custGeom>
        <a:noFill/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2100C-B708-4B11-9382-094E2F5CAFCD}">
      <dsp:nvSpPr>
        <dsp:cNvPr id="0" name=""/>
        <dsp:cNvSpPr/>
      </dsp:nvSpPr>
      <dsp:spPr>
        <a:xfrm>
          <a:off x="5872906" y="710449"/>
          <a:ext cx="91440" cy="2946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462"/>
              </a:lnTo>
              <a:lnTo>
                <a:pt x="62690" y="194462"/>
              </a:lnTo>
              <a:lnTo>
                <a:pt x="62690" y="294659"/>
              </a:lnTo>
            </a:path>
          </a:pathLst>
        </a:custGeom>
        <a:noFill/>
        <a:ln w="63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16CCBC-F5A1-4119-A287-635C7756C281}">
      <dsp:nvSpPr>
        <dsp:cNvPr id="0" name=""/>
        <dsp:cNvSpPr/>
      </dsp:nvSpPr>
      <dsp:spPr>
        <a:xfrm>
          <a:off x="4567927" y="4696051"/>
          <a:ext cx="91440" cy="3145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563"/>
              </a:lnTo>
            </a:path>
          </a:pathLst>
        </a:custGeom>
        <a:noFill/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308B6F-4D62-4905-B045-5AA759E14554}">
      <dsp:nvSpPr>
        <dsp:cNvPr id="0" name=""/>
        <dsp:cNvSpPr/>
      </dsp:nvSpPr>
      <dsp:spPr>
        <a:xfrm>
          <a:off x="4567927" y="3694674"/>
          <a:ext cx="91440" cy="3145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563"/>
              </a:lnTo>
            </a:path>
          </a:pathLst>
        </a:custGeom>
        <a:noFill/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672DE-488F-404C-9A24-E71BD4A2290F}">
      <dsp:nvSpPr>
        <dsp:cNvPr id="0" name=""/>
        <dsp:cNvSpPr/>
      </dsp:nvSpPr>
      <dsp:spPr>
        <a:xfrm>
          <a:off x="4567927" y="2693298"/>
          <a:ext cx="91440" cy="3145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563"/>
              </a:lnTo>
            </a:path>
          </a:pathLst>
        </a:custGeom>
        <a:noFill/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DC7E6-F9DF-49D8-B087-33649A62C4DA}">
      <dsp:nvSpPr>
        <dsp:cNvPr id="0" name=""/>
        <dsp:cNvSpPr/>
      </dsp:nvSpPr>
      <dsp:spPr>
        <a:xfrm>
          <a:off x="4567927" y="1691921"/>
          <a:ext cx="91440" cy="3145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563"/>
              </a:lnTo>
            </a:path>
          </a:pathLst>
        </a:custGeom>
        <a:noFill/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E00EA-6C56-4A3A-A0CB-D4DAA6918D9F}">
      <dsp:nvSpPr>
        <dsp:cNvPr id="0" name=""/>
        <dsp:cNvSpPr/>
      </dsp:nvSpPr>
      <dsp:spPr>
        <a:xfrm>
          <a:off x="4613647" y="710449"/>
          <a:ext cx="1304978" cy="294659"/>
        </a:xfrm>
        <a:custGeom>
          <a:avLst/>
          <a:gdLst/>
          <a:ahLst/>
          <a:cxnLst/>
          <a:rect l="0" t="0" r="0" b="0"/>
          <a:pathLst>
            <a:path>
              <a:moveTo>
                <a:pt x="1304978" y="0"/>
              </a:moveTo>
              <a:lnTo>
                <a:pt x="1304978" y="194462"/>
              </a:lnTo>
              <a:lnTo>
                <a:pt x="0" y="194462"/>
              </a:lnTo>
              <a:lnTo>
                <a:pt x="0" y="294659"/>
              </a:lnTo>
            </a:path>
          </a:pathLst>
        </a:custGeom>
        <a:noFill/>
        <a:ln w="63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F3984-6A02-4D5D-924D-DFA64BA9492C}">
      <dsp:nvSpPr>
        <dsp:cNvPr id="0" name=""/>
        <dsp:cNvSpPr/>
      </dsp:nvSpPr>
      <dsp:spPr>
        <a:xfrm>
          <a:off x="3245978" y="3694674"/>
          <a:ext cx="91440" cy="3145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563"/>
              </a:lnTo>
            </a:path>
          </a:pathLst>
        </a:custGeom>
        <a:noFill/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1AD70-6A79-40D0-95DE-DD4A829BBCEC}">
      <dsp:nvSpPr>
        <dsp:cNvPr id="0" name=""/>
        <dsp:cNvSpPr/>
      </dsp:nvSpPr>
      <dsp:spPr>
        <a:xfrm>
          <a:off x="3245978" y="2693298"/>
          <a:ext cx="91440" cy="3145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563"/>
              </a:lnTo>
            </a:path>
          </a:pathLst>
        </a:custGeom>
        <a:noFill/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13DE4-50C6-4A05-938C-C09B353C2391}">
      <dsp:nvSpPr>
        <dsp:cNvPr id="0" name=""/>
        <dsp:cNvSpPr/>
      </dsp:nvSpPr>
      <dsp:spPr>
        <a:xfrm>
          <a:off x="3245978" y="1691921"/>
          <a:ext cx="91440" cy="3145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563"/>
              </a:lnTo>
            </a:path>
          </a:pathLst>
        </a:custGeom>
        <a:noFill/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567D2D-D05E-4C38-8F04-8E82612DB780}">
      <dsp:nvSpPr>
        <dsp:cNvPr id="0" name=""/>
        <dsp:cNvSpPr/>
      </dsp:nvSpPr>
      <dsp:spPr>
        <a:xfrm>
          <a:off x="3291698" y="710449"/>
          <a:ext cx="2626928" cy="294659"/>
        </a:xfrm>
        <a:custGeom>
          <a:avLst/>
          <a:gdLst/>
          <a:ahLst/>
          <a:cxnLst/>
          <a:rect l="0" t="0" r="0" b="0"/>
          <a:pathLst>
            <a:path>
              <a:moveTo>
                <a:pt x="2626928" y="0"/>
              </a:moveTo>
              <a:lnTo>
                <a:pt x="2626928" y="194462"/>
              </a:lnTo>
              <a:lnTo>
                <a:pt x="0" y="194462"/>
              </a:lnTo>
              <a:lnTo>
                <a:pt x="0" y="294659"/>
              </a:lnTo>
            </a:path>
          </a:pathLst>
        </a:custGeom>
        <a:noFill/>
        <a:ln w="63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7A651-A822-4D9C-989B-4374F89D95BF}">
      <dsp:nvSpPr>
        <dsp:cNvPr id="0" name=""/>
        <dsp:cNvSpPr/>
      </dsp:nvSpPr>
      <dsp:spPr>
        <a:xfrm>
          <a:off x="5377829" y="23636"/>
          <a:ext cx="1081594" cy="686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C89353-EA20-48CA-A6D7-6720ABB7EEC7}">
      <dsp:nvSpPr>
        <dsp:cNvPr id="0" name=""/>
        <dsp:cNvSpPr/>
      </dsp:nvSpPr>
      <dsp:spPr>
        <a:xfrm>
          <a:off x="5498006" y="137804"/>
          <a:ext cx="1081594" cy="686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kern="1200" dirty="0">
              <a:latin typeface="Verdana" panose="020B0604030504040204" pitchFamily="34" charset="0"/>
              <a:ea typeface="Verdana" panose="020B0604030504040204" pitchFamily="34" charset="0"/>
            </a:rPr>
            <a:t>Bluetooth-</a:t>
          </a:r>
          <a:r>
            <a:rPr lang="de-DE" sz="800" b="1" kern="1200" dirty="0" err="1">
              <a:latin typeface="Verdana" panose="020B0604030504040204" pitchFamily="34" charset="0"/>
              <a:ea typeface="Verdana" panose="020B0604030504040204" pitchFamily="34" charset="0"/>
            </a:rPr>
            <a:t>Finding</a:t>
          </a:r>
          <a:r>
            <a:rPr lang="de-DE" sz="800" b="1" kern="1200" dirty="0">
              <a:latin typeface="Verdana" panose="020B0604030504040204" pitchFamily="34" charset="0"/>
              <a:ea typeface="Verdana" panose="020B0604030504040204" pitchFamily="34" charset="0"/>
            </a:rPr>
            <a:t>-Device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5518122" y="157920"/>
        <a:ext cx="1041362" cy="646580"/>
      </dsp:txXfrm>
    </dsp:sp>
    <dsp:sp modelId="{0FE3B6C5-311E-4186-AA77-CE34B2EF2332}">
      <dsp:nvSpPr>
        <dsp:cNvPr id="0" name=""/>
        <dsp:cNvSpPr/>
      </dsp:nvSpPr>
      <dsp:spPr>
        <a:xfrm>
          <a:off x="2750901" y="1005109"/>
          <a:ext cx="1081594" cy="686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C84E7C-8569-4F0C-BD95-85AC63A54460}">
      <dsp:nvSpPr>
        <dsp:cNvPr id="0" name=""/>
        <dsp:cNvSpPr/>
      </dsp:nvSpPr>
      <dsp:spPr>
        <a:xfrm>
          <a:off x="2871078" y="1119277"/>
          <a:ext cx="1081594" cy="686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>
              <a:latin typeface="Verdana" panose="020B0604030504040204" pitchFamily="34" charset="0"/>
              <a:ea typeface="Verdana" panose="020B0604030504040204" pitchFamily="34" charset="0"/>
            </a:rPr>
            <a:t>1000  Projektvorbereitungsphase	</a:t>
          </a:r>
        </a:p>
      </dsp:txBody>
      <dsp:txXfrm>
        <a:off x="2891194" y="1139393"/>
        <a:ext cx="1041362" cy="646580"/>
      </dsp:txXfrm>
    </dsp:sp>
    <dsp:sp modelId="{5F1E9F98-3FE7-4D3A-8146-D477F3FD594A}">
      <dsp:nvSpPr>
        <dsp:cNvPr id="0" name=""/>
        <dsp:cNvSpPr/>
      </dsp:nvSpPr>
      <dsp:spPr>
        <a:xfrm>
          <a:off x="2750901" y="2006485"/>
          <a:ext cx="1081594" cy="686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B449BE-B088-4AE1-90D5-380BB6E3B007}">
      <dsp:nvSpPr>
        <dsp:cNvPr id="0" name=""/>
        <dsp:cNvSpPr/>
      </dsp:nvSpPr>
      <dsp:spPr>
        <a:xfrm>
          <a:off x="2871078" y="2120653"/>
          <a:ext cx="1081594" cy="686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>
              <a:latin typeface="Verdana" panose="020B0604030504040204" pitchFamily="34" charset="0"/>
              <a:ea typeface="Verdana" panose="020B0604030504040204" pitchFamily="34" charset="0"/>
            </a:rPr>
            <a:t>	1100 Recherche zu Microcontrollern und Bluetooth-Devices</a:t>
          </a:r>
        </a:p>
      </dsp:txBody>
      <dsp:txXfrm>
        <a:off x="2891194" y="2140769"/>
        <a:ext cx="1041362" cy="646580"/>
      </dsp:txXfrm>
    </dsp:sp>
    <dsp:sp modelId="{82C3F92D-26CE-40BB-9027-D4EBA9BA3FE8}">
      <dsp:nvSpPr>
        <dsp:cNvPr id="0" name=""/>
        <dsp:cNvSpPr/>
      </dsp:nvSpPr>
      <dsp:spPr>
        <a:xfrm>
          <a:off x="2750901" y="3007862"/>
          <a:ext cx="1081594" cy="686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225B67-ECE3-42B9-8A30-918BEAF5B3DE}">
      <dsp:nvSpPr>
        <dsp:cNvPr id="0" name=""/>
        <dsp:cNvSpPr/>
      </dsp:nvSpPr>
      <dsp:spPr>
        <a:xfrm>
          <a:off x="2871078" y="3122030"/>
          <a:ext cx="1081594" cy="686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>
              <a:latin typeface="Verdana" panose="020B0604030504040204" pitchFamily="34" charset="0"/>
              <a:ea typeface="Verdana" panose="020B0604030504040204" pitchFamily="34" charset="0"/>
            </a:rPr>
            <a:t>1200 Tools zur Entwicklung recherchieren</a:t>
          </a:r>
        </a:p>
      </dsp:txBody>
      <dsp:txXfrm>
        <a:off x="2891194" y="3142146"/>
        <a:ext cx="1041362" cy="646580"/>
      </dsp:txXfrm>
    </dsp:sp>
    <dsp:sp modelId="{B1022448-40B7-498F-B79B-D451210830DC}">
      <dsp:nvSpPr>
        <dsp:cNvPr id="0" name=""/>
        <dsp:cNvSpPr/>
      </dsp:nvSpPr>
      <dsp:spPr>
        <a:xfrm>
          <a:off x="2750901" y="4009238"/>
          <a:ext cx="1081594" cy="686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551FB0-4139-43F8-8165-178EE748514D}">
      <dsp:nvSpPr>
        <dsp:cNvPr id="0" name=""/>
        <dsp:cNvSpPr/>
      </dsp:nvSpPr>
      <dsp:spPr>
        <a:xfrm>
          <a:off x="2871078" y="4123406"/>
          <a:ext cx="1081594" cy="686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>
              <a:latin typeface="Verdana" panose="020B0604030504040204" pitchFamily="34" charset="0"/>
              <a:ea typeface="Verdana" panose="020B0604030504040204" pitchFamily="34" charset="0"/>
            </a:rPr>
            <a:t>1300 Projektmeeting</a:t>
          </a:r>
        </a:p>
      </dsp:txBody>
      <dsp:txXfrm>
        <a:off x="2891194" y="4143522"/>
        <a:ext cx="1041362" cy="646580"/>
      </dsp:txXfrm>
    </dsp:sp>
    <dsp:sp modelId="{4F35ABA8-688A-4079-A0FF-C5416CBB261C}">
      <dsp:nvSpPr>
        <dsp:cNvPr id="0" name=""/>
        <dsp:cNvSpPr/>
      </dsp:nvSpPr>
      <dsp:spPr>
        <a:xfrm>
          <a:off x="4072850" y="1005109"/>
          <a:ext cx="1081594" cy="686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FF7B73-8563-4284-AC33-9805410F0F7A}">
      <dsp:nvSpPr>
        <dsp:cNvPr id="0" name=""/>
        <dsp:cNvSpPr/>
      </dsp:nvSpPr>
      <dsp:spPr>
        <a:xfrm>
          <a:off x="4193027" y="1119277"/>
          <a:ext cx="1081594" cy="686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>
              <a:latin typeface="Verdana" panose="020B0604030504040204" pitchFamily="34" charset="0"/>
              <a:ea typeface="Verdana" panose="020B0604030504040204" pitchFamily="34" charset="0"/>
            </a:rPr>
            <a:t>2000 Softwareentwicklung</a:t>
          </a:r>
        </a:p>
      </dsp:txBody>
      <dsp:txXfrm>
        <a:off x="4213143" y="1139393"/>
        <a:ext cx="1041362" cy="646580"/>
      </dsp:txXfrm>
    </dsp:sp>
    <dsp:sp modelId="{E59C946C-E9F3-40AF-9A6E-C1FA80BDA942}">
      <dsp:nvSpPr>
        <dsp:cNvPr id="0" name=""/>
        <dsp:cNvSpPr/>
      </dsp:nvSpPr>
      <dsp:spPr>
        <a:xfrm>
          <a:off x="4072850" y="2006485"/>
          <a:ext cx="1081594" cy="686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E24AFE-CC5A-4629-ACCC-A3F763109347}">
      <dsp:nvSpPr>
        <dsp:cNvPr id="0" name=""/>
        <dsp:cNvSpPr/>
      </dsp:nvSpPr>
      <dsp:spPr>
        <a:xfrm>
          <a:off x="4193027" y="2120653"/>
          <a:ext cx="1081594" cy="686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>
              <a:latin typeface="Verdana" panose="020B0604030504040204" pitchFamily="34" charset="0"/>
              <a:ea typeface="Verdana" panose="020B0604030504040204" pitchFamily="34" charset="0"/>
            </a:rPr>
            <a:t>2100 Koppelung </a:t>
          </a:r>
          <a:r>
            <a:rPr lang="de-DE" sz="500" kern="1200" dirty="0" err="1">
              <a:latin typeface="Verdana" panose="020B0604030504040204" pitchFamily="34" charset="0"/>
              <a:ea typeface="Verdana" panose="020B0604030504040204" pitchFamily="34" charset="0"/>
            </a:rPr>
            <a:t>Bluetoothgerät</a:t>
          </a:r>
          <a:endParaRPr lang="de-DE" sz="5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4213143" y="2140769"/>
        <a:ext cx="1041362" cy="646580"/>
      </dsp:txXfrm>
    </dsp:sp>
    <dsp:sp modelId="{F77355E9-0B51-42B4-B268-409595EA63CA}">
      <dsp:nvSpPr>
        <dsp:cNvPr id="0" name=""/>
        <dsp:cNvSpPr/>
      </dsp:nvSpPr>
      <dsp:spPr>
        <a:xfrm>
          <a:off x="4072850" y="3007862"/>
          <a:ext cx="1081594" cy="686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2DE441-54BF-4671-8C51-D6D13133BCC6}">
      <dsp:nvSpPr>
        <dsp:cNvPr id="0" name=""/>
        <dsp:cNvSpPr/>
      </dsp:nvSpPr>
      <dsp:spPr>
        <a:xfrm>
          <a:off x="4193027" y="3122030"/>
          <a:ext cx="1081594" cy="686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>
              <a:latin typeface="Verdana" panose="020B0604030504040204" pitchFamily="34" charset="0"/>
              <a:ea typeface="Verdana" panose="020B0604030504040204" pitchFamily="34" charset="0"/>
            </a:rPr>
            <a:t>2200 Distanzmessung (über RSSI)</a:t>
          </a:r>
        </a:p>
      </dsp:txBody>
      <dsp:txXfrm>
        <a:off x="4213143" y="3142146"/>
        <a:ext cx="1041362" cy="646580"/>
      </dsp:txXfrm>
    </dsp:sp>
    <dsp:sp modelId="{3BE7A728-3324-4514-B8DB-0672911DBB13}">
      <dsp:nvSpPr>
        <dsp:cNvPr id="0" name=""/>
        <dsp:cNvSpPr/>
      </dsp:nvSpPr>
      <dsp:spPr>
        <a:xfrm>
          <a:off x="4072850" y="4009238"/>
          <a:ext cx="1081594" cy="686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5D4E62-EB49-4E91-9A10-BCFF7A84C8A5}">
      <dsp:nvSpPr>
        <dsp:cNvPr id="0" name=""/>
        <dsp:cNvSpPr/>
      </dsp:nvSpPr>
      <dsp:spPr>
        <a:xfrm>
          <a:off x="4193027" y="4123406"/>
          <a:ext cx="1081594" cy="686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>
              <a:latin typeface="Verdana" panose="020B0604030504040204" pitchFamily="34" charset="0"/>
              <a:ea typeface="Verdana" panose="020B0604030504040204" pitchFamily="34" charset="0"/>
            </a:rPr>
            <a:t>2300 Tonfrequenzausgabe</a:t>
          </a:r>
        </a:p>
      </dsp:txBody>
      <dsp:txXfrm>
        <a:off x="4213143" y="4143522"/>
        <a:ext cx="1041362" cy="646580"/>
      </dsp:txXfrm>
    </dsp:sp>
    <dsp:sp modelId="{1EB3BB02-21E2-47F4-A869-D56A2A2367D3}">
      <dsp:nvSpPr>
        <dsp:cNvPr id="0" name=""/>
        <dsp:cNvSpPr/>
      </dsp:nvSpPr>
      <dsp:spPr>
        <a:xfrm>
          <a:off x="4072850" y="5010614"/>
          <a:ext cx="1081594" cy="686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D5C4CA-3AFF-4D35-A9C9-E34BAC84B965}">
      <dsp:nvSpPr>
        <dsp:cNvPr id="0" name=""/>
        <dsp:cNvSpPr/>
      </dsp:nvSpPr>
      <dsp:spPr>
        <a:xfrm>
          <a:off x="4193027" y="5124783"/>
          <a:ext cx="1081594" cy="686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>
              <a:latin typeface="Verdana" panose="020B0604030504040204" pitchFamily="34" charset="0"/>
              <a:ea typeface="Verdana" panose="020B0604030504040204" pitchFamily="34" charset="0"/>
            </a:rPr>
            <a:t>2400 Softwaretestung im Entwicklungstool</a:t>
          </a:r>
        </a:p>
      </dsp:txBody>
      <dsp:txXfrm>
        <a:off x="4213143" y="5144899"/>
        <a:ext cx="1041362" cy="646580"/>
      </dsp:txXfrm>
    </dsp:sp>
    <dsp:sp modelId="{CB8715B1-F735-4448-9CCC-9E93035BEB97}">
      <dsp:nvSpPr>
        <dsp:cNvPr id="0" name=""/>
        <dsp:cNvSpPr/>
      </dsp:nvSpPr>
      <dsp:spPr>
        <a:xfrm>
          <a:off x="5394799" y="1005109"/>
          <a:ext cx="1081594" cy="686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141C5E-F316-42DD-BA7E-23A1D983FAAE}">
      <dsp:nvSpPr>
        <dsp:cNvPr id="0" name=""/>
        <dsp:cNvSpPr/>
      </dsp:nvSpPr>
      <dsp:spPr>
        <a:xfrm>
          <a:off x="5514976" y="1119277"/>
          <a:ext cx="1081594" cy="686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>
              <a:latin typeface="Verdana" panose="020B0604030504040204" pitchFamily="34" charset="0"/>
              <a:ea typeface="Verdana" panose="020B0604030504040204" pitchFamily="34" charset="0"/>
            </a:rPr>
            <a:t>3000 Hardwareentwicklung</a:t>
          </a:r>
        </a:p>
      </dsp:txBody>
      <dsp:txXfrm>
        <a:off x="5535092" y="1139393"/>
        <a:ext cx="1041362" cy="646580"/>
      </dsp:txXfrm>
    </dsp:sp>
    <dsp:sp modelId="{4D3BF235-EA27-4CDA-8207-BD8C09F992EE}">
      <dsp:nvSpPr>
        <dsp:cNvPr id="0" name=""/>
        <dsp:cNvSpPr/>
      </dsp:nvSpPr>
      <dsp:spPr>
        <a:xfrm>
          <a:off x="5394799" y="2006485"/>
          <a:ext cx="1081594" cy="686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B87966-01BC-4BE9-AE75-64685363E72D}">
      <dsp:nvSpPr>
        <dsp:cNvPr id="0" name=""/>
        <dsp:cNvSpPr/>
      </dsp:nvSpPr>
      <dsp:spPr>
        <a:xfrm>
          <a:off x="5514976" y="2120653"/>
          <a:ext cx="1081594" cy="686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>
              <a:latin typeface="Verdana" panose="020B0604030504040204" pitchFamily="34" charset="0"/>
              <a:ea typeface="Verdana" panose="020B0604030504040204" pitchFamily="34" charset="0"/>
            </a:rPr>
            <a:t>3100 Gehäuse designen und drucken</a:t>
          </a:r>
        </a:p>
      </dsp:txBody>
      <dsp:txXfrm>
        <a:off x="5535092" y="2140769"/>
        <a:ext cx="1041362" cy="646580"/>
      </dsp:txXfrm>
    </dsp:sp>
    <dsp:sp modelId="{B9417BCB-3F64-4864-A4D1-AAC36FEBDB07}">
      <dsp:nvSpPr>
        <dsp:cNvPr id="0" name=""/>
        <dsp:cNvSpPr/>
      </dsp:nvSpPr>
      <dsp:spPr>
        <a:xfrm>
          <a:off x="5394799" y="3007862"/>
          <a:ext cx="1081594" cy="686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E01FF8-964A-4835-9CAB-F198867A694C}">
      <dsp:nvSpPr>
        <dsp:cNvPr id="0" name=""/>
        <dsp:cNvSpPr/>
      </dsp:nvSpPr>
      <dsp:spPr>
        <a:xfrm>
          <a:off x="5514976" y="3122030"/>
          <a:ext cx="1081594" cy="686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>
              <a:latin typeface="Verdana" panose="020B0604030504040204" pitchFamily="34" charset="0"/>
              <a:ea typeface="Verdana" panose="020B0604030504040204" pitchFamily="34" charset="0"/>
            </a:rPr>
            <a:t>3200 PCB planen</a:t>
          </a:r>
        </a:p>
      </dsp:txBody>
      <dsp:txXfrm>
        <a:off x="5535092" y="3142146"/>
        <a:ext cx="1041362" cy="646580"/>
      </dsp:txXfrm>
    </dsp:sp>
    <dsp:sp modelId="{23E4D75F-46DA-4992-867A-D2EBAD59A080}">
      <dsp:nvSpPr>
        <dsp:cNvPr id="0" name=""/>
        <dsp:cNvSpPr/>
      </dsp:nvSpPr>
      <dsp:spPr>
        <a:xfrm>
          <a:off x="5394799" y="4009238"/>
          <a:ext cx="1081594" cy="686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FE6356-A19A-461B-8648-695E6FA356AE}">
      <dsp:nvSpPr>
        <dsp:cNvPr id="0" name=""/>
        <dsp:cNvSpPr/>
      </dsp:nvSpPr>
      <dsp:spPr>
        <a:xfrm>
          <a:off x="5514976" y="4123406"/>
          <a:ext cx="1081594" cy="686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>
              <a:latin typeface="Verdana" panose="020B0604030504040204" pitchFamily="34" charset="0"/>
              <a:ea typeface="Verdana" panose="020B0604030504040204" pitchFamily="34" charset="0"/>
            </a:rPr>
            <a:t>3300 PCB bauen</a:t>
          </a:r>
        </a:p>
      </dsp:txBody>
      <dsp:txXfrm>
        <a:off x="5535092" y="4143522"/>
        <a:ext cx="1041362" cy="646580"/>
      </dsp:txXfrm>
    </dsp:sp>
    <dsp:sp modelId="{03A66105-E28A-4C8A-8539-9FD3BD5C0B93}">
      <dsp:nvSpPr>
        <dsp:cNvPr id="0" name=""/>
        <dsp:cNvSpPr/>
      </dsp:nvSpPr>
      <dsp:spPr>
        <a:xfrm>
          <a:off x="5394799" y="5010614"/>
          <a:ext cx="1081594" cy="686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FBF902-478C-4471-A6A9-6C14981E3C31}">
      <dsp:nvSpPr>
        <dsp:cNvPr id="0" name=""/>
        <dsp:cNvSpPr/>
      </dsp:nvSpPr>
      <dsp:spPr>
        <a:xfrm>
          <a:off x="5514976" y="5124783"/>
          <a:ext cx="1081594" cy="686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>
              <a:latin typeface="Verdana" panose="020B0604030504040204" pitchFamily="34" charset="0"/>
              <a:ea typeface="Verdana" panose="020B0604030504040204" pitchFamily="34" charset="0"/>
            </a:rPr>
            <a:t>3400 Software aufspielen und Device fertig stellen</a:t>
          </a:r>
        </a:p>
      </dsp:txBody>
      <dsp:txXfrm>
        <a:off x="5535092" y="5144899"/>
        <a:ext cx="1041362" cy="646580"/>
      </dsp:txXfrm>
    </dsp:sp>
    <dsp:sp modelId="{2136CFD9-9025-4459-B752-0A70CCA9C699}">
      <dsp:nvSpPr>
        <dsp:cNvPr id="0" name=""/>
        <dsp:cNvSpPr/>
      </dsp:nvSpPr>
      <dsp:spPr>
        <a:xfrm>
          <a:off x="6716748" y="1005109"/>
          <a:ext cx="1081594" cy="686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A5897A-2E85-4791-AB23-D8D852AF53E7}">
      <dsp:nvSpPr>
        <dsp:cNvPr id="0" name=""/>
        <dsp:cNvSpPr/>
      </dsp:nvSpPr>
      <dsp:spPr>
        <a:xfrm>
          <a:off x="6836925" y="1119277"/>
          <a:ext cx="1081594" cy="686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>
              <a:latin typeface="Verdana" panose="020B0604030504040204" pitchFamily="34" charset="0"/>
              <a:ea typeface="Verdana" panose="020B0604030504040204" pitchFamily="34" charset="0"/>
            </a:rPr>
            <a:t>4000 Device Testen</a:t>
          </a:r>
        </a:p>
      </dsp:txBody>
      <dsp:txXfrm>
        <a:off x="6857041" y="1139393"/>
        <a:ext cx="1041362" cy="646580"/>
      </dsp:txXfrm>
    </dsp:sp>
    <dsp:sp modelId="{8323BCDB-4E9E-4376-ADE2-097C26A35E8A}">
      <dsp:nvSpPr>
        <dsp:cNvPr id="0" name=""/>
        <dsp:cNvSpPr/>
      </dsp:nvSpPr>
      <dsp:spPr>
        <a:xfrm>
          <a:off x="6716748" y="2006485"/>
          <a:ext cx="1081594" cy="686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055DD7-6B20-4ADD-B63F-2D960B062980}">
      <dsp:nvSpPr>
        <dsp:cNvPr id="0" name=""/>
        <dsp:cNvSpPr/>
      </dsp:nvSpPr>
      <dsp:spPr>
        <a:xfrm>
          <a:off x="6836925" y="2120653"/>
          <a:ext cx="1081594" cy="686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>
              <a:latin typeface="Verdana" panose="020B0604030504040204" pitchFamily="34" charset="0"/>
              <a:ea typeface="Verdana" panose="020B0604030504040204" pitchFamily="34" charset="0"/>
            </a:rPr>
            <a:t>4100 Software und Hardware auf Funktion testen</a:t>
          </a:r>
        </a:p>
      </dsp:txBody>
      <dsp:txXfrm>
        <a:off x="6857041" y="2140769"/>
        <a:ext cx="1041362" cy="646580"/>
      </dsp:txXfrm>
    </dsp:sp>
    <dsp:sp modelId="{6B5D968B-9903-4D7B-9272-1DFE8348A180}">
      <dsp:nvSpPr>
        <dsp:cNvPr id="0" name=""/>
        <dsp:cNvSpPr/>
      </dsp:nvSpPr>
      <dsp:spPr>
        <a:xfrm>
          <a:off x="6716748" y="3007862"/>
          <a:ext cx="1081594" cy="686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11C282-B745-46E5-B7AC-6A11F8E8EDA1}">
      <dsp:nvSpPr>
        <dsp:cNvPr id="0" name=""/>
        <dsp:cNvSpPr/>
      </dsp:nvSpPr>
      <dsp:spPr>
        <a:xfrm>
          <a:off x="6836925" y="3122030"/>
          <a:ext cx="1081594" cy="686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>
              <a:latin typeface="Verdana" panose="020B0604030504040204" pitchFamily="34" charset="0"/>
              <a:ea typeface="Verdana" panose="020B0604030504040204" pitchFamily="34" charset="0"/>
            </a:rPr>
            <a:t>4200 Fehler beheben</a:t>
          </a:r>
        </a:p>
      </dsp:txBody>
      <dsp:txXfrm>
        <a:off x="6857041" y="3142146"/>
        <a:ext cx="1041362" cy="646580"/>
      </dsp:txXfrm>
    </dsp:sp>
    <dsp:sp modelId="{362ADB3E-EDA1-4630-A4F5-0522419E21E3}">
      <dsp:nvSpPr>
        <dsp:cNvPr id="0" name=""/>
        <dsp:cNvSpPr/>
      </dsp:nvSpPr>
      <dsp:spPr>
        <a:xfrm>
          <a:off x="6716748" y="4009238"/>
          <a:ext cx="1081594" cy="686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C74559-9FA6-4BCB-8CA3-EF369263F90F}">
      <dsp:nvSpPr>
        <dsp:cNvPr id="0" name=""/>
        <dsp:cNvSpPr/>
      </dsp:nvSpPr>
      <dsp:spPr>
        <a:xfrm>
          <a:off x="6836925" y="4123406"/>
          <a:ext cx="1081594" cy="686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>
              <a:latin typeface="Verdana" panose="020B0604030504040204" pitchFamily="34" charset="0"/>
              <a:ea typeface="Verdana" panose="020B0604030504040204" pitchFamily="34" charset="0"/>
            </a:rPr>
            <a:t>4300 Endprodukt testen lassen</a:t>
          </a:r>
        </a:p>
      </dsp:txBody>
      <dsp:txXfrm>
        <a:off x="6857041" y="4143522"/>
        <a:ext cx="1041362" cy="646580"/>
      </dsp:txXfrm>
    </dsp:sp>
    <dsp:sp modelId="{9D9CB349-CE05-4F7A-A23D-6CB53E971F38}">
      <dsp:nvSpPr>
        <dsp:cNvPr id="0" name=""/>
        <dsp:cNvSpPr/>
      </dsp:nvSpPr>
      <dsp:spPr>
        <a:xfrm>
          <a:off x="8038697" y="1005109"/>
          <a:ext cx="1081594" cy="686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295B70-9BB4-42DE-9252-0E63BAEB9381}">
      <dsp:nvSpPr>
        <dsp:cNvPr id="0" name=""/>
        <dsp:cNvSpPr/>
      </dsp:nvSpPr>
      <dsp:spPr>
        <a:xfrm>
          <a:off x="8158874" y="1119277"/>
          <a:ext cx="1081594" cy="686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>
              <a:latin typeface="Verdana" panose="020B0604030504040204" pitchFamily="34" charset="0"/>
              <a:ea typeface="Verdana" panose="020B0604030504040204" pitchFamily="34" charset="0"/>
            </a:rPr>
            <a:t>5000 Projektmanagement</a:t>
          </a:r>
        </a:p>
      </dsp:txBody>
      <dsp:txXfrm>
        <a:off x="8178990" y="1139393"/>
        <a:ext cx="1041362" cy="646580"/>
      </dsp:txXfrm>
    </dsp:sp>
    <dsp:sp modelId="{0049003A-A6A5-4895-B00F-5C8E9FAC959D}">
      <dsp:nvSpPr>
        <dsp:cNvPr id="0" name=""/>
        <dsp:cNvSpPr/>
      </dsp:nvSpPr>
      <dsp:spPr>
        <a:xfrm>
          <a:off x="8038697" y="2006485"/>
          <a:ext cx="1081594" cy="686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1E5997-4A2C-40CA-AAB7-4C255ACF5ABE}">
      <dsp:nvSpPr>
        <dsp:cNvPr id="0" name=""/>
        <dsp:cNvSpPr/>
      </dsp:nvSpPr>
      <dsp:spPr>
        <a:xfrm>
          <a:off x="8158874" y="2120653"/>
          <a:ext cx="1081594" cy="686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>
              <a:latin typeface="Verdana" panose="020B0604030504040204" pitchFamily="34" charset="0"/>
              <a:ea typeface="Verdana" panose="020B0604030504040204" pitchFamily="34" charset="0"/>
            </a:rPr>
            <a:t>5100 Projektantrag stellen</a:t>
          </a:r>
        </a:p>
      </dsp:txBody>
      <dsp:txXfrm>
        <a:off x="8178990" y="2140769"/>
        <a:ext cx="1041362" cy="646580"/>
      </dsp:txXfrm>
    </dsp:sp>
    <dsp:sp modelId="{2CEF6BA5-59DC-4315-93CA-3006A6F7F3F8}">
      <dsp:nvSpPr>
        <dsp:cNvPr id="0" name=""/>
        <dsp:cNvSpPr/>
      </dsp:nvSpPr>
      <dsp:spPr>
        <a:xfrm>
          <a:off x="8038697" y="3007862"/>
          <a:ext cx="1081594" cy="686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89A781-C9AC-43F2-B59A-6E2ADB36A994}">
      <dsp:nvSpPr>
        <dsp:cNvPr id="0" name=""/>
        <dsp:cNvSpPr/>
      </dsp:nvSpPr>
      <dsp:spPr>
        <a:xfrm>
          <a:off x="8158874" y="3122030"/>
          <a:ext cx="1081594" cy="686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>
              <a:latin typeface="Verdana" panose="020B0604030504040204" pitchFamily="34" charset="0"/>
              <a:ea typeface="Verdana" panose="020B0604030504040204" pitchFamily="34" charset="0"/>
            </a:rPr>
            <a:t>5200 Inhaltsverzeichnis und Kurzbeschreibung des </a:t>
          </a:r>
          <a:r>
            <a:rPr lang="de-DE" sz="500" kern="1200" dirty="0" err="1">
              <a:latin typeface="Verdana" panose="020B0604030504040204" pitchFamily="34" charset="0"/>
              <a:ea typeface="Verdana" panose="020B0604030504040204" pitchFamily="34" charset="0"/>
            </a:rPr>
            <a:t>Proposals</a:t>
          </a:r>
          <a:endParaRPr lang="de-DE" sz="5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8178990" y="3142146"/>
        <a:ext cx="1041362" cy="646580"/>
      </dsp:txXfrm>
    </dsp:sp>
    <dsp:sp modelId="{0B0215B4-4395-4E40-8DC7-E30922FC21D1}">
      <dsp:nvSpPr>
        <dsp:cNvPr id="0" name=""/>
        <dsp:cNvSpPr/>
      </dsp:nvSpPr>
      <dsp:spPr>
        <a:xfrm>
          <a:off x="8038697" y="4009238"/>
          <a:ext cx="1081594" cy="686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593EED-DDD4-4FBD-ADFD-470069745001}">
      <dsp:nvSpPr>
        <dsp:cNvPr id="0" name=""/>
        <dsp:cNvSpPr/>
      </dsp:nvSpPr>
      <dsp:spPr>
        <a:xfrm>
          <a:off x="8158874" y="4123406"/>
          <a:ext cx="1081594" cy="686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>
              <a:latin typeface="Verdana" panose="020B0604030504040204" pitchFamily="34" charset="0"/>
              <a:ea typeface="Verdana" panose="020B0604030504040204" pitchFamily="34" charset="0"/>
            </a:rPr>
            <a:t>5300 Fertigstellung Projekt und Zwischenpräsentation vorbereiten</a:t>
          </a:r>
        </a:p>
      </dsp:txBody>
      <dsp:txXfrm>
        <a:off x="8178990" y="4143522"/>
        <a:ext cx="1041362" cy="646580"/>
      </dsp:txXfrm>
    </dsp:sp>
    <dsp:sp modelId="{71720F7C-337E-4F9B-B060-D00A5CEE40D4}">
      <dsp:nvSpPr>
        <dsp:cNvPr id="0" name=""/>
        <dsp:cNvSpPr/>
      </dsp:nvSpPr>
      <dsp:spPr>
        <a:xfrm>
          <a:off x="8038697" y="5010614"/>
          <a:ext cx="1081594" cy="686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21406E-BEFB-48DF-87B9-2B5123700C02}">
      <dsp:nvSpPr>
        <dsp:cNvPr id="0" name=""/>
        <dsp:cNvSpPr/>
      </dsp:nvSpPr>
      <dsp:spPr>
        <a:xfrm>
          <a:off x="8158874" y="5124783"/>
          <a:ext cx="1081594" cy="686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>
              <a:latin typeface="Verdana" panose="020B0604030504040204" pitchFamily="34" charset="0"/>
              <a:ea typeface="Verdana" panose="020B0604030504040204" pitchFamily="34" charset="0"/>
            </a:rPr>
            <a:t>5400 Projektabschlussmeeting</a:t>
          </a:r>
        </a:p>
      </dsp:txBody>
      <dsp:txXfrm>
        <a:off x="8178990" y="5144899"/>
        <a:ext cx="1041362" cy="646580"/>
      </dsp:txXfrm>
    </dsp:sp>
    <dsp:sp modelId="{E1A0F828-06DE-4829-B491-F1B68DA1A1FD}">
      <dsp:nvSpPr>
        <dsp:cNvPr id="0" name=""/>
        <dsp:cNvSpPr/>
      </dsp:nvSpPr>
      <dsp:spPr>
        <a:xfrm>
          <a:off x="8038697" y="6011991"/>
          <a:ext cx="1081594" cy="686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A95A22-66E4-4897-8650-B02F52EF467A}">
      <dsp:nvSpPr>
        <dsp:cNvPr id="0" name=""/>
        <dsp:cNvSpPr/>
      </dsp:nvSpPr>
      <dsp:spPr>
        <a:xfrm>
          <a:off x="8158874" y="6126159"/>
          <a:ext cx="1081594" cy="686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>
              <a:latin typeface="Verdana" panose="020B0604030504040204" pitchFamily="34" charset="0"/>
              <a:ea typeface="Verdana" panose="020B0604030504040204" pitchFamily="34" charset="0"/>
            </a:rPr>
            <a:t>5500 Projektpräsentation erstellen</a:t>
          </a:r>
        </a:p>
      </dsp:txBody>
      <dsp:txXfrm>
        <a:off x="8178990" y="6146275"/>
        <a:ext cx="1041362" cy="646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9D9EC-612B-47E5-9F04-AA05DE4F3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6D46D4-A77F-4076-AA7D-C4D892CAC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FE76BD-020A-4FCA-B38B-BE2E6C05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B03E-8BDA-4C2E-BC87-EE08F4D22920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9FEE91-A1B8-4C74-B058-AB7F9559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9C233A-D853-4355-9EC9-C1F1F2FF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84B9-2C25-4291-8DE4-37AE04ECF9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0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F0776-DC10-4CE5-8F90-CD8AD9B7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DE2F3D-4C0C-4A0C-8C5B-BEF93EDFD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E555EB-2397-4F23-A56C-CD3E64D9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B03E-8BDA-4C2E-BC87-EE08F4D22920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CE21B-D9A2-41BA-AC96-2F33D810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CC404-F03E-42D9-8CBC-443A8656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84B9-2C25-4291-8DE4-37AE04ECF9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73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CB4887-2C2C-4AF3-BC4E-1A9ADCB68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44A413-BB78-42E3-8A9F-849E96580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7DC0C9-644D-44A7-8308-11BE79AE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B03E-8BDA-4C2E-BC87-EE08F4D22920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86799D-79CB-4A4E-A579-57574184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9762F-01F3-4661-85CE-22049766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84B9-2C25-4291-8DE4-37AE04ECF9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22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068B6-A019-4624-8B0B-CE5F2C03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8FC23-150C-4A2F-89E2-FF82BF808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8403F0-9257-41CB-A054-F160DE02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B03E-8BDA-4C2E-BC87-EE08F4D22920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BC42B5-A656-445C-96E6-16811EA7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F49BFA-9A80-41FD-907D-BB63FBAD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84B9-2C25-4291-8DE4-37AE04ECF9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4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FB9BA-6925-40AD-9EFD-F4A3F050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FA263B-7E55-43C8-8B9B-1E207F711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7C4E00-0228-4986-B6F8-48C92955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B03E-8BDA-4C2E-BC87-EE08F4D22920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D17CE-7833-44DC-838E-82995227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556172-C603-4395-8DE3-E5E3583BB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84B9-2C25-4291-8DE4-37AE04ECF9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46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67B9C-70C1-4B89-BB50-C8572105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6312D4-2CFE-4A5F-9C63-7AF594324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3F7FC5-6A54-4E40-A26C-C5FF9FFA7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05448C-D6AC-4DB7-9552-29EA55315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B03E-8BDA-4C2E-BC87-EE08F4D22920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5BE3FF-F836-4FEC-AD6F-D8647871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4F1210-0E42-45A6-A3D5-83B6D158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84B9-2C25-4291-8DE4-37AE04ECF9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99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57661-8884-46D7-8B8D-56538A85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ED8328-A3A3-4327-A708-071C626EA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F093F8-EA2D-41FA-9A76-0BED37478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227FDC-EEBA-430C-8EC4-A4C805F4E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5B317A-57BB-4190-9FED-867576A28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EAF806-D076-420F-A722-CCA02320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B03E-8BDA-4C2E-BC87-EE08F4D22920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5C9B7A-0442-4DE9-935C-7A8D56DC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F490D0-DA9B-4611-AE4D-5AE70FAD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84B9-2C25-4291-8DE4-37AE04ECF9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74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5E43B-AD0D-47AF-BEC8-D2D92FA7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647824-9664-46E4-942B-876FE12E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B03E-8BDA-4C2E-BC87-EE08F4D22920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99C67C-69BB-4FDF-AB78-2E6165CC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1A9649-7642-4E79-AED9-BDB4A62E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84B9-2C25-4291-8DE4-37AE04ECF9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5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23AAFB7-0E5E-47E2-8213-6528B1A7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B03E-8BDA-4C2E-BC87-EE08F4D22920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C1BBE6-C136-49AF-B2F7-2DE140D7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6B74A1-9B64-47F4-9FD3-DF4878CC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84B9-2C25-4291-8DE4-37AE04ECF9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43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DDB0F-67A1-41DB-8B19-D2B13D7D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7385A1-D826-4DC8-B4AA-3427A300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EDE833-1877-4694-82E5-D51C69B23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100DE2-60B2-4263-BC39-1E8ACFD7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B03E-8BDA-4C2E-BC87-EE08F4D22920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513D68-2FB4-42ED-9E39-2F2658BE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447236-447F-436A-89B3-FA2AEB2D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84B9-2C25-4291-8DE4-37AE04ECF9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88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2E2D7-FD37-4381-9955-E0C7A48EA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600D6A8-1BC9-4159-9284-A532B6AD6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EBE385-DF26-4C06-A784-B85C813A0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4C9FC4-530C-4FB6-8A74-B5BF4C20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4B03E-8BDA-4C2E-BC87-EE08F4D22920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A59D54-0E7B-42F1-911E-17787C555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468037-817F-41D7-8B3A-59B96D05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84B9-2C25-4291-8DE4-37AE04ECF9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93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FB4FB2-E7D9-4B61-B4FF-06624684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282CB3-9A1F-491A-B4C5-D0CA910B0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F39766-945A-4EDA-95C5-5CEA144B8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4B03E-8BDA-4C2E-BC87-EE08F4D22920}" type="datetimeFigureOut">
              <a:rPr lang="de-DE" smtClean="0"/>
              <a:t>07.11.2021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F3584D-4561-4DB0-B5C3-3B317A3C4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7F1FE0-F903-42B2-837D-19EEF045F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84B9-2C25-4291-8DE4-37AE04ECF9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00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5DAC45D-8FB3-41EC-BAFB-D126E22B0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890542"/>
              </p:ext>
            </p:extLst>
          </p:nvPr>
        </p:nvGraphicFramePr>
        <p:xfrm>
          <a:off x="0" y="41295"/>
          <a:ext cx="11991371" cy="6816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092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24F8F-E891-4C38-8F27-B7FE7A34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ECF392-CEC1-4A14-B1A4-3C01097CE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82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Breitbild</PresentationFormat>
  <Paragraphs>25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PSP</dc:title>
  <dc:creator>moonnight92 moonnight92</dc:creator>
  <cp:lastModifiedBy>moonnight92 moonnight92</cp:lastModifiedBy>
  <cp:revision>2</cp:revision>
  <dcterms:created xsi:type="dcterms:W3CDTF">2021-11-07T14:50:32Z</dcterms:created>
  <dcterms:modified xsi:type="dcterms:W3CDTF">2021-11-07T15:18:23Z</dcterms:modified>
</cp:coreProperties>
</file>