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Inversi%C3%B3n_de_control#:~:text=Inversi%C3%B3n%20de%20control%20(Inversion%20of,los%20m%C3%A9todos%20de%20programaci%C3%B3n%20tradicionales.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xurxodev.com/profundizando-en-la-inversion-de-dependencia/#:~:text=Arquitectura%20en%20capas%20con%20inversi%C3%B3n,deben%20depender%20de%20las%20abstracciones.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audiobernasconi.ch/2019/01/24/the-ultimate-list-of-net-dependency-injection-frameworks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la integración continua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Inyección de dependencia y pruebas automatizadas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integración continua?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90132" cy="4093243"/>
          </a:xfrm>
        </p:spPr>
        <p:txBody>
          <a:bodyPr/>
          <a:lstStyle/>
          <a:p>
            <a:r>
              <a:rPr lang="es-HN" dirty="0" smtClean="0"/>
              <a:t>Es una forma de trabajar en la que todos los programadores fusionan su código varias veces al día en un tronco común. </a:t>
            </a:r>
            <a:r>
              <a:rPr lang="es-ES" dirty="0"/>
              <a:t>El objetivo es reducir el riesgo de ver el "infierno de la integración" esperando el final de un proyecto o un sprint para fusionar el trabajo de todos los contribuidores.</a:t>
            </a:r>
            <a:endParaRPr lang="es-HN" dirty="0" smtClean="0"/>
          </a:p>
          <a:p>
            <a:r>
              <a:rPr lang="es-ES" dirty="0" smtClean="0"/>
              <a:t>Se utiliza </a:t>
            </a:r>
            <a:r>
              <a:rPr lang="es-ES" dirty="0"/>
              <a:t>en combinación con pruebas unitarias y </a:t>
            </a:r>
            <a:r>
              <a:rPr lang="es-ES" dirty="0" smtClean="0"/>
              <a:t>de integración automatizadas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/>
              <a:t>Uno de los principales beneficios de la adopción de la IC es que le ahorrará tiempo durante su ciclo de desarrollo al identificar y abordar los conflictos en una etapa temprana. </a:t>
            </a:r>
            <a:endParaRPr lang="es-ES" dirty="0" smtClean="0"/>
          </a:p>
          <a:p>
            <a:r>
              <a:rPr lang="es-ES" dirty="0" smtClean="0"/>
              <a:t>También </a:t>
            </a:r>
            <a:r>
              <a:rPr lang="es-ES" dirty="0"/>
              <a:t>es una gran manera de reducir la cantidad de tiempo dedicado a la reparación de errores y la regresión, poniendo más énfasis en tener un buen conjunto de pruebas.</a:t>
            </a:r>
            <a:endParaRPr lang="es-H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diseño de </a:t>
            </a:r>
            <a:r>
              <a:rPr lang="es-ES" dirty="0" smtClean="0"/>
              <a:t>inversión </a:t>
            </a:r>
            <a:r>
              <a:rPr lang="es-ES" dirty="0"/>
              <a:t>de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Es </a:t>
            </a:r>
            <a:r>
              <a:rPr lang="es-ES" dirty="0"/>
              <a:t>un principio de diseño de software en el que el flujo de ejecución de un programa se invierte respecto a los métodos de programación </a:t>
            </a:r>
            <a:r>
              <a:rPr lang="es-ES" dirty="0" smtClean="0"/>
              <a:t>tradicionales.</a:t>
            </a:r>
          </a:p>
          <a:p>
            <a:r>
              <a:rPr lang="es-ES" dirty="0"/>
              <a:t>La inversión de control es un término genérico que puede implementarse de diferentes maneras. Por ejemplo se puede implementar mediante eventos o mediante Inyección de Dependencias.</a:t>
            </a:r>
            <a:endParaRPr lang="es-ES" dirty="0" smtClean="0"/>
          </a:p>
          <a:p>
            <a:r>
              <a:rPr lang="es-ES" dirty="0" smtClean="0"/>
              <a:t>Ayuda </a:t>
            </a:r>
            <a:r>
              <a:rPr lang="es-ES" dirty="0"/>
              <a:t>a diseñar clases de acoplamiento suelto que las hacen comprobables, </a:t>
            </a:r>
            <a:r>
              <a:rPr lang="es-ES" dirty="0" smtClean="0"/>
              <a:t>sostenible </a:t>
            </a:r>
            <a:r>
              <a:rPr lang="es-ES" dirty="0"/>
              <a:t>y </a:t>
            </a:r>
            <a:r>
              <a:rPr lang="es-ES" dirty="0" smtClean="0"/>
              <a:t>extensibles.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n-US" sz="900" dirty="0">
                <a:hlinkClick r:id="rId2"/>
              </a:rPr>
              <a:t>https://es.wikipedia.org/wiki/Inversi%C3%B3n_de_control#:~:text=Inversi%C3%B3n%20de%20control%20(Inversion%20of,los%20m%C3%A9todos%20de%20programaci%C3%B3n%20tradicionales.</a:t>
            </a:r>
            <a:endParaRPr lang="es-ES" sz="900" dirty="0" smtClean="0"/>
          </a:p>
        </p:txBody>
      </p:sp>
    </p:spTree>
    <p:extLst>
      <p:ext uri="{BB962C8B-B14F-4D97-AF65-F5344CB8AC3E}">
        <p14:creationId xmlns:p14="http://schemas.microsoft.com/office/powerpoint/2010/main" val="21744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Principio de diseño de la inversión de la dependencia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/>
          </a:bodyPr>
          <a:lstStyle/>
          <a:p>
            <a:r>
              <a:rPr lang="es-ES" dirty="0" smtClean="0"/>
              <a:t>Los módulos de alto nivel no deberían depender de los de bajo nivel, ambos deberían depender de abstracciones.</a:t>
            </a:r>
          </a:p>
          <a:p>
            <a:r>
              <a:rPr lang="es-ES" dirty="0" smtClean="0"/>
              <a:t>Las abstracciones no deben depender de los detalles, los detalles deben depender de las abstracciones.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r>
              <a:rPr lang="en-US" sz="1000" dirty="0" smtClean="0">
                <a:hlinkClick r:id="rId2"/>
              </a:rPr>
              <a:t>http://xurxodev.com/profundizando-en-la-inversion-de-dependencia/#:~:text=Arquitectura%20en%20capas%20con%20inversi%C3%B3n,deben%20depender%20de%20las%20abstracciones.</a:t>
            </a:r>
            <a:endParaRPr lang="es-HN" sz="1000" dirty="0" smtClean="0"/>
          </a:p>
        </p:txBody>
      </p:sp>
    </p:spTree>
    <p:extLst>
      <p:ext uri="{BB962C8B-B14F-4D97-AF65-F5344CB8AC3E}">
        <p14:creationId xmlns:p14="http://schemas.microsoft.com/office/powerpoint/2010/main" val="31088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smtClean="0"/>
              <a:t>de diseño de </a:t>
            </a:r>
            <a:r>
              <a:rPr lang="es-ES" dirty="0"/>
              <a:t>inyección de dependencia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patrón de inyección de dependencia es un patrón de diseño utilizado para implementar la inversión de </a:t>
            </a:r>
            <a:r>
              <a:rPr lang="es-ES" dirty="0" smtClean="0"/>
              <a:t>control.</a:t>
            </a:r>
          </a:p>
          <a:p>
            <a:r>
              <a:rPr lang="es-ES" dirty="0" smtClean="0"/>
              <a:t>Permite </a:t>
            </a:r>
            <a:r>
              <a:rPr lang="es-ES" dirty="0"/>
              <a:t>la creación de objetos dependientes fuera de una clase y </a:t>
            </a:r>
            <a:r>
              <a:rPr lang="es-ES" dirty="0" smtClean="0"/>
              <a:t>los inyecta en tiempo de ejecución, en lugar de durante el tiempo de diseño. </a:t>
            </a:r>
          </a:p>
          <a:p>
            <a:r>
              <a:rPr lang="es-ES" dirty="0" smtClean="0"/>
              <a:t>Usando </a:t>
            </a:r>
            <a:r>
              <a:rPr lang="es-ES" dirty="0"/>
              <a:t>la inyección de dependencia, movemos la creación y la unión de los objetos dependientes fuera de la clase que depende de ellos.</a:t>
            </a:r>
            <a:endParaRPr lang="es-HN" dirty="0" smtClean="0"/>
          </a:p>
        </p:txBody>
      </p:sp>
    </p:spTree>
    <p:extLst>
      <p:ext uri="{BB962C8B-B14F-4D97-AF65-F5344CB8AC3E}">
        <p14:creationId xmlns:p14="http://schemas.microsoft.com/office/powerpoint/2010/main" val="8503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Contenedor de Inversión de Control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HN" dirty="0" smtClean="0"/>
              <a:t>También llamado Contenedor de Inyección de Dependencias.</a:t>
            </a:r>
          </a:p>
          <a:p>
            <a:r>
              <a:rPr lang="es-ES" dirty="0"/>
              <a:t>Es un marco </a:t>
            </a:r>
            <a:r>
              <a:rPr lang="es-ES" dirty="0" smtClean="0"/>
              <a:t>(“</a:t>
            </a:r>
            <a:r>
              <a:rPr lang="es-ES" dirty="0" err="1" smtClean="0"/>
              <a:t>framework</a:t>
            </a:r>
            <a:r>
              <a:rPr lang="es-ES" dirty="0" smtClean="0"/>
              <a:t>”) para </a:t>
            </a:r>
            <a:r>
              <a:rPr lang="es-ES" dirty="0"/>
              <a:t>la aplicación de la inyección automática de </a:t>
            </a:r>
            <a:r>
              <a:rPr lang="es-ES" dirty="0" smtClean="0"/>
              <a:t>dependencia.</a:t>
            </a:r>
          </a:p>
          <a:p>
            <a:r>
              <a:rPr lang="es-ES" dirty="0" smtClean="0"/>
              <a:t>Gestiona </a:t>
            </a:r>
            <a:r>
              <a:rPr lang="es-ES" dirty="0"/>
              <a:t>la creación y vida de los objetos y también inyecta dependencias a la clase</a:t>
            </a:r>
            <a:r>
              <a:rPr lang="es-ES" dirty="0" smtClean="0"/>
              <a:t>.</a:t>
            </a:r>
          </a:p>
          <a:p>
            <a:r>
              <a:rPr lang="es-ES" dirty="0"/>
              <a:t>Hay varios, pero usamos </a:t>
            </a:r>
            <a:r>
              <a:rPr lang="es-ES" dirty="0" err="1"/>
              <a:t>Ninject</a:t>
            </a:r>
            <a:r>
              <a:rPr lang="es-ES" dirty="0"/>
              <a:t> porque es fácil de usar y satisface nuestras necesidades</a:t>
            </a:r>
            <a:r>
              <a:rPr lang="es-ES" dirty="0" smtClean="0"/>
              <a:t>.</a:t>
            </a:r>
          </a:p>
          <a:p>
            <a:r>
              <a:rPr lang="es-ES" dirty="0"/>
              <a:t>Vea una lista completa </a:t>
            </a:r>
            <a:r>
              <a:rPr lang="es-ES" dirty="0" smtClean="0"/>
              <a:t>aquí: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://www.claudiobernasconi.ch/2019/01/24/the-ultimate-list-of-net-dependency-injection-frameworks/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7702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Ninject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450938" cy="4093243"/>
          </a:xfrm>
        </p:spPr>
        <p:txBody>
          <a:bodyPr/>
          <a:lstStyle/>
          <a:p>
            <a:r>
              <a:rPr lang="es-ES" sz="2800" dirty="0"/>
              <a:t>En </a:t>
            </a:r>
            <a:r>
              <a:rPr lang="es-ES" sz="2800" dirty="0" err="1"/>
              <a:t>Ninject</a:t>
            </a:r>
            <a:r>
              <a:rPr lang="es-ES" sz="2800" dirty="0"/>
              <a:t> el </a:t>
            </a:r>
            <a:r>
              <a:rPr lang="es-ES" sz="2800" dirty="0" err="1"/>
              <a:t>Kernel</a:t>
            </a:r>
            <a:r>
              <a:rPr lang="es-ES" sz="2800" dirty="0"/>
              <a:t> es el componente que controla todo</a:t>
            </a:r>
            <a:r>
              <a:rPr lang="es-ES" sz="2800" dirty="0" smtClean="0"/>
              <a:t>.</a:t>
            </a:r>
          </a:p>
          <a:p>
            <a:r>
              <a:rPr lang="es-ES" sz="2800" dirty="0"/>
              <a:t>Podemos unir directamente las interfaces con las implementaciones en el </a:t>
            </a:r>
            <a:r>
              <a:rPr lang="es-ES" sz="2800" dirty="0" err="1"/>
              <a:t>Kernel</a:t>
            </a:r>
            <a:r>
              <a:rPr lang="es-ES" sz="2800" dirty="0"/>
              <a:t> o podemos pasarlas por medio de módulos.</a:t>
            </a:r>
            <a:endParaRPr lang="es-ES" sz="2800" dirty="0" smtClean="0"/>
          </a:p>
          <a:p>
            <a:endParaRPr lang="es-HN" sz="2800" dirty="0"/>
          </a:p>
        </p:txBody>
      </p:sp>
    </p:spTree>
    <p:extLst>
      <p:ext uri="{BB962C8B-B14F-4D97-AF65-F5344CB8AC3E}">
        <p14:creationId xmlns:p14="http://schemas.microsoft.com/office/powerpoint/2010/main" val="387211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472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Trade Gothic LT Pro</vt:lpstr>
      <vt:lpstr>Trebuchet MS</vt:lpstr>
      <vt:lpstr>Office Theme</vt:lpstr>
      <vt:lpstr>Introducción a la integración continua</vt:lpstr>
      <vt:lpstr>¿Qué es la integración continua?</vt:lpstr>
      <vt:lpstr>Principio de diseño de inversión de control</vt:lpstr>
      <vt:lpstr>Principio de diseño de la inversión de la dependencia</vt:lpstr>
      <vt:lpstr>Patrón de diseño de inyección de dependencia</vt:lpstr>
      <vt:lpstr>Contenedor de Inversión de Control</vt:lpstr>
      <vt:lpstr>Ninject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2020-07-27T17:14:35Z</dcterms:created>
  <dcterms:modified xsi:type="dcterms:W3CDTF">2020-08-02T06:39:33Z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