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la integración continua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Inyección de dependencia y pruebas automatizadas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integración continua?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90132" cy="4093243"/>
          </a:xfrm>
        </p:spPr>
        <p:txBody>
          <a:bodyPr/>
          <a:lstStyle/>
          <a:p>
            <a:r>
              <a:rPr lang="es-HN" dirty="0" smtClean="0"/>
              <a:t>Es una forma de trabajar en la que todos los programadores fusionan su código varias veces al día en un tronco común. </a:t>
            </a:r>
            <a:r>
              <a:rPr lang="es-ES" dirty="0"/>
              <a:t>El objetivo es reducir el riesgo de ver el "infierno de la integración" esperando el final de un proyecto o un sprint para fusionar el trabajo de todos los contribuidores.</a:t>
            </a:r>
            <a:endParaRPr lang="es-HN" dirty="0" smtClean="0"/>
          </a:p>
          <a:p>
            <a:r>
              <a:rPr lang="es-ES" dirty="0" smtClean="0"/>
              <a:t>Se utiliza </a:t>
            </a:r>
            <a:r>
              <a:rPr lang="es-ES" dirty="0"/>
              <a:t>en combinación con pruebas unitarias y </a:t>
            </a:r>
            <a:r>
              <a:rPr lang="es-ES" dirty="0" smtClean="0"/>
              <a:t>de integración automatizadas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/>
              <a:t>Uno de los principales beneficios de la adopción de la IC es que le ahorrará tiempo durante su ciclo de desarrollo al identificar y abordar los conflictos en una etapa temprana. </a:t>
            </a:r>
            <a:endParaRPr lang="es-ES" dirty="0" smtClean="0"/>
          </a:p>
          <a:p>
            <a:r>
              <a:rPr lang="es-ES" dirty="0" smtClean="0"/>
              <a:t>También </a:t>
            </a:r>
            <a:r>
              <a:rPr lang="es-ES" dirty="0"/>
              <a:t>es una gran manera de reducir la cantidad de tiempo dedicado a la reparación de errores y la regresión, poniendo más énfasis en tener un buen conjunto de pruebas.</a:t>
            </a:r>
            <a:endParaRPr lang="es-H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diseño de la inversión de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/>
          <a:lstStyle/>
          <a:p>
            <a:r>
              <a:rPr lang="es-ES" dirty="0"/>
              <a:t>El principio de diseño de inversión de control se utiliza para invertir diferentes tipos de controles en el diseño orientado al objeto para lograr un acoplamiento suelto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Ayuda a diseñar clases de acoplamiento suelto que las hacen comprobables, </a:t>
            </a:r>
            <a:r>
              <a:rPr lang="es-ES" dirty="0" smtClean="0"/>
              <a:t>sostenible </a:t>
            </a:r>
            <a:r>
              <a:rPr lang="es-ES" dirty="0"/>
              <a:t>y extensibles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Imprescindible </a:t>
            </a:r>
            <a:r>
              <a:rPr lang="es-ES" dirty="0"/>
              <a:t>para el </a:t>
            </a:r>
            <a:r>
              <a:rPr lang="es-ES" dirty="0" smtClean="0"/>
              <a:t>desarrollo </a:t>
            </a:r>
            <a:r>
              <a:rPr lang="es-ES" dirty="0"/>
              <a:t>impulsado por pruebas </a:t>
            </a:r>
            <a:r>
              <a:rPr lang="es-ES" dirty="0" smtClean="0"/>
              <a:t>(TDD)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4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diseño de la inversión de la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/>
          <a:lstStyle/>
          <a:p>
            <a:r>
              <a:rPr lang="es-ES" dirty="0"/>
              <a:t>Los módulos de alto nivel no deben depender de los módulos de bajo nivel. Ambos deberían depender de abstracciones (por ejemplo, </a:t>
            </a:r>
            <a:r>
              <a:rPr lang="es-ES" dirty="0" smtClean="0"/>
              <a:t>interfaces).</a:t>
            </a:r>
          </a:p>
          <a:p>
            <a:r>
              <a:rPr lang="es-ES" dirty="0"/>
              <a:t>Las abstracciones no deben depender de los detalles. Los detalles (implementaciones concretas) deben depender de las abstracciones.</a:t>
            </a:r>
            <a:endParaRPr lang="es-HN" dirty="0" smtClean="0"/>
          </a:p>
        </p:txBody>
      </p:sp>
    </p:spTree>
    <p:extLst>
      <p:ext uri="{BB962C8B-B14F-4D97-AF65-F5344CB8AC3E}">
        <p14:creationId xmlns:p14="http://schemas.microsoft.com/office/powerpoint/2010/main" val="31088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smtClean="0"/>
              <a:t>de diseño de </a:t>
            </a:r>
            <a:r>
              <a:rPr lang="es-ES" dirty="0"/>
              <a:t>inyección de dependencia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661652"/>
            <a:ext cx="11215235" cy="4515311"/>
          </a:xfrm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/>
              <a:t>patrón de inyección de dependencia es un patrón de diseño utilizado para implementar la inversión de </a:t>
            </a:r>
            <a:r>
              <a:rPr lang="es-ES" dirty="0" smtClean="0"/>
              <a:t>control.</a:t>
            </a:r>
          </a:p>
          <a:p>
            <a:r>
              <a:rPr lang="es-ES" dirty="0" smtClean="0"/>
              <a:t>Permite </a:t>
            </a:r>
            <a:r>
              <a:rPr lang="es-ES" dirty="0"/>
              <a:t>la creación de objetos dependientes fuera de una clase y </a:t>
            </a:r>
            <a:r>
              <a:rPr lang="es-ES" dirty="0" smtClean="0"/>
              <a:t>los inyecta en tiempo de ejecución, en lugar de durante el tiempo de diseño. </a:t>
            </a:r>
          </a:p>
          <a:p>
            <a:r>
              <a:rPr lang="es-ES" dirty="0" smtClean="0"/>
              <a:t>Usando </a:t>
            </a:r>
            <a:r>
              <a:rPr lang="es-ES" dirty="0"/>
              <a:t>la inyección de dependencia, movemos la creación y la unión de los objetos dependientes fuera de la clase que depende de ellos.</a:t>
            </a:r>
            <a:endParaRPr lang="es-HN" dirty="0" smtClean="0"/>
          </a:p>
        </p:txBody>
      </p:sp>
    </p:spTree>
    <p:extLst>
      <p:ext uri="{BB962C8B-B14F-4D97-AF65-F5344CB8AC3E}">
        <p14:creationId xmlns:p14="http://schemas.microsoft.com/office/powerpoint/2010/main" val="8503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Trade Gothic LT Pro</vt:lpstr>
      <vt:lpstr>Trebuchet MS</vt:lpstr>
      <vt:lpstr>Office Theme</vt:lpstr>
      <vt:lpstr>Introducción a la integración continua</vt:lpstr>
      <vt:lpstr>¿Qué es la integración continua?</vt:lpstr>
      <vt:lpstr>Principio de diseño de la inversión de control</vt:lpstr>
      <vt:lpstr>Principio de diseño de la inversión de la dependencia</vt:lpstr>
      <vt:lpstr>Patrón de diseño de inyección de dependencia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2020-07-27T17:14:35Z</dcterms:created>
  <dcterms:modified xsi:type="dcterms:W3CDTF">2020-07-28T00:49:22Z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