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A1DB3364-A579-4A11-ADCE-9A9B082CE54B}" type="slidenum">
              <a:rPr lang="en-US"/>
              <a:pPr algn="r"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884400" y="0"/>
            <a:ext cx="29714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6/10/13</a:t>
            </a:r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Num"/>
          </p:nvPr>
        </p:nvSpPr>
        <p:spPr>
          <a:xfrm>
            <a:off x="8516880" y="6489720"/>
            <a:ext cx="626760" cy="3650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fld id="{FB6519DA-5E24-4A3B-BF13-D3B7E251BC51}" type="slidenum">
              <a:rPr lang="en-US" sz="1000">
                <a:solidFill>
                  <a:srgbClr val="FFFFFF"/>
                </a:solidFill>
                <a:latin typeface="Times New Roman"/>
                <a:ea typeface="Arial"/>
              </a:rPr>
              <a:pPr>
                <a:lnSpc>
                  <a:spcPct val="100000"/>
                </a:lnSpc>
              </a:pPr>
              <a:t>‹nr.›</a:t>
            </a:fld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nl-NL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nl-NL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nl-NL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nl-NL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nl-NL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nl-NL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nl-NL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nl-NL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ftr"/>
          </p:nvPr>
        </p:nvSpPr>
        <p:spPr>
          <a:xfrm>
            <a:off x="456840" y="6123240"/>
            <a:ext cx="2895120" cy="36792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sldNum"/>
          </p:nvPr>
        </p:nvSpPr>
        <p:spPr>
          <a:xfrm>
            <a:off x="8254800" y="6123240"/>
            <a:ext cx="626400" cy="36792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fld id="{D49B2F4C-35D5-4798-B790-DDFC1074833D}" type="slidenum"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pPr>
                <a:lnSpc>
                  <a:spcPct val="100000"/>
                </a:lnSpc>
              </a:pPr>
              <a:t>‹nr.›</a:t>
            </a:fld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nl-NL"/>
              <a:t>Click to edit the title text format</a:t>
            </a:r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nl-NL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nl-NL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nl-NL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nl-NL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nl-NL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nl-NL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nl-NL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0" y="729000"/>
            <a:ext cx="7772040" cy="12366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nl-NL" sz="4400" b="1">
                <a:solidFill>
                  <a:srgbClr val="25167A"/>
                </a:solidFill>
                <a:latin typeface="Arial"/>
                <a:ea typeface="ＭＳ Ｐゴシック"/>
              </a:rPr>
              <a:t>From Moonshot to Mars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33160" y="2625480"/>
            <a:ext cx="6011280" cy="941400"/>
          </a:xfrm>
          <a:prstGeom prst="rect">
            <a:avLst/>
          </a:prstGeom>
        </p:spPr>
      </p:sp>
      <p:sp>
        <p:nvSpPr>
          <p:cNvPr id="78" name="CustomShape 3"/>
          <p:cNvSpPr/>
          <p:nvPr/>
        </p:nvSpPr>
        <p:spPr>
          <a:xfrm>
            <a:off x="8516880" y="6489720"/>
            <a:ext cx="626760" cy="36468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r">
              <a:lnSpc>
                <a:spcPct val="100000"/>
              </a:lnSpc>
            </a:pPr>
            <a:fld id="{3554412B-6624-441E-B6C3-CC933F83D95A}" type="slidenum">
              <a:rPr lang="en-US">
                <a:solidFill>
                  <a:srgbClr val="000000"/>
                </a:solidFill>
                <a:latin typeface="Calibri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  <p:pic>
        <p:nvPicPr>
          <p:cNvPr id="79" name="Afbeelding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1840" y="1584000"/>
            <a:ext cx="1981800" cy="942120"/>
          </a:xfrm>
          <a:prstGeom prst="rect">
            <a:avLst/>
          </a:prstGeom>
        </p:spPr>
      </p:pic>
      <p:sp>
        <p:nvSpPr>
          <p:cNvPr id="80" name="CustomShape 4"/>
          <p:cNvSpPr/>
          <p:nvPr/>
        </p:nvSpPr>
        <p:spPr>
          <a:xfrm>
            <a:off x="395640" y="3933000"/>
            <a:ext cx="2736000" cy="1736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Sebastiaan Groot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Marvin Hiemstra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Remy Bien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Wouter Miltenburg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Koen Veelenturf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Ruben Bras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123640" y="980640"/>
            <a:ext cx="583236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4400" b="1">
                <a:solidFill>
                  <a:srgbClr val="25167A"/>
                </a:solidFill>
                <a:latin typeface="Arial"/>
                <a:ea typeface="ＭＳ Ｐゴシック"/>
              </a:rPr>
              <a:t>FreeRADIUS Module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Introduction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Protocol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specification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Proof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of Concept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Future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work</a:t>
            </a:r>
            <a:endParaRPr dirty="0"/>
          </a:p>
        </p:txBody>
      </p:sp>
      <p:pic>
        <p:nvPicPr>
          <p:cNvPr id="101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6000" y="2061000"/>
            <a:ext cx="3865320" cy="3890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>
                <a:solidFill>
                  <a:srgbClr val="25167A"/>
                </a:solidFill>
                <a:latin typeface="Arial"/>
                <a:ea typeface="ＭＳ Ｐゴシック"/>
              </a:rPr>
              <a:t>FreeRADIUS Module: Introduction 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Using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regular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RADIUS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traffic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Third-party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attribute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providers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Easily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implemented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as modules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on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existing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infrastructures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>
                <a:solidFill>
                  <a:srgbClr val="25167A"/>
                </a:solidFill>
                <a:latin typeface="Arial"/>
                <a:ea typeface="ＭＳ Ｐゴシック"/>
              </a:rPr>
              <a:t>FreeRADIUS Module: Protocol Specification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err="1">
                <a:solidFill>
                  <a:srgbClr val="000000"/>
                </a:solidFill>
                <a:ea typeface="ＭＳ Ｐゴシック"/>
              </a:rPr>
              <a:t>Three</a:t>
            </a:r>
            <a:r>
              <a:rPr lang="nl-NL" sz="2000" dirty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actors</a:t>
            </a:r>
            <a:endParaRPr lang="nl-NL" sz="2000" dirty="0" smtClean="0">
              <a:solidFill>
                <a:srgbClr val="000000"/>
              </a:solidFill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Client</a:t>
            </a:r>
            <a:endParaRPr lang="nl-NL" sz="2000" dirty="0" smtClean="0">
              <a:solidFill>
                <a:srgbClr val="000000"/>
              </a:solidFill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Proxy-RADIUS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server</a:t>
            </a: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IDP-RADIUS server</a:t>
            </a:r>
            <a:endParaRPr sz="2000" dirty="0"/>
          </a:p>
          <a:p>
            <a:pPr>
              <a:buFont typeface="Wingdings" pitchFamily="2" charset="2"/>
              <a:buChar char="Ø"/>
            </a:pP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Five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states</a:t>
            </a:r>
            <a:endParaRPr lang="nl-NL" sz="2000" dirty="0" smtClean="0">
              <a:solidFill>
                <a:srgbClr val="000000"/>
              </a:solidFill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Client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: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Sending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Access-Request</a:t>
            </a:r>
            <a:endParaRPr lang="nl-NL" sz="2000" dirty="0" smtClean="0">
              <a:solidFill>
                <a:srgbClr val="000000"/>
              </a:solidFill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Proxy: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Proxying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Access-Request</a:t>
            </a:r>
            <a:endParaRPr lang="nl-NL" sz="2000" dirty="0" smtClean="0">
              <a:solidFill>
                <a:srgbClr val="000000"/>
              </a:solidFill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IDP: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Evaluating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the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Access-Request</a:t>
            </a:r>
            <a:endParaRPr lang="nl-NL" sz="2000" dirty="0" smtClean="0">
              <a:solidFill>
                <a:srgbClr val="000000"/>
              </a:solidFill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Proxy: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Proxying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the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repose</a:t>
            </a:r>
            <a:endParaRPr lang="nl-NL" sz="2000" dirty="0" smtClean="0">
              <a:solidFill>
                <a:srgbClr val="000000"/>
              </a:solidFill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Client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: </a:t>
            </a:r>
            <a:r>
              <a:rPr lang="nl-NL" sz="2000" dirty="0" err="1" smtClean="0">
                <a:solidFill>
                  <a:srgbClr val="000000"/>
                </a:solidFill>
                <a:ea typeface="ＭＳ Ｐゴシック"/>
              </a:rPr>
              <a:t>Evaluating</a:t>
            </a:r>
            <a:r>
              <a:rPr lang="nl-NL" sz="2000" dirty="0" smtClean="0">
                <a:solidFill>
                  <a:srgbClr val="000000"/>
                </a:solidFill>
                <a:ea typeface="ＭＳ Ｐゴシック"/>
              </a:rPr>
              <a:t> the respons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Afbeelding 10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9752" y="188640"/>
            <a:ext cx="6568560" cy="685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>
                <a:solidFill>
                  <a:srgbClr val="25167A"/>
                </a:solidFill>
                <a:latin typeface="Arial"/>
                <a:ea typeface="ＭＳ Ｐゴシック"/>
              </a:rPr>
              <a:t>FreeRADIUS Module: Protocol Specification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2099880"/>
            <a:ext cx="8939336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URN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formats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</a:p>
          <a:p>
            <a:pPr lvl="1">
              <a:buFont typeface="Arial"/>
              <a:buChar char="•"/>
            </a:pP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Client</a:t>
            </a: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 request</a:t>
            </a:r>
            <a:endParaRPr sz="2000" dirty="0"/>
          </a:p>
          <a:p>
            <a:pPr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Timestamp:Service 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DN:Proxy DN: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Required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Attibutes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Requested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Attributes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IDP Response</a:t>
            </a:r>
            <a:endParaRPr sz="2000" dirty="0"/>
          </a:p>
          <a:p>
            <a:pPr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Timestamp:Service 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DN:IDP DN: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Provided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AVPs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Requested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Attributes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Proxy response</a:t>
            </a:r>
            <a:endParaRPr sz="2000" dirty="0"/>
          </a:p>
          <a:p>
            <a:pPr>
              <a:buFont typeface="Wingdings" pitchFamily="2" charset="2"/>
              <a:buChar char="Ø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Timestamp:Proxy 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DN: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Requested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AVPs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 b="1" dirty="0">
                <a:solidFill>
                  <a:srgbClr val="000000"/>
                </a:solidFill>
                <a:latin typeface="Arial"/>
                <a:ea typeface="ＭＳ Ｐゴシック"/>
              </a:rPr>
              <a:t>12345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:DC=HVA,DC=NL,CN=SSHD:DC=SURFNET,DC=NL,CN=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:2:
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sgroot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SuftConextPassword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=testing123:1: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12380:DC=SURFNET,DC=NL,CN=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HvAStudent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12345:</a:t>
            </a:r>
            <a:r>
              <a:rPr lang="nl-NL" sz="1700" b="1" dirty="0">
                <a:solidFill>
                  <a:srgbClr val="000000"/>
                </a:solidFill>
                <a:latin typeface="Arial"/>
                <a:ea typeface="ＭＳ Ｐゴシック"/>
              </a:rPr>
              <a:t>DC=HVA,DC=NL,CN=SSHD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:2:
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sgroot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SuftConextPassword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=testing123:1: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12380:DC=SURFNET,DC=NL,CN=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HvAStudent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</a:t>
            </a:r>
            <a:r>
              <a:rPr lang="nl-NL" sz="1700" b="1" dirty="0">
                <a:solidFill>
                  <a:srgbClr val="000000"/>
                </a:solidFill>
                <a:latin typeface="Arial"/>
                <a:ea typeface="ＭＳ Ｐゴシック"/>
              </a:rPr>
              <a:t>DC=SURFNET,DC=NL,CN=</a:t>
            </a:r>
            <a:r>
              <a:rPr lang="nl-NL" sz="1700" b="1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:2:
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sgroot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SuftConextPassword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=testing123:1: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12380:DC=SURFNET,DC=NL,CN=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HvAStudent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b="1" dirty="0">
                <a:solidFill>
                  <a:srgbClr val="000000"/>
                </a:solidFill>
                <a:latin typeface="Arial"/>
                <a:ea typeface="ＭＳ Ｐゴシック"/>
              </a:rPr>
              <a:t>2:
</a:t>
            </a:r>
            <a:r>
              <a:rPr lang="nl-NL" sz="1700" b="1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b="1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b="1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sgroot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SuftConextPassword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=testing123:1: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12380:DC=SURFNET,DC=NL,CN=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HvAStudent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:2:
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b="1" dirty="0">
                <a:solidFill>
                  <a:srgbClr val="000000"/>
                </a:solidFill>
                <a:latin typeface="Arial"/>
                <a:ea typeface="ＭＳ Ｐゴシック"/>
              </a:rPr>
              <a:t>1:</a:t>
            </a:r>
            <a:r>
              <a:rPr lang="nl-NL" sz="1700" b="1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UserName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sgroot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SuftConextPassword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=testing123:1: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12380:DC=SURFNET,DC=NL,CN=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:1: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SurfConextGroup</a:t>
            </a:r>
            <a:r>
              <a:rPr lang="nl-NL" sz="17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lang="nl-NL" sz="1700" dirty="0" err="1">
                <a:solidFill>
                  <a:srgbClr val="000000"/>
                </a:solidFill>
                <a:latin typeface="Arial"/>
                <a:ea typeface="ＭＳ Ｐゴシック"/>
              </a:rPr>
              <a:t>HvAStudent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>
                <a:solidFill>
                  <a:srgbClr val="25167A"/>
                </a:solidFill>
                <a:latin typeface="Arial"/>
                <a:ea typeface="ＭＳ Ｐゴシック"/>
              </a:rPr>
              <a:t>Table of content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Moonshot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The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Assignment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JaNET’s Moonshot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FreeRADIUS Module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12352</a:t>
            </a: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:DC=HVA,DC=NL,CN=SSHD:DC=NIKHEF,DC=NL,CN=RADIUSD:2:UserName=sgroot:SuftConextPassword=testing123:1:SurfConextGroup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12380:DC=SURFNET,DC=NL,CN=SurfConext:1:SurfConextGroup=HvAStudent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12352:</a:t>
            </a: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DC=HVA,DC=NL,CN=SSHD</a:t>
            </a: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:DC=NIKHEF,DC=NL,CN=RADIUSD:2:UserName=sgroot:SuftConextPassword=testing123:1:SurfConextGroup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12380:DC=SURFNET,DC=NL,CN=SurfConext:1:SurfConextGroup=HvAStudent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</a:t>
            </a: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DC=NIKHEF,DC=NL,CN=RADIUSD</a:t>
            </a: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:2:UserName=sgroot:SuftConextPassword=testing123:1:SurfConextGroup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12380:DC=SURFNET,DC=NL,CN=SurfConext:1:SurfConextGroup=HvAStudent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</a:t>
            </a: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2:UserName=sgroot:SuftConextPassword=testing123</a:t>
            </a: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12380:DC=SURFNET,DC=NL,CN=SurfConext:1:SurfConextGroup=HvAStudent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12352:DC=HVA,DC=NL,CN=SSHD:DC=NIKHEF,DC=NL,CN=RADIUSD:2:UserName=sgroot:SuftConextPassword=testing123:</a:t>
            </a: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12380:DC=SURFNET,DC=NL,CN=SurfConext:1:SurfConextGroup=HvAStudent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12352:DC=HVA,DC=NL,CN=SSHD:DC=NIKHEF,DC=NL,CN=RADIUSD:2:UserName=sgroot:SuftConextPassword=testing123:1:SurfConextGroup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12380</a:t>
            </a: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:DC=SURFNET,DC=NL,CN=SurfConext:1:SurfConextGroup=HvAStudent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12352:DC=HVA,DC=NL,CN=SSHD:DC=NIKHEF,DC=NL,CN=RADIUSD:2:UserName=sgroot:SuftConextPassword=testing123:1:SurfConextGroup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12380:</a:t>
            </a: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DC=SURFNET,DC=NL,CN=SurfConext</a:t>
            </a: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:1:SurfConextGroup=HvAStudent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114336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12345:DC=HVA,DC=NL,CN=SSHD:DC=SURFNET,DC=NL,CN=SurfConext:2:
UserName:SurfConextPassword:1:SurfConextGroup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12352:DC=HVA,DC=NL,CN=SSHD:DC=NIKHEF,DC=NL,CN=RADIUSD:2:UserName=sgroot:SuftConextPassword=testing123:1:SurfConextGroup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nl-NL" sz="1700">
                <a:solidFill>
                  <a:srgbClr val="000000"/>
                </a:solidFill>
                <a:latin typeface="Arial"/>
                <a:ea typeface="ＭＳ Ｐゴシック"/>
              </a:rPr>
              <a:t>12380:DC=SURFNET,DC=NL,CN=SurfConext:</a:t>
            </a:r>
            <a:r>
              <a:rPr lang="nl-NL" sz="1700" b="1">
                <a:solidFill>
                  <a:srgbClr val="000000"/>
                </a:solidFill>
                <a:latin typeface="Arial"/>
                <a:ea typeface="ＭＳ Ｐゴシック"/>
              </a:rPr>
              <a:t>1:SurfConextGroup=HvAStudent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>
                <a:solidFill>
                  <a:srgbClr val="25167A"/>
                </a:solidFill>
                <a:latin typeface="Arial"/>
                <a:ea typeface="ＭＳ Ｐゴシック"/>
              </a:rPr>
              <a:t>FreeRADIUS Module: Proof of Concept</a:t>
            </a:r>
            <a:endParaRPr/>
          </a:p>
        </p:txBody>
      </p:sp>
      <p:sp>
        <p:nvSpPr>
          <p:cNvPr id="4" name="Rechthoek 3"/>
          <p:cNvSpPr/>
          <p:nvPr/>
        </p:nvSpPr>
        <p:spPr>
          <a:xfrm>
            <a:off x="539552" y="2132856"/>
            <a:ext cx="6120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rgbClr val="000000"/>
                </a:solidFill>
                <a:ea typeface="ＭＳ Ｐゴシック"/>
              </a:rPr>
              <a:t>rlm_moonshot.c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ea typeface="ＭＳ Ｐゴシック"/>
              </a:rPr>
              <a:t>p</a:t>
            </a:r>
            <a:r>
              <a:rPr lang="en-US" sz="2000" dirty="0" err="1" smtClean="0">
                <a:solidFill>
                  <a:srgbClr val="000000"/>
                </a:solidFill>
                <a:ea typeface="ＭＳ Ｐゴシック"/>
              </a:rPr>
              <a:t>roxymodule.c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ea typeface="ＭＳ Ｐゴシック"/>
              </a:rPr>
              <a:t>Idpmodule.c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627640" y="980640"/>
            <a:ext cx="33840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4400" b="1">
                <a:solidFill>
                  <a:srgbClr val="25167A"/>
                </a:solidFill>
                <a:latin typeface="Arial"/>
                <a:ea typeface="ＭＳ Ｐゴシック"/>
              </a:rPr>
              <a:t>Questions?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What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is Moonshot?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How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it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should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work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4" name="CustomShape 2"/>
          <p:cNvSpPr/>
          <p:nvPr/>
        </p:nvSpPr>
        <p:spPr>
          <a:xfrm>
            <a:off x="2915640" y="980640"/>
            <a:ext cx="49064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4400" b="1">
                <a:solidFill>
                  <a:srgbClr val="25167A"/>
                </a:solidFill>
                <a:latin typeface="Arial"/>
                <a:ea typeface="ＭＳ Ｐゴシック"/>
              </a:rPr>
              <a:t>Moonshot</a:t>
            </a:r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52936"/>
            <a:ext cx="9144000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195640" y="980640"/>
            <a:ext cx="49064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4400" b="1">
                <a:solidFill>
                  <a:srgbClr val="25167A"/>
                </a:solidFill>
                <a:latin typeface="Arial"/>
                <a:ea typeface="ＭＳ Ｐゴシック"/>
              </a:rPr>
              <a:t>The Assignment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Goal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Research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Scope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Our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Solution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051640" y="908640"/>
            <a:ext cx="54104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4400" b="1">
                <a:solidFill>
                  <a:srgbClr val="25167A"/>
                </a:solidFill>
                <a:latin typeface="Arial"/>
                <a:ea typeface="ＭＳ Ｐゴシック"/>
              </a:rPr>
              <a:t>JaNET’s Moonshot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JaNET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How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does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it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works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?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Progress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of JaNET’s Moonshot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Known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issues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89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8000" y="2205000"/>
            <a:ext cx="3809520" cy="3809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>
                <a:solidFill>
                  <a:srgbClr val="25167A"/>
                </a:solidFill>
                <a:latin typeface="Arial"/>
                <a:ea typeface="ＭＳ Ｐゴシック"/>
              </a:rPr>
              <a:t>JaNET’s Moonshot: JaNET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Organisatie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Network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92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4000" y="2526120"/>
            <a:ext cx="4728240" cy="346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JaNET’s Moonshot: </a:t>
            </a: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How</a:t>
            </a: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 does </a:t>
            </a: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it</a:t>
            </a: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 </a:t>
            </a:r>
            <a:r>
              <a:rPr lang="nl-NL" sz="3200" dirty="0" err="1">
                <a:solidFill>
                  <a:srgbClr val="25167A"/>
                </a:solidFill>
                <a:latin typeface="Arial"/>
                <a:ea typeface="ＭＳ Ｐゴシック"/>
              </a:rPr>
              <a:t>work</a:t>
            </a:r>
            <a:r>
              <a:rPr lang="nl-NL" sz="3200" dirty="0">
                <a:solidFill>
                  <a:srgbClr val="25167A"/>
                </a:solidFill>
                <a:latin typeface="Arial"/>
                <a:ea typeface="ＭＳ Ｐゴシック"/>
              </a:rPr>
              <a:t>?</a:t>
            </a:r>
            <a:endParaRPr dirty="0"/>
          </a:p>
        </p:txBody>
      </p:sp>
      <p:sp>
        <p:nvSpPr>
          <p:cNvPr id="94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80867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>
                <a:solidFill>
                  <a:srgbClr val="25167A"/>
                </a:solidFill>
                <a:latin typeface="Arial"/>
                <a:ea typeface="ＭＳ Ｐゴシック"/>
              </a:rPr>
              <a:t>JaNET’s Moonshot: Progress of JaNET’s Moonshot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Pilot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Trust-router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Beta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Debian “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Wheezy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”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only</a:t>
            </a:r>
            <a:r>
              <a:rPr lang="nl-NL" sz="2000" dirty="0">
                <a:solidFill>
                  <a:srgbClr val="000000"/>
                </a:solidFill>
                <a:latin typeface="Arial"/>
                <a:ea typeface="ＭＳ Ｐゴシック"/>
              </a:rPr>
              <a:t> – CentOS in </a:t>
            </a:r>
            <a:r>
              <a:rPr lang="nl-NL" sz="2000" dirty="0" err="1">
                <a:solidFill>
                  <a:srgbClr val="000000"/>
                </a:solidFill>
                <a:latin typeface="Arial"/>
                <a:ea typeface="ＭＳ Ｐゴシック"/>
              </a:rPr>
              <a:t>development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944280"/>
            <a:ext cx="822924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nl-NL" sz="3200">
                <a:solidFill>
                  <a:srgbClr val="25167A"/>
                </a:solidFill>
                <a:latin typeface="Arial"/>
                <a:ea typeface="ＭＳ Ｐゴシック"/>
              </a:rPr>
              <a:t>JaNET’s Moonshot: Known Issues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2099880"/>
            <a:ext cx="8229240" cy="39772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Cent-OS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Libevent</a:t>
            </a:r>
            <a:endParaRPr lang="nl-NL" sz="20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lvl="1">
              <a:buFont typeface="Arial"/>
              <a:buChar char="•"/>
            </a:pPr>
            <a:r>
              <a:rPr lang="nl-NL" sz="2000" dirty="0" smtClean="0">
                <a:solidFill>
                  <a:srgbClr val="000000"/>
                </a:solidFill>
                <a:latin typeface="Arial"/>
                <a:ea typeface="ＭＳ Ｐゴシック"/>
              </a:rPr>
              <a:t>GSS-EAP </a:t>
            </a: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mechanism</a:t>
            </a:r>
            <a:endParaRPr dirty="0"/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nl-NL" sz="2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Documentation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257</Words>
  <Application>Microsoft Office PowerPoint</Application>
  <PresentationFormat>Diavoorstelling (4:3)</PresentationFormat>
  <Paragraphs>165</Paragraphs>
  <Slides>29</Slides>
  <Notes>28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29</vt:i4>
      </vt:variant>
    </vt:vector>
  </HeadingPairs>
  <TitlesOfParts>
    <vt:vector size="31" baseType="lpstr">
      <vt:lpstr>Office Theme</vt:lpstr>
      <vt:lpstr>Office Theme</vt:lpstr>
      <vt:lpstr>Dia 1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  <vt:lpstr>Dia 12</vt:lpstr>
      <vt:lpstr>Dia 13</vt:lpstr>
      <vt:lpstr>Dia 14</vt:lpstr>
      <vt:lpstr>Dia 15</vt:lpstr>
      <vt:lpstr>Dia 16</vt:lpstr>
      <vt:lpstr>Dia 17</vt:lpstr>
      <vt:lpstr>Dia 18</vt:lpstr>
      <vt:lpstr>Dia 19</vt:lpstr>
      <vt:lpstr>Dia 20</vt:lpstr>
      <vt:lpstr>Dia 21</vt:lpstr>
      <vt:lpstr>Dia 22</vt:lpstr>
      <vt:lpstr>Dia 23</vt:lpstr>
      <vt:lpstr>Dia 24</vt:lpstr>
      <vt:lpstr>Dia 25</vt:lpstr>
      <vt:lpstr>Dia 26</vt:lpstr>
      <vt:lpstr>Dia 27</vt:lpstr>
      <vt:lpstr>Dia 28</vt:lpstr>
      <vt:lpstr>Dia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cp:lastModifiedBy>Ruben</cp:lastModifiedBy>
  <cp:revision>5</cp:revision>
  <dcterms:modified xsi:type="dcterms:W3CDTF">2013-06-12T08:58:44Z</dcterms:modified>
</cp:coreProperties>
</file>