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trader.com/free-3d-models/character/fantasy-character/game-ready-health-life-resource-crate-asset" TargetMode="External"/><Relationship Id="rId3" Type="http://schemas.openxmlformats.org/officeDocument/2006/relationships/hyperlink" Target="https://www.turbosquid.com/3d-models/max-buildings-town-houses-pack/976924" TargetMode="External"/><Relationship Id="rId7" Type="http://schemas.openxmlformats.org/officeDocument/2006/relationships/hyperlink" Target="https://www.cgtrader.com/free-3d-models/furniture/tableware/coffee-cup-f522792f-5960-4222-acdf-7bf99665119b" TargetMode="External"/><Relationship Id="rId2" Type="http://schemas.openxmlformats.org/officeDocument/2006/relationships/hyperlink" Target="https://www.mixam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gtrader.com/free-3d-models/furniture/chair/dinning-table-1bb0c13a-bf1c-4e76-a019-424406e25e07" TargetMode="External"/><Relationship Id="rId11" Type="http://schemas.openxmlformats.org/officeDocument/2006/relationships/hyperlink" Target="https://3dtextures.me/2020/08/28/grass-005/" TargetMode="External"/><Relationship Id="rId5" Type="http://schemas.openxmlformats.org/officeDocument/2006/relationships/hyperlink" Target="https://www.cgtrader.com/free-3d-models/exterior/street-exterior/cobblestone-ground-raw-scan-and-gameready-lowpoly" TargetMode="External"/><Relationship Id="rId10" Type="http://schemas.openxmlformats.org/officeDocument/2006/relationships/hyperlink" Target="https://3dtextures.me/2022/05/21/stylized-stone-floor-005/" TargetMode="External"/><Relationship Id="rId4" Type="http://schemas.openxmlformats.org/officeDocument/2006/relationships/hyperlink" Target="https://www.turbosquid.com/3d-models/caferestaurant-free-model-1759254" TargetMode="External"/><Relationship Id="rId9" Type="http://schemas.openxmlformats.org/officeDocument/2006/relationships/hyperlink" Target="https://www.cgtrader.com/free-3d-models/architectural/fixture/electric-box-c927d0db-21ea-4344-86f9-58034c0a93a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BC71E-46D5-C7C8-963C-963B8962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2"/>
                </a:solidFill>
              </a:rPr>
              <a:t>IMAT3001_501</a:t>
            </a:r>
            <a:br>
              <a:rPr lang="pt-PT" dirty="0">
                <a:solidFill>
                  <a:schemeClr val="bg2"/>
                </a:solidFill>
              </a:rPr>
            </a:br>
            <a:r>
              <a:rPr lang="pt-PT" dirty="0" err="1">
                <a:solidFill>
                  <a:schemeClr val="bg2"/>
                </a:solidFill>
              </a:rPr>
              <a:t>Advanced</a:t>
            </a:r>
            <a:r>
              <a:rPr lang="pt-PT" dirty="0">
                <a:solidFill>
                  <a:schemeClr val="bg2"/>
                </a:solidFill>
              </a:rPr>
              <a:t> games </a:t>
            </a:r>
            <a:r>
              <a:rPr lang="pt-PT" dirty="0" err="1">
                <a:solidFill>
                  <a:schemeClr val="bg2"/>
                </a:solidFill>
              </a:rPr>
              <a:t>engine</a:t>
            </a:r>
            <a:br>
              <a:rPr lang="pt-PT" dirty="0">
                <a:solidFill>
                  <a:schemeClr val="bg2"/>
                </a:solidFill>
              </a:rPr>
            </a:br>
            <a:r>
              <a:rPr lang="pt-PT" sz="1600" dirty="0">
                <a:solidFill>
                  <a:schemeClr val="bg2"/>
                </a:solidFill>
              </a:rPr>
              <a:t>P2595371</a:t>
            </a:r>
            <a:br>
              <a:rPr lang="pt-PT" sz="1600" dirty="0">
                <a:solidFill>
                  <a:schemeClr val="bg2"/>
                </a:solidFill>
              </a:rPr>
            </a:br>
            <a:r>
              <a:rPr lang="pt-PT" sz="1600" dirty="0">
                <a:solidFill>
                  <a:schemeClr val="bg2"/>
                </a:solidFill>
              </a:rPr>
              <a:t>Ricardo Monteiro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6F89E-0E95-E2ED-216C-85F5AD1CD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FPS in </a:t>
            </a:r>
            <a:r>
              <a:rPr lang="pt-PT" dirty="0" err="1">
                <a:solidFill>
                  <a:schemeClr val="bg1"/>
                </a:solidFill>
              </a:rPr>
              <a:t>Unreal</a:t>
            </a:r>
            <a:r>
              <a:rPr lang="pt-PT" dirty="0">
                <a:solidFill>
                  <a:schemeClr val="bg1"/>
                </a:solidFill>
              </a:rPr>
              <a:t>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8A5C9-7405-2C57-C1DE-20EE017D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4222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470-8623-E075-C9E6-F9A6ABBE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A306-30D4-9B86-4137-D0EAECB5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4724401" cy="3918098"/>
          </a:xfrm>
        </p:spPr>
        <p:txBody>
          <a:bodyPr/>
          <a:lstStyle/>
          <a:p>
            <a:r>
              <a:rPr lang="pt-PT" dirty="0" err="1"/>
              <a:t>Character</a:t>
            </a:r>
            <a:r>
              <a:rPr lang="pt-PT" dirty="0"/>
              <a:t> </a:t>
            </a:r>
            <a:r>
              <a:rPr lang="pt-PT" dirty="0" err="1"/>
              <a:t>movement</a:t>
            </a:r>
            <a:endParaRPr lang="pt-PT" dirty="0"/>
          </a:p>
          <a:p>
            <a:r>
              <a:rPr lang="pt-PT" dirty="0" err="1"/>
              <a:t>Projectiles</a:t>
            </a:r>
            <a:endParaRPr lang="pt-PT" dirty="0"/>
          </a:p>
          <a:p>
            <a:r>
              <a:rPr lang="pt-PT" dirty="0" err="1"/>
              <a:t>Projectile</a:t>
            </a:r>
            <a:r>
              <a:rPr lang="pt-PT" dirty="0"/>
              <a:t> </a:t>
            </a:r>
            <a:r>
              <a:rPr lang="pt-PT" dirty="0" err="1"/>
              <a:t>pickups</a:t>
            </a:r>
            <a:endParaRPr lang="pt-PT" dirty="0"/>
          </a:p>
          <a:p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 err="1"/>
              <a:t>Animation</a:t>
            </a:r>
            <a:endParaRPr lang="pt-PT" dirty="0"/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CE5269-D5AC-4B2A-8C9B-E99CAAB9E03C}"/>
              </a:ext>
            </a:extLst>
          </p:cNvPr>
          <p:cNvSpPr txBox="1">
            <a:spLocks/>
          </p:cNvSpPr>
          <p:nvPr/>
        </p:nvSpPr>
        <p:spPr>
          <a:xfrm>
            <a:off x="6096000" y="2254102"/>
            <a:ext cx="47244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AI</a:t>
            </a:r>
          </a:p>
          <a:p>
            <a:r>
              <a:rPr lang="pt-PT" dirty="0" err="1"/>
              <a:t>Interactables</a:t>
            </a:r>
            <a:endParaRPr lang="pt-PT" dirty="0"/>
          </a:p>
          <a:p>
            <a:r>
              <a:rPr lang="pt-PT" dirty="0" err="1"/>
              <a:t>Crouching</a:t>
            </a:r>
            <a:endParaRPr lang="pt-PT" dirty="0"/>
          </a:p>
          <a:p>
            <a:r>
              <a:rPr lang="pt-PT" dirty="0" err="1"/>
              <a:t>Sprinting</a:t>
            </a:r>
            <a:endParaRPr lang="pt-PT" dirty="0"/>
          </a:p>
          <a:p>
            <a:r>
              <a:rPr lang="pt-PT" dirty="0" err="1"/>
              <a:t>Door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482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CDA-9C7A-B948-45A9-03AC9229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8B88-B63D-52BE-A24B-5AD370A8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Character</a:t>
            </a:r>
            <a:r>
              <a:rPr lang="pt-PT" dirty="0"/>
              <a:t> </a:t>
            </a:r>
            <a:r>
              <a:rPr lang="pt-PT" dirty="0" err="1"/>
              <a:t>Movement</a:t>
            </a:r>
            <a:endParaRPr lang="pt-PT" dirty="0"/>
          </a:p>
          <a:p>
            <a:r>
              <a:rPr lang="pt-PT" dirty="0" err="1"/>
              <a:t>Projectiles</a:t>
            </a:r>
            <a:endParaRPr lang="pt-PT" dirty="0"/>
          </a:p>
          <a:p>
            <a:r>
              <a:rPr lang="pt-PT" dirty="0" err="1"/>
              <a:t>Projectile</a:t>
            </a:r>
            <a:r>
              <a:rPr lang="pt-PT" dirty="0"/>
              <a:t>/</a:t>
            </a:r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 err="1"/>
              <a:t>Crouching</a:t>
            </a:r>
            <a:endParaRPr lang="pt-PT" dirty="0"/>
          </a:p>
          <a:p>
            <a:r>
              <a:rPr lang="pt-PT" dirty="0" err="1"/>
              <a:t>Sprinting</a:t>
            </a:r>
            <a:endParaRPr lang="pt-PT" dirty="0"/>
          </a:p>
          <a:p>
            <a:r>
              <a:rPr lang="pt-PT" dirty="0" err="1"/>
              <a:t>Door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32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C3C-8F74-D062-1C5C-B24F8DA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Blueprints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7AE2-B9EF-F6E5-8D35-26263B26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Projectile</a:t>
            </a:r>
            <a:r>
              <a:rPr lang="pt-PT" dirty="0"/>
              <a:t> </a:t>
            </a:r>
            <a:r>
              <a:rPr lang="pt-PT" dirty="0" err="1"/>
              <a:t>pickups</a:t>
            </a:r>
            <a:endParaRPr lang="pt-PT" dirty="0"/>
          </a:p>
          <a:p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pickups</a:t>
            </a:r>
            <a:endParaRPr lang="pt-PT" dirty="0"/>
          </a:p>
          <a:p>
            <a:r>
              <a:rPr lang="pt-PT" dirty="0" err="1"/>
              <a:t>Animation</a:t>
            </a:r>
            <a:endParaRPr lang="pt-PT" dirty="0"/>
          </a:p>
          <a:p>
            <a:r>
              <a:rPr lang="pt-PT" dirty="0" err="1"/>
              <a:t>Interactables</a:t>
            </a:r>
            <a:endParaRPr lang="pt-PT" dirty="0"/>
          </a:p>
          <a:p>
            <a:r>
              <a:rPr lang="pt-PT" dirty="0" err="1"/>
              <a:t>Others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70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17A5-2999-0684-3652-CD36C944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D28D-FB73-A3CE-1CA3-9B11ADA0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blueprints</a:t>
            </a:r>
            <a:r>
              <a:rPr lang="pt-PT" dirty="0"/>
              <a:t>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allowed</a:t>
            </a:r>
            <a:r>
              <a:rPr lang="pt-PT" dirty="0"/>
              <a:t> </a:t>
            </a:r>
            <a:r>
              <a:rPr lang="pt-PT" dirty="0" err="1"/>
              <a:t>easier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faster</a:t>
            </a:r>
            <a:r>
              <a:rPr lang="pt-PT" dirty="0"/>
              <a:t> </a:t>
            </a:r>
            <a:r>
              <a:rPr lang="pt-PT" dirty="0" err="1"/>
              <a:t>production</a:t>
            </a:r>
            <a:r>
              <a:rPr lang="pt-PT" dirty="0"/>
              <a:t>.</a:t>
            </a:r>
          </a:p>
          <a:p>
            <a:r>
              <a:rPr lang="pt-PT" dirty="0"/>
              <a:t>HUD</a:t>
            </a:r>
          </a:p>
        </p:txBody>
      </p:sp>
    </p:spTree>
    <p:extLst>
      <p:ext uri="{BB962C8B-B14F-4D97-AF65-F5344CB8AC3E}">
        <p14:creationId xmlns:p14="http://schemas.microsoft.com/office/powerpoint/2010/main" val="22845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172A-535B-42C2-1B52-ADBFC15E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Worldmap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levels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64E-6AEC-711C-556B-079EA000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Level</a:t>
            </a:r>
            <a:r>
              <a:rPr lang="pt-PT" dirty="0"/>
              <a:t> 1 </a:t>
            </a:r>
            <a:r>
              <a:rPr lang="pt-PT" dirty="0" err="1"/>
              <a:t>consists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shooting</a:t>
            </a:r>
            <a:r>
              <a:rPr lang="pt-PT" dirty="0"/>
              <a:t> </a:t>
            </a:r>
            <a:r>
              <a:rPr lang="pt-PT" dirty="0" err="1"/>
              <a:t>aliens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killing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enemies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</a:t>
            </a:r>
            <a:r>
              <a:rPr lang="pt-PT" dirty="0" err="1"/>
              <a:t>advance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.</a:t>
            </a:r>
          </a:p>
          <a:p>
            <a:r>
              <a:rPr lang="pt-PT" dirty="0" err="1"/>
              <a:t>Level</a:t>
            </a:r>
            <a:r>
              <a:rPr lang="pt-PT" dirty="0"/>
              <a:t> 2 </a:t>
            </a:r>
            <a:r>
              <a:rPr lang="pt-PT" dirty="0" err="1"/>
              <a:t>is</a:t>
            </a:r>
            <a:r>
              <a:rPr lang="pt-PT" dirty="0"/>
              <a:t> a parkour </a:t>
            </a:r>
            <a:r>
              <a:rPr lang="pt-PT" dirty="0" err="1"/>
              <a:t>level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reaching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needing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kills</a:t>
            </a:r>
            <a:r>
              <a:rPr lang="pt-PT" dirty="0"/>
              <a:t>.</a:t>
            </a:r>
          </a:p>
          <a:p>
            <a:r>
              <a:rPr lang="pt-PT" dirty="0" err="1"/>
              <a:t>Level</a:t>
            </a:r>
            <a:r>
              <a:rPr lang="pt-PT" dirty="0"/>
              <a:t> 3 </a:t>
            </a:r>
            <a:r>
              <a:rPr lang="pt-PT" dirty="0" err="1"/>
              <a:t>is</a:t>
            </a:r>
            <a:r>
              <a:rPr lang="pt-PT" dirty="0"/>
              <a:t> a café outdoor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can drink </a:t>
            </a:r>
            <a:r>
              <a:rPr lang="pt-PT" dirty="0" err="1"/>
              <a:t>tea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teacup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top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game.</a:t>
            </a:r>
          </a:p>
        </p:txBody>
      </p:sp>
    </p:spTree>
    <p:extLst>
      <p:ext uri="{BB962C8B-B14F-4D97-AF65-F5344CB8AC3E}">
        <p14:creationId xmlns:p14="http://schemas.microsoft.com/office/powerpoint/2010/main" val="330886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99CD-92B8-F280-90A7-3F0CE18C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400783" cy="111868"/>
          </a:xfrm>
        </p:spPr>
        <p:txBody>
          <a:bodyPr>
            <a:normAutofit fontScale="90000"/>
          </a:bodyPr>
          <a:lstStyle/>
          <a:p>
            <a:r>
              <a:rPr lang="pt-PT" sz="1000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513D-634A-AACB-3231-69AAD0BB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14400"/>
            <a:ext cx="9486901" cy="5257801"/>
          </a:xfrm>
        </p:spPr>
        <p:txBody>
          <a:bodyPr>
            <a:normAutofit/>
          </a:bodyPr>
          <a:lstStyle/>
          <a:p>
            <a:r>
              <a:rPr lang="pt-PT" sz="1400" dirty="0">
                <a:hlinkClick r:id="rId2"/>
              </a:rPr>
              <a:t>https://www.mixamo.com</a:t>
            </a:r>
            <a:endParaRPr lang="pt-PT" sz="1400" dirty="0"/>
          </a:p>
          <a:p>
            <a:r>
              <a:rPr lang="pt-PT" sz="1400" dirty="0">
                <a:hlinkClick r:id="rId3"/>
              </a:rPr>
              <a:t>https://www.turbosquid.com/3d-models/max-buildings-town-houses-pack/976924#</a:t>
            </a:r>
            <a:endParaRPr lang="pt-PT" sz="1400" dirty="0"/>
          </a:p>
          <a:p>
            <a:r>
              <a:rPr lang="pt-PT" sz="1400" dirty="0">
                <a:hlinkClick r:id="rId4"/>
              </a:rPr>
              <a:t>https://www.turbosquid.com/3d-models/caferestaurant-free-model-1759254#</a:t>
            </a:r>
            <a:endParaRPr lang="pt-PT" sz="1400" dirty="0"/>
          </a:p>
          <a:p>
            <a:r>
              <a:rPr lang="pt-PT" sz="1400" dirty="0">
                <a:hlinkClick r:id="rId5"/>
              </a:rPr>
              <a:t>https://www.cgtrader.com/free-3d-models/exterior/street-exterior/cobblestone-ground-raw-scan-and-gameready-lowpoly</a:t>
            </a:r>
            <a:endParaRPr lang="pt-PT" sz="1400" dirty="0"/>
          </a:p>
          <a:p>
            <a:r>
              <a:rPr lang="pt-PT" sz="1400" dirty="0">
                <a:hlinkClick r:id="rId6"/>
              </a:rPr>
              <a:t>https://www.cgtrader.com/free-3d-models/furniture/chair/dinning-table-1bb0c13a-bf1c-4e76-a019-424406e25e07</a:t>
            </a:r>
            <a:endParaRPr lang="pt-PT" sz="1400" dirty="0"/>
          </a:p>
          <a:p>
            <a:r>
              <a:rPr lang="pt-PT" sz="1400" dirty="0">
                <a:hlinkClick r:id="rId7"/>
              </a:rPr>
              <a:t>https://www.cgtrader.com/free-3d-models/furniture/tableware/coffee-cup-f522792f-5960-4222-acdf-7bf99665119b</a:t>
            </a:r>
            <a:endParaRPr lang="pt-PT" sz="1400" dirty="0"/>
          </a:p>
          <a:p>
            <a:r>
              <a:rPr lang="pt-PT" sz="1400" dirty="0">
                <a:hlinkClick r:id="rId8"/>
              </a:rPr>
              <a:t>https://www.cgtrader.com/free-3d-models/character/fantasy-character/game-ready-health-life-resource-crate-asset</a:t>
            </a:r>
            <a:endParaRPr lang="pt-PT" sz="1400" dirty="0"/>
          </a:p>
          <a:p>
            <a:r>
              <a:rPr lang="pt-PT" sz="1400" dirty="0">
                <a:hlinkClick r:id="rId9"/>
              </a:rPr>
              <a:t>https://www.cgtrader.com/free-3d-models/architectural/fixture/electric-box-c927d0db-21ea-4344-86f9-58034c0a93a7</a:t>
            </a:r>
            <a:endParaRPr lang="pt-PT" sz="1400" dirty="0"/>
          </a:p>
          <a:p>
            <a:r>
              <a:rPr lang="pt-PT" sz="1400" dirty="0">
                <a:hlinkClick r:id="rId10"/>
              </a:rPr>
              <a:t>https://3dtextures.me/2022/05/21/stylized-stone-floor-005/</a:t>
            </a:r>
            <a:endParaRPr lang="pt-PT" sz="1400" dirty="0"/>
          </a:p>
          <a:p>
            <a:r>
              <a:rPr lang="pt-PT" sz="1400" dirty="0">
                <a:hlinkClick r:id="rId11"/>
              </a:rPr>
              <a:t>https://3dtextures.me/2020/08/28/grass-005/</a:t>
            </a:r>
            <a:endParaRPr lang="pt-PT" sz="1400" dirty="0"/>
          </a:p>
          <a:p>
            <a:r>
              <a:rPr lang="pt-PT" sz="1400" dirty="0"/>
              <a:t>https://3dtextures.me/2018/10/01/chain-link-002/</a:t>
            </a:r>
          </a:p>
        </p:txBody>
      </p:sp>
    </p:spTree>
    <p:extLst>
      <p:ext uri="{BB962C8B-B14F-4D97-AF65-F5344CB8AC3E}">
        <p14:creationId xmlns:p14="http://schemas.microsoft.com/office/powerpoint/2010/main" val="363292505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IMAT3001_501 Advanced games engine P2595371 Ricardo Monteiro</vt:lpstr>
      <vt:lpstr>Key features</vt:lpstr>
      <vt:lpstr>C++</vt:lpstr>
      <vt:lpstr>Blueprints</vt:lpstr>
      <vt:lpstr>Animations and others</vt:lpstr>
      <vt:lpstr>Worldmap and levels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P2595371 Ricardo Monteiro</dc:title>
  <dc:creator>Ricardo Sepulveda Pereira Monteiro</dc:creator>
  <cp:lastModifiedBy>Ricardo Sepulveda Pereira Monteiro</cp:lastModifiedBy>
  <cp:revision>14</cp:revision>
  <dcterms:created xsi:type="dcterms:W3CDTF">2023-02-19T05:51:19Z</dcterms:created>
  <dcterms:modified xsi:type="dcterms:W3CDTF">2023-02-19T18:56:01Z</dcterms:modified>
</cp:coreProperties>
</file>