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8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6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3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5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3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4/10/2024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84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history and evolution of blockchain technology">
            <a:extLst>
              <a:ext uri="{FF2B5EF4-FFF2-40B4-BE49-F238E27FC236}">
                <a16:creationId xmlns:a16="http://schemas.microsoft.com/office/drawing/2014/main" id="{43AA1863-16CB-2F36-2671-78F32275F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r="1" b="1"/>
          <a:stretch/>
        </p:blipFill>
        <p:spPr bwMode="auto">
          <a:xfrm>
            <a:off x="20" y="-1"/>
            <a:ext cx="12189789" cy="687345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"/>
            <a:ext cx="12192000" cy="6857996"/>
            <a:chOff x="572" y="-1"/>
            <a:chExt cx="12192000" cy="6857996"/>
          </a:xfrm>
        </p:grpSpPr>
        <p:cxnSp>
          <p:nvCxnSpPr>
            <p:cNvPr id="1045" name="Straight Connector 1044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9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050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CDBA236-7371-C89D-73A9-6D717AE14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2501" y="707465"/>
            <a:ext cx="4963199" cy="1355031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blockchain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FECD0-90C8-6E26-3A81-CA4516C7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9" y="2451651"/>
            <a:ext cx="3435195" cy="861817"/>
          </a:xfrm>
        </p:spPr>
        <p:txBody>
          <a:bodyPr anchor="b"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Transparente</a:t>
            </a:r>
          </a:p>
          <a:p>
            <a:pPr marL="342900" indent="-342900">
              <a:buFontTx/>
              <a:buChar char="-"/>
            </a:pPr>
            <a:r>
              <a:rPr lang="fr-FR" dirty="0">
                <a:solidFill>
                  <a:srgbClr val="FFFFFF"/>
                </a:solidFill>
              </a:rPr>
              <a:t>inviolable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CE708A2-9E18-D407-7103-DFB385934D5B}"/>
              </a:ext>
            </a:extLst>
          </p:cNvPr>
          <p:cNvSpPr txBox="1"/>
          <p:nvPr/>
        </p:nvSpPr>
        <p:spPr>
          <a:xfrm>
            <a:off x="3331132" y="2697894"/>
            <a:ext cx="616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-&gt;   Excellent moyen de stocker les informations sensibles</a:t>
            </a:r>
          </a:p>
        </p:txBody>
      </p:sp>
    </p:spTree>
    <p:extLst>
      <p:ext uri="{BB962C8B-B14F-4D97-AF65-F5344CB8AC3E}">
        <p14:creationId xmlns:p14="http://schemas.microsoft.com/office/powerpoint/2010/main" val="501719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D20674-CF0C-4687-81B6-A613F871A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Graphiques et chiffres numériques en 3D">
            <a:extLst>
              <a:ext uri="{FF2B5EF4-FFF2-40B4-BE49-F238E27FC236}">
                <a16:creationId xmlns:a16="http://schemas.microsoft.com/office/drawing/2014/main" id="{F62E0996-9410-63D3-E581-BFE24D7D6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782" b="5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C819BFF-25C5-425C-8CD1-789F7A30D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1840754"/>
            <a:ext cx="12188952" cy="501724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7EDCE7-C7CC-4117-BFA5-28371F6CF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710"/>
            <a:chOff x="628366" y="87"/>
            <a:chExt cx="10933011" cy="686471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1BF9A84-4250-492A-B39F-69166C656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E06F2BD-0E29-4E49-9EF2-299E14007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3D26ABB-37B3-41BB-BAF9-08BD93609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BD29C9E9-E384-4D18-B145-6F827846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A2578E-82C6-431F-9703-17041C17A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C1B538-DD88-410F-85D9-2DADF8901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5841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FBD890-B8AC-4C60-92CC-2837A0B20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A128F8B-09BC-3874-8FD9-D7463337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4802" y="290436"/>
            <a:ext cx="5567743" cy="14768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b="0" i="0" dirty="0" err="1">
                <a:solidFill>
                  <a:srgbClr val="FFFFFF"/>
                </a:solidFill>
                <a:effectLst/>
              </a:rPr>
              <a:t>Actualités</a:t>
            </a:r>
            <a:r>
              <a:rPr lang="en-US" sz="3300" b="0" i="0" dirty="0">
                <a:solidFill>
                  <a:srgbClr val="FFFFFF"/>
                </a:solidFill>
                <a:effectLst/>
              </a:rPr>
              <a:t> et Innovations </a:t>
            </a:r>
            <a:r>
              <a:rPr lang="en-US" sz="3300" b="0" i="0" dirty="0" err="1">
                <a:solidFill>
                  <a:srgbClr val="FFFFFF"/>
                </a:solidFill>
                <a:effectLst/>
              </a:rPr>
              <a:t>Technologiques</a:t>
            </a:r>
            <a:r>
              <a:rPr lang="en-US" sz="3300" b="0" i="0" dirty="0">
                <a:solidFill>
                  <a:srgbClr val="FFFFFF"/>
                </a:solidFill>
                <a:effectLst/>
              </a:rPr>
              <a:t> de la Blockchain:</a:t>
            </a:r>
            <a:endParaRPr lang="en-US" sz="3300" dirty="0">
              <a:solidFill>
                <a:srgbClr val="FFFF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4BE324-B6EC-E52B-BFA7-CA7D2D941801}"/>
              </a:ext>
            </a:extLst>
          </p:cNvPr>
          <p:cNvSpPr txBox="1"/>
          <p:nvPr/>
        </p:nvSpPr>
        <p:spPr>
          <a:xfrm>
            <a:off x="1604127" y="2752436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Exaion</a:t>
            </a:r>
            <a:r>
              <a:rPr lang="fr-FR" dirty="0">
                <a:solidFill>
                  <a:schemeClr val="bg1"/>
                </a:solidFill>
              </a:rPr>
              <a:t> associé à une blockchain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72D3A5-E9F1-092F-3EE8-3A98C51F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487" y="-37045"/>
            <a:ext cx="4643558" cy="34602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4E70B7-FFAA-5205-C28E-627BB9FA6E32}"/>
              </a:ext>
            </a:extLst>
          </p:cNvPr>
          <p:cNvSpPr txBox="1"/>
          <p:nvPr/>
        </p:nvSpPr>
        <p:spPr>
          <a:xfrm>
            <a:off x="1555743" y="3408779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Nvidia</a:t>
            </a:r>
            <a:r>
              <a:rPr lang="fr-FR" dirty="0">
                <a:solidFill>
                  <a:schemeClr val="bg1"/>
                </a:solidFill>
              </a:rPr>
              <a:t> désactive le minage de crypto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6F0423C-301D-6E36-9655-86A48B180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913" y="3593445"/>
            <a:ext cx="4519316" cy="3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10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4" descr="Plante en développement">
            <a:extLst>
              <a:ext uri="{FF2B5EF4-FFF2-40B4-BE49-F238E27FC236}">
                <a16:creationId xmlns:a16="http://schemas.microsoft.com/office/drawing/2014/main" id="{67A930D9-936D-D989-4DFA-403E05CAE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719" b="90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E8E114-505D-2FEE-BF3E-BE71EB9E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i="0" dirty="0">
                <a:solidFill>
                  <a:srgbClr val="FFFFFF"/>
                </a:solidFill>
                <a:effectLst/>
              </a:rPr>
              <a:t>Impact </a:t>
            </a:r>
            <a:r>
              <a:rPr lang="en-US" sz="5200" b="1" i="0" dirty="0" err="1">
                <a:solidFill>
                  <a:srgbClr val="FFFFFF"/>
                </a:solidFill>
                <a:effectLst/>
              </a:rPr>
              <a:t>Environnemental</a:t>
            </a:r>
            <a:r>
              <a:rPr lang="en-US" sz="5200" b="0" i="0" dirty="0">
                <a:solidFill>
                  <a:srgbClr val="FFFFFF"/>
                </a:solidFill>
                <a:effectLst/>
              </a:rPr>
              <a:t>: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295E72-AA1F-3C59-B52D-4BCCB3DCD007}"/>
              </a:ext>
            </a:extLst>
          </p:cNvPr>
          <p:cNvSpPr txBox="1"/>
          <p:nvPr/>
        </p:nvSpPr>
        <p:spPr>
          <a:xfrm>
            <a:off x="1109709" y="2920753"/>
            <a:ext cx="416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- Preuve de travail utilisé par le Bitcoin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8CA8A4D-7B9B-1705-2429-05BC9FAC1AD2}"/>
              </a:ext>
            </a:extLst>
          </p:cNvPr>
          <p:cNvSpPr txBox="1"/>
          <p:nvPr/>
        </p:nvSpPr>
        <p:spPr>
          <a:xfrm>
            <a:off x="6684885" y="3080551"/>
            <a:ext cx="471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Alternative : </a:t>
            </a:r>
          </a:p>
          <a:p>
            <a:r>
              <a:rPr lang="fr-FR" dirty="0">
                <a:solidFill>
                  <a:schemeClr val="bg1"/>
                </a:solidFill>
              </a:rPr>
              <a:t>- </a:t>
            </a:r>
            <a:r>
              <a:rPr lang="fr-FR" dirty="0" err="1">
                <a:solidFill>
                  <a:schemeClr val="bg1"/>
                </a:solidFill>
              </a:rPr>
              <a:t>PoS</a:t>
            </a:r>
            <a:r>
              <a:rPr lang="fr-FR" dirty="0">
                <a:solidFill>
                  <a:schemeClr val="bg1"/>
                </a:solidFill>
              </a:rPr>
              <a:t> (preuve d’enjeu) </a:t>
            </a:r>
            <a:r>
              <a:rPr lang="fr-FR" dirty="0" err="1">
                <a:solidFill>
                  <a:schemeClr val="bg1"/>
                </a:solidFill>
              </a:rPr>
              <a:t>methode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Etherum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b="1" i="0" dirty="0">
                <a:solidFill>
                  <a:schemeClr val="bg1"/>
                </a:solidFill>
                <a:effectLst/>
                <a:latin typeface="-apple-system"/>
              </a:rPr>
              <a:t>- SCP protocole de consensus </a:t>
            </a:r>
            <a:r>
              <a:rPr lang="fr-FR" b="1" i="0" dirty="0" err="1">
                <a:solidFill>
                  <a:schemeClr val="bg1"/>
                </a:solidFill>
                <a:effectLst/>
                <a:latin typeface="-apple-system"/>
              </a:rPr>
              <a:t>stellar</a:t>
            </a:r>
            <a:r>
              <a:rPr lang="fr-FR" b="1" i="0" dirty="0">
                <a:solidFill>
                  <a:schemeClr val="bg1"/>
                </a:solidFill>
                <a:effectLst/>
                <a:latin typeface="-apple-system"/>
              </a:rPr>
              <a:t> PI Network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333743"/>
      </p:ext>
    </p:extLst>
  </p:cSld>
  <p:clrMapOvr>
    <a:masterClrMapping/>
  </p:clrMapOvr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62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Avenir Next LT Pro</vt:lpstr>
      <vt:lpstr>AvenirNext LT Pro Medium</vt:lpstr>
      <vt:lpstr>Footlight MT Light</vt:lpstr>
      <vt:lpstr>ArchVTI</vt:lpstr>
      <vt:lpstr>La blockchain</vt:lpstr>
      <vt:lpstr>Actualités et Innovations Technologiques de la Blockchain:</vt:lpstr>
      <vt:lpstr>Impact Environnemental: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blockchain</dc:title>
  <dc:creator>Elyes AMOR</dc:creator>
  <cp:lastModifiedBy>Elyes AMOR</cp:lastModifiedBy>
  <cp:revision>1</cp:revision>
  <dcterms:created xsi:type="dcterms:W3CDTF">2024-04-10T19:58:16Z</dcterms:created>
  <dcterms:modified xsi:type="dcterms:W3CDTF">2024-04-10T20:35:13Z</dcterms:modified>
</cp:coreProperties>
</file>