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2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8EB5A-1332-4E69-B5DA-67131BCE2A3E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BF3D5-BA3A-4AE1-AA0A-DE72C3767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3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6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rgbClr val="4D3C83"/>
            </a:gs>
            <a:gs pos="100000">
              <a:srgbClr val="191A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24713" y="-8237"/>
            <a:ext cx="2082114" cy="2106770"/>
            <a:chOff x="-24714" y="-8238"/>
            <a:chExt cx="6260757" cy="6334897"/>
          </a:xfrm>
        </p:grpSpPr>
        <p:sp>
          <p:nvSpPr>
            <p:cNvPr id="8" name="자유형 7"/>
            <p:cNvSpPr/>
            <p:nvPr/>
          </p:nvSpPr>
          <p:spPr>
            <a:xfrm>
              <a:off x="1631092" y="0"/>
              <a:ext cx="4604951" cy="1482811"/>
            </a:xfrm>
            <a:custGeom>
              <a:avLst/>
              <a:gdLst>
                <a:gd name="connsiteX0" fmla="*/ 0 w 4604951"/>
                <a:gd name="connsiteY0" fmla="*/ 1482811 h 1482811"/>
                <a:gd name="connsiteX1" fmla="*/ 2619632 w 4604951"/>
                <a:gd name="connsiteY1" fmla="*/ 708454 h 1482811"/>
                <a:gd name="connsiteX2" fmla="*/ 4604951 w 4604951"/>
                <a:gd name="connsiteY2" fmla="*/ 0 h 14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4951" h="1482811">
                  <a:moveTo>
                    <a:pt x="0" y="1482811"/>
                  </a:moveTo>
                  <a:cubicBezTo>
                    <a:pt x="926070" y="1219200"/>
                    <a:pt x="1852140" y="955589"/>
                    <a:pt x="2619632" y="708454"/>
                  </a:cubicBezTo>
                  <a:cubicBezTo>
                    <a:pt x="3387124" y="461319"/>
                    <a:pt x="3996037" y="230659"/>
                    <a:pt x="4604951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1466335"/>
              <a:ext cx="1639330" cy="906162"/>
            </a:xfrm>
            <a:custGeom>
              <a:avLst/>
              <a:gdLst>
                <a:gd name="connsiteX0" fmla="*/ 1639330 w 1639330"/>
                <a:gd name="connsiteY0" fmla="*/ 0 h 906162"/>
                <a:gd name="connsiteX1" fmla="*/ 848497 w 1639330"/>
                <a:gd name="connsiteY1" fmla="*/ 502508 h 906162"/>
                <a:gd name="connsiteX2" fmla="*/ 0 w 1639330"/>
                <a:gd name="connsiteY2" fmla="*/ 906162 h 90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9330" h="906162">
                  <a:moveTo>
                    <a:pt x="1639330" y="0"/>
                  </a:moveTo>
                  <a:cubicBezTo>
                    <a:pt x="1380524" y="175740"/>
                    <a:pt x="1121719" y="351481"/>
                    <a:pt x="848497" y="502508"/>
                  </a:cubicBezTo>
                  <a:cubicBezTo>
                    <a:pt x="575275" y="653535"/>
                    <a:pt x="287637" y="779848"/>
                    <a:pt x="0" y="90616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1392195"/>
              <a:ext cx="1631092" cy="90616"/>
            </a:xfrm>
            <a:custGeom>
              <a:avLst/>
              <a:gdLst>
                <a:gd name="connsiteX0" fmla="*/ 1631092 w 1631092"/>
                <a:gd name="connsiteY0" fmla="*/ 90616 h 90616"/>
                <a:gd name="connsiteX1" fmla="*/ 0 w 1631092"/>
                <a:gd name="connsiteY1" fmla="*/ 0 h 9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1092" h="90616">
                  <a:moveTo>
                    <a:pt x="1631092" y="90616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238" y="156519"/>
              <a:ext cx="1614616" cy="1334530"/>
            </a:xfrm>
            <a:custGeom>
              <a:avLst/>
              <a:gdLst>
                <a:gd name="connsiteX0" fmla="*/ 1614616 w 1614616"/>
                <a:gd name="connsiteY0" fmla="*/ 1334530 h 1334530"/>
                <a:gd name="connsiteX1" fmla="*/ 733167 w 1614616"/>
                <a:gd name="connsiteY1" fmla="*/ 749643 h 1334530"/>
                <a:gd name="connsiteX2" fmla="*/ 0 w 1614616"/>
                <a:gd name="connsiteY2" fmla="*/ 0 h 13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616" h="1334530">
                  <a:moveTo>
                    <a:pt x="1614616" y="1334530"/>
                  </a:moveTo>
                  <a:cubicBezTo>
                    <a:pt x="1308443" y="1153297"/>
                    <a:pt x="1002270" y="972065"/>
                    <a:pt x="733167" y="749643"/>
                  </a:cubicBezTo>
                  <a:cubicBezTo>
                    <a:pt x="464064" y="527221"/>
                    <a:pt x="232032" y="263610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939114" y="8238"/>
              <a:ext cx="700216" cy="1474573"/>
            </a:xfrm>
            <a:custGeom>
              <a:avLst/>
              <a:gdLst>
                <a:gd name="connsiteX0" fmla="*/ 700216 w 700216"/>
                <a:gd name="connsiteY0" fmla="*/ 1474573 h 1474573"/>
                <a:gd name="connsiteX1" fmla="*/ 370702 w 700216"/>
                <a:gd name="connsiteY1" fmla="*/ 889686 h 1474573"/>
                <a:gd name="connsiteX2" fmla="*/ 0 w 700216"/>
                <a:gd name="connsiteY2" fmla="*/ 0 h 147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216" h="1474573">
                  <a:moveTo>
                    <a:pt x="700216" y="1474573"/>
                  </a:moveTo>
                  <a:cubicBezTo>
                    <a:pt x="593810" y="1305010"/>
                    <a:pt x="487405" y="1135448"/>
                    <a:pt x="370702" y="889686"/>
                  </a:cubicBezTo>
                  <a:cubicBezTo>
                    <a:pt x="253999" y="643924"/>
                    <a:pt x="126999" y="321962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31092" y="8238"/>
              <a:ext cx="246701" cy="1449859"/>
            </a:xfrm>
            <a:custGeom>
              <a:avLst/>
              <a:gdLst>
                <a:gd name="connsiteX0" fmla="*/ 0 w 246701"/>
                <a:gd name="connsiteY0" fmla="*/ 1449859 h 1449859"/>
                <a:gd name="connsiteX1" fmla="*/ 222422 w 246701"/>
                <a:gd name="connsiteY1" fmla="*/ 840259 h 1449859"/>
                <a:gd name="connsiteX2" fmla="*/ 230659 w 246701"/>
                <a:gd name="connsiteY2" fmla="*/ 0 h 144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01" h="1449859">
                  <a:moveTo>
                    <a:pt x="0" y="1449859"/>
                  </a:moveTo>
                  <a:cubicBezTo>
                    <a:pt x="91989" y="1265880"/>
                    <a:pt x="183979" y="1081902"/>
                    <a:pt x="222422" y="840259"/>
                  </a:cubicBezTo>
                  <a:cubicBezTo>
                    <a:pt x="260865" y="598616"/>
                    <a:pt x="245762" y="299308"/>
                    <a:pt x="23065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606378" y="8238"/>
              <a:ext cx="1145060" cy="1458097"/>
            </a:xfrm>
            <a:custGeom>
              <a:avLst/>
              <a:gdLst>
                <a:gd name="connsiteX0" fmla="*/ 0 w 1145060"/>
                <a:gd name="connsiteY0" fmla="*/ 1458097 h 1458097"/>
                <a:gd name="connsiteX1" fmla="*/ 576649 w 1145060"/>
                <a:gd name="connsiteY1" fmla="*/ 889686 h 1458097"/>
                <a:gd name="connsiteX2" fmla="*/ 1145060 w 1145060"/>
                <a:gd name="connsiteY2" fmla="*/ 0 h 145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5060" h="1458097">
                  <a:moveTo>
                    <a:pt x="0" y="1458097"/>
                  </a:moveTo>
                  <a:cubicBezTo>
                    <a:pt x="192903" y="1295399"/>
                    <a:pt x="385806" y="1132702"/>
                    <a:pt x="576649" y="889686"/>
                  </a:cubicBezTo>
                  <a:cubicBezTo>
                    <a:pt x="767492" y="646670"/>
                    <a:pt x="956276" y="323335"/>
                    <a:pt x="114506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1614616" y="-8238"/>
              <a:ext cx="2248930" cy="1466335"/>
            </a:xfrm>
            <a:custGeom>
              <a:avLst/>
              <a:gdLst>
                <a:gd name="connsiteX0" fmla="*/ 0 w 2248930"/>
                <a:gd name="connsiteY0" fmla="*/ 1466335 h 1466335"/>
                <a:gd name="connsiteX1" fmla="*/ 963827 w 2248930"/>
                <a:gd name="connsiteY1" fmla="*/ 889687 h 1466335"/>
                <a:gd name="connsiteX2" fmla="*/ 2248930 w 2248930"/>
                <a:gd name="connsiteY2" fmla="*/ 0 h 146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8930" h="1466335">
                  <a:moveTo>
                    <a:pt x="0" y="1466335"/>
                  </a:moveTo>
                  <a:cubicBezTo>
                    <a:pt x="294502" y="1300205"/>
                    <a:pt x="589005" y="1134076"/>
                    <a:pt x="963827" y="889687"/>
                  </a:cubicBezTo>
                  <a:cubicBezTo>
                    <a:pt x="1338649" y="645298"/>
                    <a:pt x="1793789" y="322649"/>
                    <a:pt x="224893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-24714" y="1474573"/>
              <a:ext cx="1647568" cy="2405449"/>
            </a:xfrm>
            <a:custGeom>
              <a:avLst/>
              <a:gdLst>
                <a:gd name="connsiteX0" fmla="*/ 1647568 w 1647568"/>
                <a:gd name="connsiteY0" fmla="*/ 0 h 2405449"/>
                <a:gd name="connsiteX1" fmla="*/ 1013255 w 1647568"/>
                <a:gd name="connsiteY1" fmla="*/ 1021492 h 2405449"/>
                <a:gd name="connsiteX2" fmla="*/ 0 w 1647568"/>
                <a:gd name="connsiteY2" fmla="*/ 2405449 h 24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568" h="2405449">
                  <a:moveTo>
                    <a:pt x="1647568" y="0"/>
                  </a:moveTo>
                  <a:cubicBezTo>
                    <a:pt x="1467709" y="310292"/>
                    <a:pt x="1287850" y="620584"/>
                    <a:pt x="1013255" y="1021492"/>
                  </a:cubicBezTo>
                  <a:cubicBezTo>
                    <a:pt x="738660" y="1422400"/>
                    <a:pt x="369330" y="1913924"/>
                    <a:pt x="0" y="240544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-16476" y="1474573"/>
              <a:ext cx="1639330" cy="4852086"/>
            </a:xfrm>
            <a:custGeom>
              <a:avLst/>
              <a:gdLst>
                <a:gd name="connsiteX0" fmla="*/ 1639330 w 1639330"/>
                <a:gd name="connsiteY0" fmla="*/ 0 h 4852086"/>
                <a:gd name="connsiteX1" fmla="*/ 1276865 w 1639330"/>
                <a:gd name="connsiteY1" fmla="*/ 1309816 h 4852086"/>
                <a:gd name="connsiteX2" fmla="*/ 436606 w 1639330"/>
                <a:gd name="connsiteY2" fmla="*/ 3838832 h 4852086"/>
                <a:gd name="connsiteX3" fmla="*/ 0 w 1639330"/>
                <a:gd name="connsiteY3" fmla="*/ 4852086 h 485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9330" h="4852086">
                  <a:moveTo>
                    <a:pt x="1639330" y="0"/>
                  </a:moveTo>
                  <a:cubicBezTo>
                    <a:pt x="1558324" y="335005"/>
                    <a:pt x="1477319" y="670011"/>
                    <a:pt x="1276865" y="1309816"/>
                  </a:cubicBezTo>
                  <a:cubicBezTo>
                    <a:pt x="1076411" y="1949621"/>
                    <a:pt x="649417" y="3248454"/>
                    <a:pt x="436606" y="3838832"/>
                  </a:cubicBezTo>
                  <a:cubicBezTo>
                    <a:pt x="223795" y="4429210"/>
                    <a:pt x="111897" y="4640648"/>
                    <a:pt x="0" y="485208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614616" y="1449859"/>
              <a:ext cx="551935" cy="1968844"/>
            </a:xfrm>
            <a:custGeom>
              <a:avLst/>
              <a:gdLst>
                <a:gd name="connsiteX0" fmla="*/ 0 w 551935"/>
                <a:gd name="connsiteY0" fmla="*/ 0 h 1968844"/>
                <a:gd name="connsiteX1" fmla="*/ 164757 w 551935"/>
                <a:gd name="connsiteY1" fmla="*/ 799071 h 1968844"/>
                <a:gd name="connsiteX2" fmla="*/ 551935 w 551935"/>
                <a:gd name="connsiteY2" fmla="*/ 1968844 h 196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935" h="1968844">
                  <a:moveTo>
                    <a:pt x="0" y="0"/>
                  </a:moveTo>
                  <a:cubicBezTo>
                    <a:pt x="36384" y="235465"/>
                    <a:pt x="72768" y="470930"/>
                    <a:pt x="164757" y="799071"/>
                  </a:cubicBezTo>
                  <a:cubicBezTo>
                    <a:pt x="256746" y="1127212"/>
                    <a:pt x="404340" y="1548028"/>
                    <a:pt x="551935" y="1968844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622854" y="1458097"/>
              <a:ext cx="1392195" cy="1383957"/>
            </a:xfrm>
            <a:custGeom>
              <a:avLst/>
              <a:gdLst>
                <a:gd name="connsiteX0" fmla="*/ 0 w 1392195"/>
                <a:gd name="connsiteY0" fmla="*/ 0 h 1383957"/>
                <a:gd name="connsiteX1" fmla="*/ 659027 w 1392195"/>
                <a:gd name="connsiteY1" fmla="*/ 766119 h 1383957"/>
                <a:gd name="connsiteX2" fmla="*/ 1392195 w 1392195"/>
                <a:gd name="connsiteY2" fmla="*/ 1383957 h 138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195" h="1383957">
                  <a:moveTo>
                    <a:pt x="0" y="0"/>
                  </a:moveTo>
                  <a:cubicBezTo>
                    <a:pt x="213497" y="267730"/>
                    <a:pt x="426995" y="535460"/>
                    <a:pt x="659027" y="766119"/>
                  </a:cubicBezTo>
                  <a:cubicBezTo>
                    <a:pt x="891059" y="996778"/>
                    <a:pt x="1141627" y="1190367"/>
                    <a:pt x="1392195" y="1383957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639330" y="1474573"/>
              <a:ext cx="1729946" cy="395416"/>
            </a:xfrm>
            <a:custGeom>
              <a:avLst/>
              <a:gdLst>
                <a:gd name="connsiteX0" fmla="*/ 0 w 1729946"/>
                <a:gd name="connsiteY0" fmla="*/ 0 h 395416"/>
                <a:gd name="connsiteX1" fmla="*/ 799070 w 1729946"/>
                <a:gd name="connsiteY1" fmla="*/ 247135 h 395416"/>
                <a:gd name="connsiteX2" fmla="*/ 1729946 w 1729946"/>
                <a:gd name="connsiteY2" fmla="*/ 395416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9946" h="395416">
                  <a:moveTo>
                    <a:pt x="0" y="0"/>
                  </a:moveTo>
                  <a:cubicBezTo>
                    <a:pt x="255373" y="90616"/>
                    <a:pt x="510746" y="181232"/>
                    <a:pt x="799070" y="247135"/>
                  </a:cubicBezTo>
                  <a:cubicBezTo>
                    <a:pt x="1087394" y="313038"/>
                    <a:pt x="1408670" y="354227"/>
                    <a:pt x="1729946" y="395416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21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52438" y="190500"/>
              <a:ext cx="2633662" cy="2462213"/>
            </a:xfrm>
            <a:custGeom>
              <a:avLst/>
              <a:gdLst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71500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633662" h="2462213">
                  <a:moveTo>
                    <a:pt x="1319212" y="976313"/>
                  </a:moveTo>
                  <a:lnTo>
                    <a:pt x="1047750" y="1095375"/>
                  </a:lnTo>
                  <a:lnTo>
                    <a:pt x="947737" y="1176338"/>
                  </a:lnTo>
                  <a:lnTo>
                    <a:pt x="900112" y="1276350"/>
                  </a:lnTo>
                  <a:lnTo>
                    <a:pt x="900112" y="1485900"/>
                  </a:lnTo>
                  <a:lnTo>
                    <a:pt x="914400" y="1704975"/>
                  </a:lnTo>
                  <a:lnTo>
                    <a:pt x="1038225" y="1719263"/>
                  </a:lnTo>
                  <a:lnTo>
                    <a:pt x="1228725" y="1647825"/>
                  </a:lnTo>
                  <a:lnTo>
                    <a:pt x="1404937" y="1552575"/>
                  </a:lnTo>
                  <a:lnTo>
                    <a:pt x="1524000" y="1409700"/>
                  </a:lnTo>
                  <a:lnTo>
                    <a:pt x="1728787" y="1138238"/>
                  </a:lnTo>
                  <a:lnTo>
                    <a:pt x="1676400" y="995363"/>
                  </a:lnTo>
                  <a:lnTo>
                    <a:pt x="1543050" y="909638"/>
                  </a:lnTo>
                  <a:lnTo>
                    <a:pt x="1347787" y="895350"/>
                  </a:lnTo>
                  <a:lnTo>
                    <a:pt x="1004887" y="1014413"/>
                  </a:lnTo>
                  <a:lnTo>
                    <a:pt x="857250" y="1100138"/>
                  </a:lnTo>
                  <a:lnTo>
                    <a:pt x="795337" y="1281113"/>
                  </a:lnTo>
                  <a:lnTo>
                    <a:pt x="785812" y="1547813"/>
                  </a:lnTo>
                  <a:lnTo>
                    <a:pt x="852487" y="1809750"/>
                  </a:lnTo>
                  <a:lnTo>
                    <a:pt x="1014412" y="1833563"/>
                  </a:lnTo>
                  <a:lnTo>
                    <a:pt x="1262062" y="1762125"/>
                  </a:lnTo>
                  <a:lnTo>
                    <a:pt x="1476375" y="1619250"/>
                  </a:lnTo>
                  <a:lnTo>
                    <a:pt x="1662112" y="1438275"/>
                  </a:lnTo>
                  <a:lnTo>
                    <a:pt x="1866900" y="1104900"/>
                  </a:lnTo>
                  <a:lnTo>
                    <a:pt x="1814512" y="904875"/>
                  </a:lnTo>
                  <a:lnTo>
                    <a:pt x="1633537" y="800100"/>
                  </a:lnTo>
                  <a:lnTo>
                    <a:pt x="1374775" y="782638"/>
                  </a:lnTo>
                  <a:lnTo>
                    <a:pt x="952500" y="914400"/>
                  </a:lnTo>
                  <a:lnTo>
                    <a:pt x="795337" y="1057275"/>
                  </a:lnTo>
                  <a:lnTo>
                    <a:pt x="681037" y="1285875"/>
                  </a:lnTo>
                  <a:lnTo>
                    <a:pt x="690562" y="1604963"/>
                  </a:lnTo>
                  <a:lnTo>
                    <a:pt x="828675" y="1852613"/>
                  </a:lnTo>
                  <a:lnTo>
                    <a:pt x="976312" y="1957388"/>
                  </a:lnTo>
                  <a:lnTo>
                    <a:pt x="1281112" y="1928813"/>
                  </a:lnTo>
                  <a:lnTo>
                    <a:pt x="1557337" y="1719263"/>
                  </a:lnTo>
                  <a:lnTo>
                    <a:pt x="1866900" y="1485900"/>
                  </a:lnTo>
                  <a:lnTo>
                    <a:pt x="2047875" y="1047750"/>
                  </a:lnTo>
                  <a:lnTo>
                    <a:pt x="1981200" y="781050"/>
                  </a:lnTo>
                  <a:lnTo>
                    <a:pt x="1771650" y="647700"/>
                  </a:lnTo>
                  <a:lnTo>
                    <a:pt x="1412875" y="627063"/>
                  </a:lnTo>
                  <a:cubicBezTo>
                    <a:pt x="1230842" y="718080"/>
                    <a:pt x="1051983" y="739246"/>
                    <a:pt x="869950" y="728663"/>
                  </a:cubicBezTo>
                  <a:cubicBezTo>
                    <a:pt x="803275" y="901700"/>
                    <a:pt x="749300" y="900113"/>
                    <a:pt x="628650" y="952500"/>
                  </a:cubicBezTo>
                  <a:lnTo>
                    <a:pt x="452437" y="1262063"/>
                  </a:lnTo>
                  <a:lnTo>
                    <a:pt x="542925" y="1700213"/>
                  </a:lnTo>
                  <a:lnTo>
                    <a:pt x="685800" y="2033588"/>
                  </a:lnTo>
                  <a:lnTo>
                    <a:pt x="938212" y="2124075"/>
                  </a:lnTo>
                  <a:lnTo>
                    <a:pt x="1328737" y="2057400"/>
                  </a:lnTo>
                  <a:cubicBezTo>
                    <a:pt x="1423987" y="1944688"/>
                    <a:pt x="1503362" y="1879600"/>
                    <a:pt x="1671637" y="1852613"/>
                  </a:cubicBezTo>
                  <a:cubicBezTo>
                    <a:pt x="1727200" y="1709738"/>
                    <a:pt x="1839912" y="1620838"/>
                    <a:pt x="2009775" y="1538288"/>
                  </a:cubicBezTo>
                  <a:lnTo>
                    <a:pt x="2157412" y="1014413"/>
                  </a:lnTo>
                  <a:lnTo>
                    <a:pt x="2043112" y="723900"/>
                  </a:lnTo>
                  <a:lnTo>
                    <a:pt x="1841500" y="561975"/>
                  </a:lnTo>
                  <a:lnTo>
                    <a:pt x="1414462" y="485775"/>
                  </a:lnTo>
                  <a:lnTo>
                    <a:pt x="823912" y="652463"/>
                  </a:lnTo>
                  <a:lnTo>
                    <a:pt x="481012" y="857250"/>
                  </a:lnTo>
                  <a:lnTo>
                    <a:pt x="342900" y="1252538"/>
                  </a:lnTo>
                  <a:lnTo>
                    <a:pt x="419100" y="1795463"/>
                  </a:lnTo>
                  <a:lnTo>
                    <a:pt x="609600" y="2147888"/>
                  </a:lnTo>
                  <a:lnTo>
                    <a:pt x="890587" y="2247900"/>
                  </a:lnTo>
                  <a:lnTo>
                    <a:pt x="1371600" y="2209800"/>
                  </a:lnTo>
                  <a:cubicBezTo>
                    <a:pt x="1468967" y="2082800"/>
                    <a:pt x="1598083" y="2022475"/>
                    <a:pt x="1768475" y="1971675"/>
                  </a:cubicBezTo>
                  <a:cubicBezTo>
                    <a:pt x="1834621" y="1785938"/>
                    <a:pt x="2002366" y="1666875"/>
                    <a:pt x="2205037" y="1566863"/>
                  </a:cubicBezTo>
                  <a:lnTo>
                    <a:pt x="2314575" y="962025"/>
                  </a:lnTo>
                  <a:lnTo>
                    <a:pt x="2243137" y="614363"/>
                  </a:lnTo>
                  <a:lnTo>
                    <a:pt x="1892300" y="466725"/>
                  </a:lnTo>
                  <a:cubicBezTo>
                    <a:pt x="1607608" y="397404"/>
                    <a:pt x="1580092" y="343959"/>
                    <a:pt x="1428750" y="239713"/>
                  </a:cubicBezTo>
                  <a:cubicBezTo>
                    <a:pt x="1284287" y="458788"/>
                    <a:pt x="1006475" y="468313"/>
                    <a:pt x="747712" y="461963"/>
                  </a:cubicBezTo>
                  <a:cubicBezTo>
                    <a:pt x="637116" y="587905"/>
                    <a:pt x="548746" y="685271"/>
                    <a:pt x="339725" y="754063"/>
                  </a:cubicBezTo>
                  <a:lnTo>
                    <a:pt x="204787" y="1209675"/>
                  </a:lnTo>
                  <a:lnTo>
                    <a:pt x="261937" y="1890713"/>
                  </a:lnTo>
                  <a:lnTo>
                    <a:pt x="523875" y="2286000"/>
                  </a:lnTo>
                  <a:lnTo>
                    <a:pt x="866775" y="2338388"/>
                  </a:lnTo>
                  <a:lnTo>
                    <a:pt x="1401762" y="2295525"/>
                  </a:lnTo>
                  <a:lnTo>
                    <a:pt x="1800225" y="1995488"/>
                  </a:lnTo>
                  <a:cubicBezTo>
                    <a:pt x="1966912" y="1784350"/>
                    <a:pt x="2139950" y="1719263"/>
                    <a:pt x="2309812" y="1581150"/>
                  </a:cubicBezTo>
                  <a:lnTo>
                    <a:pt x="2433637" y="923925"/>
                  </a:lnTo>
                  <a:lnTo>
                    <a:pt x="2386012" y="519113"/>
                  </a:lnTo>
                  <a:lnTo>
                    <a:pt x="1966912" y="361950"/>
                  </a:lnTo>
                  <a:cubicBezTo>
                    <a:pt x="1786995" y="278342"/>
                    <a:pt x="1607079" y="255058"/>
                    <a:pt x="1427162" y="111125"/>
                  </a:cubicBezTo>
                  <a:cubicBezTo>
                    <a:pt x="1228725" y="169863"/>
                    <a:pt x="1001712" y="276225"/>
                    <a:pt x="647700" y="233363"/>
                  </a:cubicBezTo>
                  <a:cubicBezTo>
                    <a:pt x="512762" y="430213"/>
                    <a:pt x="422275" y="538163"/>
                    <a:pt x="195262" y="623888"/>
                  </a:cubicBezTo>
                  <a:lnTo>
                    <a:pt x="23812" y="1247775"/>
                  </a:lnTo>
                  <a:lnTo>
                    <a:pt x="85725" y="1957388"/>
                  </a:lnTo>
                  <a:lnTo>
                    <a:pt x="466725" y="2395538"/>
                  </a:lnTo>
                  <a:lnTo>
                    <a:pt x="842962" y="2462213"/>
                  </a:lnTo>
                  <a:lnTo>
                    <a:pt x="1428750" y="2371725"/>
                  </a:lnTo>
                  <a:lnTo>
                    <a:pt x="1900237" y="2109788"/>
                  </a:lnTo>
                  <a:cubicBezTo>
                    <a:pt x="1992312" y="1873250"/>
                    <a:pt x="2179637" y="1776413"/>
                    <a:pt x="2395537" y="1609725"/>
                  </a:cubicBezTo>
                  <a:lnTo>
                    <a:pt x="2633662" y="847725"/>
                  </a:lnTo>
                  <a:lnTo>
                    <a:pt x="2528887" y="419100"/>
                  </a:lnTo>
                  <a:lnTo>
                    <a:pt x="2109787" y="128588"/>
                  </a:lnTo>
                  <a:cubicBezTo>
                    <a:pt x="1687512" y="212725"/>
                    <a:pt x="1643062" y="87313"/>
                    <a:pt x="1404937" y="0"/>
                  </a:cubicBezTo>
                  <a:cubicBezTo>
                    <a:pt x="1127125" y="66675"/>
                    <a:pt x="922337" y="92075"/>
                    <a:pt x="581025" y="57150"/>
                  </a:cubicBezTo>
                  <a:cubicBezTo>
                    <a:pt x="418042" y="270933"/>
                    <a:pt x="296333" y="398992"/>
                    <a:pt x="34925" y="488950"/>
                  </a:cubicBezTo>
                  <a:lnTo>
                    <a:pt x="0" y="933450"/>
                  </a:lnTo>
                </a:path>
              </a:pathLst>
            </a:custGeom>
            <a:noFill/>
            <a:ln>
              <a:solidFill>
                <a:schemeClr val="bg1"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64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4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6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D3C83"/>
            </a:gs>
            <a:gs pos="100000">
              <a:srgbClr val="191A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4714" y="-8238"/>
            <a:ext cx="6260757" cy="6334897"/>
            <a:chOff x="-24714" y="-8238"/>
            <a:chExt cx="6260757" cy="6334897"/>
          </a:xfrm>
        </p:grpSpPr>
        <p:sp>
          <p:nvSpPr>
            <p:cNvPr id="10" name="자유형 9"/>
            <p:cNvSpPr/>
            <p:nvPr/>
          </p:nvSpPr>
          <p:spPr>
            <a:xfrm>
              <a:off x="1631092" y="0"/>
              <a:ext cx="4604951" cy="1482811"/>
            </a:xfrm>
            <a:custGeom>
              <a:avLst/>
              <a:gdLst>
                <a:gd name="connsiteX0" fmla="*/ 0 w 4604951"/>
                <a:gd name="connsiteY0" fmla="*/ 1482811 h 1482811"/>
                <a:gd name="connsiteX1" fmla="*/ 2619632 w 4604951"/>
                <a:gd name="connsiteY1" fmla="*/ 708454 h 1482811"/>
                <a:gd name="connsiteX2" fmla="*/ 4604951 w 4604951"/>
                <a:gd name="connsiteY2" fmla="*/ 0 h 14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4951" h="1482811">
                  <a:moveTo>
                    <a:pt x="0" y="1482811"/>
                  </a:moveTo>
                  <a:cubicBezTo>
                    <a:pt x="926070" y="1219200"/>
                    <a:pt x="1852140" y="955589"/>
                    <a:pt x="2619632" y="708454"/>
                  </a:cubicBezTo>
                  <a:cubicBezTo>
                    <a:pt x="3387124" y="461319"/>
                    <a:pt x="3996037" y="230659"/>
                    <a:pt x="4604951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0" y="1466335"/>
              <a:ext cx="1639330" cy="906162"/>
            </a:xfrm>
            <a:custGeom>
              <a:avLst/>
              <a:gdLst>
                <a:gd name="connsiteX0" fmla="*/ 1639330 w 1639330"/>
                <a:gd name="connsiteY0" fmla="*/ 0 h 906162"/>
                <a:gd name="connsiteX1" fmla="*/ 848497 w 1639330"/>
                <a:gd name="connsiteY1" fmla="*/ 502508 h 906162"/>
                <a:gd name="connsiteX2" fmla="*/ 0 w 1639330"/>
                <a:gd name="connsiteY2" fmla="*/ 906162 h 90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9330" h="906162">
                  <a:moveTo>
                    <a:pt x="1639330" y="0"/>
                  </a:moveTo>
                  <a:cubicBezTo>
                    <a:pt x="1380524" y="175740"/>
                    <a:pt x="1121719" y="351481"/>
                    <a:pt x="848497" y="502508"/>
                  </a:cubicBezTo>
                  <a:cubicBezTo>
                    <a:pt x="575275" y="653535"/>
                    <a:pt x="287637" y="779848"/>
                    <a:pt x="0" y="90616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0" y="1392195"/>
              <a:ext cx="1631092" cy="90616"/>
            </a:xfrm>
            <a:custGeom>
              <a:avLst/>
              <a:gdLst>
                <a:gd name="connsiteX0" fmla="*/ 1631092 w 1631092"/>
                <a:gd name="connsiteY0" fmla="*/ 90616 h 90616"/>
                <a:gd name="connsiteX1" fmla="*/ 0 w 1631092"/>
                <a:gd name="connsiteY1" fmla="*/ 0 h 9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1092" h="90616">
                  <a:moveTo>
                    <a:pt x="1631092" y="90616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8238" y="156519"/>
              <a:ext cx="1614616" cy="1334530"/>
            </a:xfrm>
            <a:custGeom>
              <a:avLst/>
              <a:gdLst>
                <a:gd name="connsiteX0" fmla="*/ 1614616 w 1614616"/>
                <a:gd name="connsiteY0" fmla="*/ 1334530 h 1334530"/>
                <a:gd name="connsiteX1" fmla="*/ 733167 w 1614616"/>
                <a:gd name="connsiteY1" fmla="*/ 749643 h 1334530"/>
                <a:gd name="connsiteX2" fmla="*/ 0 w 1614616"/>
                <a:gd name="connsiteY2" fmla="*/ 0 h 133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4616" h="1334530">
                  <a:moveTo>
                    <a:pt x="1614616" y="1334530"/>
                  </a:moveTo>
                  <a:cubicBezTo>
                    <a:pt x="1308443" y="1153297"/>
                    <a:pt x="1002270" y="972065"/>
                    <a:pt x="733167" y="749643"/>
                  </a:cubicBezTo>
                  <a:cubicBezTo>
                    <a:pt x="464064" y="527221"/>
                    <a:pt x="232032" y="263610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39114" y="8238"/>
              <a:ext cx="700216" cy="1474573"/>
            </a:xfrm>
            <a:custGeom>
              <a:avLst/>
              <a:gdLst>
                <a:gd name="connsiteX0" fmla="*/ 700216 w 700216"/>
                <a:gd name="connsiteY0" fmla="*/ 1474573 h 1474573"/>
                <a:gd name="connsiteX1" fmla="*/ 370702 w 700216"/>
                <a:gd name="connsiteY1" fmla="*/ 889686 h 1474573"/>
                <a:gd name="connsiteX2" fmla="*/ 0 w 700216"/>
                <a:gd name="connsiteY2" fmla="*/ 0 h 147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216" h="1474573">
                  <a:moveTo>
                    <a:pt x="700216" y="1474573"/>
                  </a:moveTo>
                  <a:cubicBezTo>
                    <a:pt x="593810" y="1305010"/>
                    <a:pt x="487405" y="1135448"/>
                    <a:pt x="370702" y="889686"/>
                  </a:cubicBezTo>
                  <a:cubicBezTo>
                    <a:pt x="253999" y="643924"/>
                    <a:pt x="126999" y="321962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1631092" y="8238"/>
              <a:ext cx="246701" cy="1449859"/>
            </a:xfrm>
            <a:custGeom>
              <a:avLst/>
              <a:gdLst>
                <a:gd name="connsiteX0" fmla="*/ 0 w 246701"/>
                <a:gd name="connsiteY0" fmla="*/ 1449859 h 1449859"/>
                <a:gd name="connsiteX1" fmla="*/ 222422 w 246701"/>
                <a:gd name="connsiteY1" fmla="*/ 840259 h 1449859"/>
                <a:gd name="connsiteX2" fmla="*/ 230659 w 246701"/>
                <a:gd name="connsiteY2" fmla="*/ 0 h 144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01" h="1449859">
                  <a:moveTo>
                    <a:pt x="0" y="1449859"/>
                  </a:moveTo>
                  <a:cubicBezTo>
                    <a:pt x="91989" y="1265880"/>
                    <a:pt x="183979" y="1081902"/>
                    <a:pt x="222422" y="840259"/>
                  </a:cubicBezTo>
                  <a:cubicBezTo>
                    <a:pt x="260865" y="598616"/>
                    <a:pt x="245762" y="299308"/>
                    <a:pt x="23065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606378" y="8238"/>
              <a:ext cx="1145060" cy="1458097"/>
            </a:xfrm>
            <a:custGeom>
              <a:avLst/>
              <a:gdLst>
                <a:gd name="connsiteX0" fmla="*/ 0 w 1145060"/>
                <a:gd name="connsiteY0" fmla="*/ 1458097 h 1458097"/>
                <a:gd name="connsiteX1" fmla="*/ 576649 w 1145060"/>
                <a:gd name="connsiteY1" fmla="*/ 889686 h 1458097"/>
                <a:gd name="connsiteX2" fmla="*/ 1145060 w 1145060"/>
                <a:gd name="connsiteY2" fmla="*/ 0 h 145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5060" h="1458097">
                  <a:moveTo>
                    <a:pt x="0" y="1458097"/>
                  </a:moveTo>
                  <a:cubicBezTo>
                    <a:pt x="192903" y="1295399"/>
                    <a:pt x="385806" y="1132702"/>
                    <a:pt x="576649" y="889686"/>
                  </a:cubicBezTo>
                  <a:cubicBezTo>
                    <a:pt x="767492" y="646670"/>
                    <a:pt x="956276" y="323335"/>
                    <a:pt x="114506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614616" y="-8238"/>
              <a:ext cx="2248930" cy="1466335"/>
            </a:xfrm>
            <a:custGeom>
              <a:avLst/>
              <a:gdLst>
                <a:gd name="connsiteX0" fmla="*/ 0 w 2248930"/>
                <a:gd name="connsiteY0" fmla="*/ 1466335 h 1466335"/>
                <a:gd name="connsiteX1" fmla="*/ 963827 w 2248930"/>
                <a:gd name="connsiteY1" fmla="*/ 889687 h 1466335"/>
                <a:gd name="connsiteX2" fmla="*/ 2248930 w 2248930"/>
                <a:gd name="connsiteY2" fmla="*/ 0 h 146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8930" h="1466335">
                  <a:moveTo>
                    <a:pt x="0" y="1466335"/>
                  </a:moveTo>
                  <a:cubicBezTo>
                    <a:pt x="294502" y="1300205"/>
                    <a:pt x="589005" y="1134076"/>
                    <a:pt x="963827" y="889687"/>
                  </a:cubicBezTo>
                  <a:cubicBezTo>
                    <a:pt x="1338649" y="645298"/>
                    <a:pt x="1793789" y="322649"/>
                    <a:pt x="224893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-24714" y="1474573"/>
              <a:ext cx="1647568" cy="2405449"/>
            </a:xfrm>
            <a:custGeom>
              <a:avLst/>
              <a:gdLst>
                <a:gd name="connsiteX0" fmla="*/ 1647568 w 1647568"/>
                <a:gd name="connsiteY0" fmla="*/ 0 h 2405449"/>
                <a:gd name="connsiteX1" fmla="*/ 1013255 w 1647568"/>
                <a:gd name="connsiteY1" fmla="*/ 1021492 h 2405449"/>
                <a:gd name="connsiteX2" fmla="*/ 0 w 1647568"/>
                <a:gd name="connsiteY2" fmla="*/ 2405449 h 24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568" h="2405449">
                  <a:moveTo>
                    <a:pt x="1647568" y="0"/>
                  </a:moveTo>
                  <a:cubicBezTo>
                    <a:pt x="1467709" y="310292"/>
                    <a:pt x="1287850" y="620584"/>
                    <a:pt x="1013255" y="1021492"/>
                  </a:cubicBezTo>
                  <a:cubicBezTo>
                    <a:pt x="738660" y="1422400"/>
                    <a:pt x="369330" y="1913924"/>
                    <a:pt x="0" y="240544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-16476" y="1474573"/>
              <a:ext cx="1639330" cy="4852086"/>
            </a:xfrm>
            <a:custGeom>
              <a:avLst/>
              <a:gdLst>
                <a:gd name="connsiteX0" fmla="*/ 1639330 w 1639330"/>
                <a:gd name="connsiteY0" fmla="*/ 0 h 4852086"/>
                <a:gd name="connsiteX1" fmla="*/ 1276865 w 1639330"/>
                <a:gd name="connsiteY1" fmla="*/ 1309816 h 4852086"/>
                <a:gd name="connsiteX2" fmla="*/ 436606 w 1639330"/>
                <a:gd name="connsiteY2" fmla="*/ 3838832 h 4852086"/>
                <a:gd name="connsiteX3" fmla="*/ 0 w 1639330"/>
                <a:gd name="connsiteY3" fmla="*/ 4852086 h 485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9330" h="4852086">
                  <a:moveTo>
                    <a:pt x="1639330" y="0"/>
                  </a:moveTo>
                  <a:cubicBezTo>
                    <a:pt x="1558324" y="335005"/>
                    <a:pt x="1477319" y="670011"/>
                    <a:pt x="1276865" y="1309816"/>
                  </a:cubicBezTo>
                  <a:cubicBezTo>
                    <a:pt x="1076411" y="1949621"/>
                    <a:pt x="649417" y="3248454"/>
                    <a:pt x="436606" y="3838832"/>
                  </a:cubicBezTo>
                  <a:cubicBezTo>
                    <a:pt x="223795" y="4429210"/>
                    <a:pt x="111897" y="4640648"/>
                    <a:pt x="0" y="485208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614616" y="1449859"/>
              <a:ext cx="551935" cy="1968844"/>
            </a:xfrm>
            <a:custGeom>
              <a:avLst/>
              <a:gdLst>
                <a:gd name="connsiteX0" fmla="*/ 0 w 551935"/>
                <a:gd name="connsiteY0" fmla="*/ 0 h 1968844"/>
                <a:gd name="connsiteX1" fmla="*/ 164757 w 551935"/>
                <a:gd name="connsiteY1" fmla="*/ 799071 h 1968844"/>
                <a:gd name="connsiteX2" fmla="*/ 551935 w 551935"/>
                <a:gd name="connsiteY2" fmla="*/ 1968844 h 196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935" h="1968844">
                  <a:moveTo>
                    <a:pt x="0" y="0"/>
                  </a:moveTo>
                  <a:cubicBezTo>
                    <a:pt x="36384" y="235465"/>
                    <a:pt x="72768" y="470930"/>
                    <a:pt x="164757" y="799071"/>
                  </a:cubicBezTo>
                  <a:cubicBezTo>
                    <a:pt x="256746" y="1127212"/>
                    <a:pt x="404340" y="1548028"/>
                    <a:pt x="551935" y="1968844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622854" y="1458097"/>
              <a:ext cx="1392195" cy="1383957"/>
            </a:xfrm>
            <a:custGeom>
              <a:avLst/>
              <a:gdLst>
                <a:gd name="connsiteX0" fmla="*/ 0 w 1392195"/>
                <a:gd name="connsiteY0" fmla="*/ 0 h 1383957"/>
                <a:gd name="connsiteX1" fmla="*/ 659027 w 1392195"/>
                <a:gd name="connsiteY1" fmla="*/ 766119 h 1383957"/>
                <a:gd name="connsiteX2" fmla="*/ 1392195 w 1392195"/>
                <a:gd name="connsiteY2" fmla="*/ 1383957 h 138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195" h="1383957">
                  <a:moveTo>
                    <a:pt x="0" y="0"/>
                  </a:moveTo>
                  <a:cubicBezTo>
                    <a:pt x="213497" y="267730"/>
                    <a:pt x="426995" y="535460"/>
                    <a:pt x="659027" y="766119"/>
                  </a:cubicBezTo>
                  <a:cubicBezTo>
                    <a:pt x="891059" y="996778"/>
                    <a:pt x="1141627" y="1190367"/>
                    <a:pt x="1392195" y="1383957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639330" y="1474573"/>
              <a:ext cx="1729946" cy="395416"/>
            </a:xfrm>
            <a:custGeom>
              <a:avLst/>
              <a:gdLst>
                <a:gd name="connsiteX0" fmla="*/ 0 w 1729946"/>
                <a:gd name="connsiteY0" fmla="*/ 0 h 395416"/>
                <a:gd name="connsiteX1" fmla="*/ 799070 w 1729946"/>
                <a:gd name="connsiteY1" fmla="*/ 247135 h 395416"/>
                <a:gd name="connsiteX2" fmla="*/ 1729946 w 1729946"/>
                <a:gd name="connsiteY2" fmla="*/ 395416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9946" h="395416">
                  <a:moveTo>
                    <a:pt x="0" y="0"/>
                  </a:moveTo>
                  <a:cubicBezTo>
                    <a:pt x="255373" y="90616"/>
                    <a:pt x="510746" y="181232"/>
                    <a:pt x="799070" y="247135"/>
                  </a:cubicBezTo>
                  <a:cubicBezTo>
                    <a:pt x="1087394" y="313038"/>
                    <a:pt x="1408670" y="354227"/>
                    <a:pt x="1729946" y="395416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21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52438" y="190500"/>
              <a:ext cx="2633662" cy="2462213"/>
            </a:xfrm>
            <a:custGeom>
              <a:avLst/>
              <a:gdLst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71500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57150 w 2633662"/>
                <a:gd name="connsiteY93" fmla="*/ 466725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43037 w 2633662"/>
                <a:gd name="connsiteY78" fmla="*/ 10477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09700 w 2633662"/>
                <a:gd name="connsiteY65" fmla="*/ 223838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76425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097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52425 w 2633662"/>
                <a:gd name="connsiteY67" fmla="*/ 7286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390650 w 2633662"/>
                <a:gd name="connsiteY39" fmla="*/ 623888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47725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43025 w 2633662"/>
                <a:gd name="connsiteY26" fmla="*/ 77628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62125 w 2633662"/>
                <a:gd name="connsiteY38" fmla="*/ 62865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2245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90700 w 2633662"/>
                <a:gd name="connsiteY60" fmla="*/ 1962150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4937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  <a:gd name="connsiteX0" fmla="*/ 1319212 w 2633662"/>
                <a:gd name="connsiteY0" fmla="*/ 976313 h 2462213"/>
                <a:gd name="connsiteX1" fmla="*/ 1047750 w 2633662"/>
                <a:gd name="connsiteY1" fmla="*/ 1095375 h 2462213"/>
                <a:gd name="connsiteX2" fmla="*/ 947737 w 2633662"/>
                <a:gd name="connsiteY2" fmla="*/ 1176338 h 2462213"/>
                <a:gd name="connsiteX3" fmla="*/ 900112 w 2633662"/>
                <a:gd name="connsiteY3" fmla="*/ 1276350 h 2462213"/>
                <a:gd name="connsiteX4" fmla="*/ 900112 w 2633662"/>
                <a:gd name="connsiteY4" fmla="*/ 1485900 h 2462213"/>
                <a:gd name="connsiteX5" fmla="*/ 914400 w 2633662"/>
                <a:gd name="connsiteY5" fmla="*/ 1704975 h 2462213"/>
                <a:gd name="connsiteX6" fmla="*/ 1038225 w 2633662"/>
                <a:gd name="connsiteY6" fmla="*/ 1719263 h 2462213"/>
                <a:gd name="connsiteX7" fmla="*/ 1228725 w 2633662"/>
                <a:gd name="connsiteY7" fmla="*/ 1647825 h 2462213"/>
                <a:gd name="connsiteX8" fmla="*/ 1404937 w 2633662"/>
                <a:gd name="connsiteY8" fmla="*/ 1552575 h 2462213"/>
                <a:gd name="connsiteX9" fmla="*/ 1524000 w 2633662"/>
                <a:gd name="connsiteY9" fmla="*/ 1409700 h 2462213"/>
                <a:gd name="connsiteX10" fmla="*/ 1728787 w 2633662"/>
                <a:gd name="connsiteY10" fmla="*/ 1138238 h 2462213"/>
                <a:gd name="connsiteX11" fmla="*/ 1676400 w 2633662"/>
                <a:gd name="connsiteY11" fmla="*/ 995363 h 2462213"/>
                <a:gd name="connsiteX12" fmla="*/ 1543050 w 2633662"/>
                <a:gd name="connsiteY12" fmla="*/ 909638 h 2462213"/>
                <a:gd name="connsiteX13" fmla="*/ 1347787 w 2633662"/>
                <a:gd name="connsiteY13" fmla="*/ 895350 h 2462213"/>
                <a:gd name="connsiteX14" fmla="*/ 1004887 w 2633662"/>
                <a:gd name="connsiteY14" fmla="*/ 1014413 h 2462213"/>
                <a:gd name="connsiteX15" fmla="*/ 857250 w 2633662"/>
                <a:gd name="connsiteY15" fmla="*/ 1100138 h 2462213"/>
                <a:gd name="connsiteX16" fmla="*/ 795337 w 2633662"/>
                <a:gd name="connsiteY16" fmla="*/ 1281113 h 2462213"/>
                <a:gd name="connsiteX17" fmla="*/ 785812 w 2633662"/>
                <a:gd name="connsiteY17" fmla="*/ 1547813 h 2462213"/>
                <a:gd name="connsiteX18" fmla="*/ 852487 w 2633662"/>
                <a:gd name="connsiteY18" fmla="*/ 1809750 h 2462213"/>
                <a:gd name="connsiteX19" fmla="*/ 1014412 w 2633662"/>
                <a:gd name="connsiteY19" fmla="*/ 1833563 h 2462213"/>
                <a:gd name="connsiteX20" fmla="*/ 1262062 w 2633662"/>
                <a:gd name="connsiteY20" fmla="*/ 1762125 h 2462213"/>
                <a:gd name="connsiteX21" fmla="*/ 1476375 w 2633662"/>
                <a:gd name="connsiteY21" fmla="*/ 1619250 h 2462213"/>
                <a:gd name="connsiteX22" fmla="*/ 1662112 w 2633662"/>
                <a:gd name="connsiteY22" fmla="*/ 1438275 h 2462213"/>
                <a:gd name="connsiteX23" fmla="*/ 1866900 w 2633662"/>
                <a:gd name="connsiteY23" fmla="*/ 1104900 h 2462213"/>
                <a:gd name="connsiteX24" fmla="*/ 1814512 w 2633662"/>
                <a:gd name="connsiteY24" fmla="*/ 904875 h 2462213"/>
                <a:gd name="connsiteX25" fmla="*/ 1633537 w 2633662"/>
                <a:gd name="connsiteY25" fmla="*/ 800100 h 2462213"/>
                <a:gd name="connsiteX26" fmla="*/ 1374775 w 2633662"/>
                <a:gd name="connsiteY26" fmla="*/ 782638 h 2462213"/>
                <a:gd name="connsiteX27" fmla="*/ 952500 w 2633662"/>
                <a:gd name="connsiteY27" fmla="*/ 914400 h 2462213"/>
                <a:gd name="connsiteX28" fmla="*/ 795337 w 2633662"/>
                <a:gd name="connsiteY28" fmla="*/ 1057275 h 2462213"/>
                <a:gd name="connsiteX29" fmla="*/ 681037 w 2633662"/>
                <a:gd name="connsiteY29" fmla="*/ 1285875 h 2462213"/>
                <a:gd name="connsiteX30" fmla="*/ 690562 w 2633662"/>
                <a:gd name="connsiteY30" fmla="*/ 1604963 h 2462213"/>
                <a:gd name="connsiteX31" fmla="*/ 828675 w 2633662"/>
                <a:gd name="connsiteY31" fmla="*/ 1852613 h 2462213"/>
                <a:gd name="connsiteX32" fmla="*/ 976312 w 2633662"/>
                <a:gd name="connsiteY32" fmla="*/ 1957388 h 2462213"/>
                <a:gd name="connsiteX33" fmla="*/ 1281112 w 2633662"/>
                <a:gd name="connsiteY33" fmla="*/ 1928813 h 2462213"/>
                <a:gd name="connsiteX34" fmla="*/ 1557337 w 2633662"/>
                <a:gd name="connsiteY34" fmla="*/ 1719263 h 2462213"/>
                <a:gd name="connsiteX35" fmla="*/ 1866900 w 2633662"/>
                <a:gd name="connsiteY35" fmla="*/ 1485900 h 2462213"/>
                <a:gd name="connsiteX36" fmla="*/ 2047875 w 2633662"/>
                <a:gd name="connsiteY36" fmla="*/ 1047750 h 2462213"/>
                <a:gd name="connsiteX37" fmla="*/ 1981200 w 2633662"/>
                <a:gd name="connsiteY37" fmla="*/ 781050 h 2462213"/>
                <a:gd name="connsiteX38" fmla="*/ 1771650 w 2633662"/>
                <a:gd name="connsiteY38" fmla="*/ 647700 h 2462213"/>
                <a:gd name="connsiteX39" fmla="*/ 1412875 w 2633662"/>
                <a:gd name="connsiteY39" fmla="*/ 627063 h 2462213"/>
                <a:gd name="connsiteX40" fmla="*/ 869950 w 2633662"/>
                <a:gd name="connsiteY40" fmla="*/ 728663 h 2462213"/>
                <a:gd name="connsiteX41" fmla="*/ 628650 w 2633662"/>
                <a:gd name="connsiteY41" fmla="*/ 952500 h 2462213"/>
                <a:gd name="connsiteX42" fmla="*/ 452437 w 2633662"/>
                <a:gd name="connsiteY42" fmla="*/ 1262063 h 2462213"/>
                <a:gd name="connsiteX43" fmla="*/ 542925 w 2633662"/>
                <a:gd name="connsiteY43" fmla="*/ 1700213 h 2462213"/>
                <a:gd name="connsiteX44" fmla="*/ 685800 w 2633662"/>
                <a:gd name="connsiteY44" fmla="*/ 2033588 h 2462213"/>
                <a:gd name="connsiteX45" fmla="*/ 938212 w 2633662"/>
                <a:gd name="connsiteY45" fmla="*/ 2124075 h 2462213"/>
                <a:gd name="connsiteX46" fmla="*/ 1328737 w 2633662"/>
                <a:gd name="connsiteY46" fmla="*/ 2057400 h 2462213"/>
                <a:gd name="connsiteX47" fmla="*/ 1671637 w 2633662"/>
                <a:gd name="connsiteY47" fmla="*/ 1852613 h 2462213"/>
                <a:gd name="connsiteX48" fmla="*/ 2009775 w 2633662"/>
                <a:gd name="connsiteY48" fmla="*/ 1538288 h 2462213"/>
                <a:gd name="connsiteX49" fmla="*/ 2157412 w 2633662"/>
                <a:gd name="connsiteY49" fmla="*/ 1014413 h 2462213"/>
                <a:gd name="connsiteX50" fmla="*/ 2043112 w 2633662"/>
                <a:gd name="connsiteY50" fmla="*/ 723900 h 2462213"/>
                <a:gd name="connsiteX51" fmla="*/ 1841500 w 2633662"/>
                <a:gd name="connsiteY51" fmla="*/ 561975 h 2462213"/>
                <a:gd name="connsiteX52" fmla="*/ 1414462 w 2633662"/>
                <a:gd name="connsiteY52" fmla="*/ 485775 h 2462213"/>
                <a:gd name="connsiteX53" fmla="*/ 823912 w 2633662"/>
                <a:gd name="connsiteY53" fmla="*/ 652463 h 2462213"/>
                <a:gd name="connsiteX54" fmla="*/ 481012 w 2633662"/>
                <a:gd name="connsiteY54" fmla="*/ 857250 h 2462213"/>
                <a:gd name="connsiteX55" fmla="*/ 342900 w 2633662"/>
                <a:gd name="connsiteY55" fmla="*/ 1252538 h 2462213"/>
                <a:gd name="connsiteX56" fmla="*/ 419100 w 2633662"/>
                <a:gd name="connsiteY56" fmla="*/ 1795463 h 2462213"/>
                <a:gd name="connsiteX57" fmla="*/ 609600 w 2633662"/>
                <a:gd name="connsiteY57" fmla="*/ 2147888 h 2462213"/>
                <a:gd name="connsiteX58" fmla="*/ 890587 w 2633662"/>
                <a:gd name="connsiteY58" fmla="*/ 2247900 h 2462213"/>
                <a:gd name="connsiteX59" fmla="*/ 1371600 w 2633662"/>
                <a:gd name="connsiteY59" fmla="*/ 2209800 h 2462213"/>
                <a:gd name="connsiteX60" fmla="*/ 1768475 w 2633662"/>
                <a:gd name="connsiteY60" fmla="*/ 1971675 h 2462213"/>
                <a:gd name="connsiteX61" fmla="*/ 2205037 w 2633662"/>
                <a:gd name="connsiteY61" fmla="*/ 1566863 h 2462213"/>
                <a:gd name="connsiteX62" fmla="*/ 2314575 w 2633662"/>
                <a:gd name="connsiteY62" fmla="*/ 962025 h 2462213"/>
                <a:gd name="connsiteX63" fmla="*/ 2243137 w 2633662"/>
                <a:gd name="connsiteY63" fmla="*/ 614363 h 2462213"/>
                <a:gd name="connsiteX64" fmla="*/ 1892300 w 2633662"/>
                <a:gd name="connsiteY64" fmla="*/ 466725 h 2462213"/>
                <a:gd name="connsiteX65" fmla="*/ 1428750 w 2633662"/>
                <a:gd name="connsiteY65" fmla="*/ 239713 h 2462213"/>
                <a:gd name="connsiteX66" fmla="*/ 747712 w 2633662"/>
                <a:gd name="connsiteY66" fmla="*/ 461963 h 2462213"/>
                <a:gd name="connsiteX67" fmla="*/ 339725 w 2633662"/>
                <a:gd name="connsiteY67" fmla="*/ 754063 h 2462213"/>
                <a:gd name="connsiteX68" fmla="*/ 204787 w 2633662"/>
                <a:gd name="connsiteY68" fmla="*/ 1209675 h 2462213"/>
                <a:gd name="connsiteX69" fmla="*/ 261937 w 2633662"/>
                <a:gd name="connsiteY69" fmla="*/ 1890713 h 2462213"/>
                <a:gd name="connsiteX70" fmla="*/ 523875 w 2633662"/>
                <a:gd name="connsiteY70" fmla="*/ 2286000 h 2462213"/>
                <a:gd name="connsiteX71" fmla="*/ 866775 w 2633662"/>
                <a:gd name="connsiteY71" fmla="*/ 2338388 h 2462213"/>
                <a:gd name="connsiteX72" fmla="*/ 1401762 w 2633662"/>
                <a:gd name="connsiteY72" fmla="*/ 2295525 h 2462213"/>
                <a:gd name="connsiteX73" fmla="*/ 1800225 w 2633662"/>
                <a:gd name="connsiteY73" fmla="*/ 1995488 h 2462213"/>
                <a:gd name="connsiteX74" fmla="*/ 2309812 w 2633662"/>
                <a:gd name="connsiteY74" fmla="*/ 1581150 h 2462213"/>
                <a:gd name="connsiteX75" fmla="*/ 2433637 w 2633662"/>
                <a:gd name="connsiteY75" fmla="*/ 923925 h 2462213"/>
                <a:gd name="connsiteX76" fmla="*/ 2386012 w 2633662"/>
                <a:gd name="connsiteY76" fmla="*/ 519113 h 2462213"/>
                <a:gd name="connsiteX77" fmla="*/ 1966912 w 2633662"/>
                <a:gd name="connsiteY77" fmla="*/ 361950 h 2462213"/>
                <a:gd name="connsiteX78" fmla="*/ 1427162 w 2633662"/>
                <a:gd name="connsiteY78" fmla="*/ 111125 h 2462213"/>
                <a:gd name="connsiteX79" fmla="*/ 647700 w 2633662"/>
                <a:gd name="connsiteY79" fmla="*/ 233363 h 2462213"/>
                <a:gd name="connsiteX80" fmla="*/ 195262 w 2633662"/>
                <a:gd name="connsiteY80" fmla="*/ 623888 h 2462213"/>
                <a:gd name="connsiteX81" fmla="*/ 23812 w 2633662"/>
                <a:gd name="connsiteY81" fmla="*/ 1247775 h 2462213"/>
                <a:gd name="connsiteX82" fmla="*/ 85725 w 2633662"/>
                <a:gd name="connsiteY82" fmla="*/ 1957388 h 2462213"/>
                <a:gd name="connsiteX83" fmla="*/ 466725 w 2633662"/>
                <a:gd name="connsiteY83" fmla="*/ 2395538 h 2462213"/>
                <a:gd name="connsiteX84" fmla="*/ 842962 w 2633662"/>
                <a:gd name="connsiteY84" fmla="*/ 2462213 h 2462213"/>
                <a:gd name="connsiteX85" fmla="*/ 1428750 w 2633662"/>
                <a:gd name="connsiteY85" fmla="*/ 2371725 h 2462213"/>
                <a:gd name="connsiteX86" fmla="*/ 1900237 w 2633662"/>
                <a:gd name="connsiteY86" fmla="*/ 2109788 h 2462213"/>
                <a:gd name="connsiteX87" fmla="*/ 2395537 w 2633662"/>
                <a:gd name="connsiteY87" fmla="*/ 1609725 h 2462213"/>
                <a:gd name="connsiteX88" fmla="*/ 2633662 w 2633662"/>
                <a:gd name="connsiteY88" fmla="*/ 847725 h 2462213"/>
                <a:gd name="connsiteX89" fmla="*/ 2528887 w 2633662"/>
                <a:gd name="connsiteY89" fmla="*/ 419100 h 2462213"/>
                <a:gd name="connsiteX90" fmla="*/ 2109787 w 2633662"/>
                <a:gd name="connsiteY90" fmla="*/ 128588 h 2462213"/>
                <a:gd name="connsiteX91" fmla="*/ 1404937 w 2633662"/>
                <a:gd name="connsiteY91" fmla="*/ 0 h 2462213"/>
                <a:gd name="connsiteX92" fmla="*/ 581025 w 2633662"/>
                <a:gd name="connsiteY92" fmla="*/ 57150 h 2462213"/>
                <a:gd name="connsiteX93" fmla="*/ 34925 w 2633662"/>
                <a:gd name="connsiteY93" fmla="*/ 488950 h 2462213"/>
                <a:gd name="connsiteX94" fmla="*/ 0 w 2633662"/>
                <a:gd name="connsiteY94" fmla="*/ 933450 h 24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633662" h="2462213">
                  <a:moveTo>
                    <a:pt x="1319212" y="976313"/>
                  </a:moveTo>
                  <a:lnTo>
                    <a:pt x="1047750" y="1095375"/>
                  </a:lnTo>
                  <a:lnTo>
                    <a:pt x="947737" y="1176338"/>
                  </a:lnTo>
                  <a:lnTo>
                    <a:pt x="900112" y="1276350"/>
                  </a:lnTo>
                  <a:lnTo>
                    <a:pt x="900112" y="1485900"/>
                  </a:lnTo>
                  <a:lnTo>
                    <a:pt x="914400" y="1704975"/>
                  </a:lnTo>
                  <a:lnTo>
                    <a:pt x="1038225" y="1719263"/>
                  </a:lnTo>
                  <a:lnTo>
                    <a:pt x="1228725" y="1647825"/>
                  </a:lnTo>
                  <a:lnTo>
                    <a:pt x="1404937" y="1552575"/>
                  </a:lnTo>
                  <a:lnTo>
                    <a:pt x="1524000" y="1409700"/>
                  </a:lnTo>
                  <a:lnTo>
                    <a:pt x="1728787" y="1138238"/>
                  </a:lnTo>
                  <a:lnTo>
                    <a:pt x="1676400" y="995363"/>
                  </a:lnTo>
                  <a:lnTo>
                    <a:pt x="1543050" y="909638"/>
                  </a:lnTo>
                  <a:lnTo>
                    <a:pt x="1347787" y="895350"/>
                  </a:lnTo>
                  <a:lnTo>
                    <a:pt x="1004887" y="1014413"/>
                  </a:lnTo>
                  <a:lnTo>
                    <a:pt x="857250" y="1100138"/>
                  </a:lnTo>
                  <a:lnTo>
                    <a:pt x="795337" y="1281113"/>
                  </a:lnTo>
                  <a:lnTo>
                    <a:pt x="785812" y="1547813"/>
                  </a:lnTo>
                  <a:lnTo>
                    <a:pt x="852487" y="1809750"/>
                  </a:lnTo>
                  <a:lnTo>
                    <a:pt x="1014412" y="1833563"/>
                  </a:lnTo>
                  <a:lnTo>
                    <a:pt x="1262062" y="1762125"/>
                  </a:lnTo>
                  <a:lnTo>
                    <a:pt x="1476375" y="1619250"/>
                  </a:lnTo>
                  <a:lnTo>
                    <a:pt x="1662112" y="1438275"/>
                  </a:lnTo>
                  <a:lnTo>
                    <a:pt x="1866900" y="1104900"/>
                  </a:lnTo>
                  <a:lnTo>
                    <a:pt x="1814512" y="904875"/>
                  </a:lnTo>
                  <a:lnTo>
                    <a:pt x="1633537" y="800100"/>
                  </a:lnTo>
                  <a:lnTo>
                    <a:pt x="1374775" y="782638"/>
                  </a:lnTo>
                  <a:lnTo>
                    <a:pt x="952500" y="914400"/>
                  </a:lnTo>
                  <a:lnTo>
                    <a:pt x="795337" y="1057275"/>
                  </a:lnTo>
                  <a:lnTo>
                    <a:pt x="681037" y="1285875"/>
                  </a:lnTo>
                  <a:lnTo>
                    <a:pt x="690562" y="1604963"/>
                  </a:lnTo>
                  <a:lnTo>
                    <a:pt x="828675" y="1852613"/>
                  </a:lnTo>
                  <a:lnTo>
                    <a:pt x="976312" y="1957388"/>
                  </a:lnTo>
                  <a:lnTo>
                    <a:pt x="1281112" y="1928813"/>
                  </a:lnTo>
                  <a:lnTo>
                    <a:pt x="1557337" y="1719263"/>
                  </a:lnTo>
                  <a:lnTo>
                    <a:pt x="1866900" y="1485900"/>
                  </a:lnTo>
                  <a:lnTo>
                    <a:pt x="2047875" y="1047750"/>
                  </a:lnTo>
                  <a:lnTo>
                    <a:pt x="1981200" y="781050"/>
                  </a:lnTo>
                  <a:lnTo>
                    <a:pt x="1771650" y="647700"/>
                  </a:lnTo>
                  <a:lnTo>
                    <a:pt x="1412875" y="627063"/>
                  </a:lnTo>
                  <a:cubicBezTo>
                    <a:pt x="1230842" y="718080"/>
                    <a:pt x="1051983" y="739246"/>
                    <a:pt x="869950" y="728663"/>
                  </a:cubicBezTo>
                  <a:cubicBezTo>
                    <a:pt x="803275" y="901700"/>
                    <a:pt x="749300" y="900113"/>
                    <a:pt x="628650" y="952500"/>
                  </a:cubicBezTo>
                  <a:lnTo>
                    <a:pt x="452437" y="1262063"/>
                  </a:lnTo>
                  <a:lnTo>
                    <a:pt x="542925" y="1700213"/>
                  </a:lnTo>
                  <a:lnTo>
                    <a:pt x="685800" y="2033588"/>
                  </a:lnTo>
                  <a:lnTo>
                    <a:pt x="938212" y="2124075"/>
                  </a:lnTo>
                  <a:lnTo>
                    <a:pt x="1328737" y="2057400"/>
                  </a:lnTo>
                  <a:cubicBezTo>
                    <a:pt x="1423987" y="1944688"/>
                    <a:pt x="1503362" y="1879600"/>
                    <a:pt x="1671637" y="1852613"/>
                  </a:cubicBezTo>
                  <a:cubicBezTo>
                    <a:pt x="1727200" y="1709738"/>
                    <a:pt x="1839912" y="1620838"/>
                    <a:pt x="2009775" y="1538288"/>
                  </a:cubicBezTo>
                  <a:lnTo>
                    <a:pt x="2157412" y="1014413"/>
                  </a:lnTo>
                  <a:lnTo>
                    <a:pt x="2043112" y="723900"/>
                  </a:lnTo>
                  <a:lnTo>
                    <a:pt x="1841500" y="561975"/>
                  </a:lnTo>
                  <a:lnTo>
                    <a:pt x="1414462" y="485775"/>
                  </a:lnTo>
                  <a:lnTo>
                    <a:pt x="823912" y="652463"/>
                  </a:lnTo>
                  <a:lnTo>
                    <a:pt x="481012" y="857250"/>
                  </a:lnTo>
                  <a:lnTo>
                    <a:pt x="342900" y="1252538"/>
                  </a:lnTo>
                  <a:lnTo>
                    <a:pt x="419100" y="1795463"/>
                  </a:lnTo>
                  <a:lnTo>
                    <a:pt x="609600" y="2147888"/>
                  </a:lnTo>
                  <a:lnTo>
                    <a:pt x="890587" y="2247900"/>
                  </a:lnTo>
                  <a:lnTo>
                    <a:pt x="1371600" y="2209800"/>
                  </a:lnTo>
                  <a:cubicBezTo>
                    <a:pt x="1468967" y="2082800"/>
                    <a:pt x="1598083" y="2022475"/>
                    <a:pt x="1768475" y="1971675"/>
                  </a:cubicBezTo>
                  <a:cubicBezTo>
                    <a:pt x="1834621" y="1785938"/>
                    <a:pt x="2002366" y="1666875"/>
                    <a:pt x="2205037" y="1566863"/>
                  </a:cubicBezTo>
                  <a:lnTo>
                    <a:pt x="2314575" y="962025"/>
                  </a:lnTo>
                  <a:lnTo>
                    <a:pt x="2243137" y="614363"/>
                  </a:lnTo>
                  <a:lnTo>
                    <a:pt x="1892300" y="466725"/>
                  </a:lnTo>
                  <a:cubicBezTo>
                    <a:pt x="1607608" y="397404"/>
                    <a:pt x="1580092" y="343959"/>
                    <a:pt x="1428750" y="239713"/>
                  </a:cubicBezTo>
                  <a:cubicBezTo>
                    <a:pt x="1284287" y="458788"/>
                    <a:pt x="1006475" y="468313"/>
                    <a:pt x="747712" y="461963"/>
                  </a:cubicBezTo>
                  <a:cubicBezTo>
                    <a:pt x="637116" y="587905"/>
                    <a:pt x="548746" y="685271"/>
                    <a:pt x="339725" y="754063"/>
                  </a:cubicBezTo>
                  <a:lnTo>
                    <a:pt x="204787" y="1209675"/>
                  </a:lnTo>
                  <a:lnTo>
                    <a:pt x="261937" y="1890713"/>
                  </a:lnTo>
                  <a:lnTo>
                    <a:pt x="523875" y="2286000"/>
                  </a:lnTo>
                  <a:lnTo>
                    <a:pt x="866775" y="2338388"/>
                  </a:lnTo>
                  <a:lnTo>
                    <a:pt x="1401762" y="2295525"/>
                  </a:lnTo>
                  <a:lnTo>
                    <a:pt x="1800225" y="1995488"/>
                  </a:lnTo>
                  <a:cubicBezTo>
                    <a:pt x="1966912" y="1784350"/>
                    <a:pt x="2139950" y="1719263"/>
                    <a:pt x="2309812" y="1581150"/>
                  </a:cubicBezTo>
                  <a:lnTo>
                    <a:pt x="2433637" y="923925"/>
                  </a:lnTo>
                  <a:lnTo>
                    <a:pt x="2386012" y="519113"/>
                  </a:lnTo>
                  <a:lnTo>
                    <a:pt x="1966912" y="361950"/>
                  </a:lnTo>
                  <a:cubicBezTo>
                    <a:pt x="1786995" y="278342"/>
                    <a:pt x="1607079" y="255058"/>
                    <a:pt x="1427162" y="111125"/>
                  </a:cubicBezTo>
                  <a:cubicBezTo>
                    <a:pt x="1228725" y="169863"/>
                    <a:pt x="1001712" y="276225"/>
                    <a:pt x="647700" y="233363"/>
                  </a:cubicBezTo>
                  <a:cubicBezTo>
                    <a:pt x="512762" y="430213"/>
                    <a:pt x="422275" y="538163"/>
                    <a:pt x="195262" y="623888"/>
                  </a:cubicBezTo>
                  <a:lnTo>
                    <a:pt x="23812" y="1247775"/>
                  </a:lnTo>
                  <a:lnTo>
                    <a:pt x="85725" y="1957388"/>
                  </a:lnTo>
                  <a:lnTo>
                    <a:pt x="466725" y="2395538"/>
                  </a:lnTo>
                  <a:lnTo>
                    <a:pt x="842962" y="2462213"/>
                  </a:lnTo>
                  <a:lnTo>
                    <a:pt x="1428750" y="2371725"/>
                  </a:lnTo>
                  <a:lnTo>
                    <a:pt x="1900237" y="2109788"/>
                  </a:lnTo>
                  <a:cubicBezTo>
                    <a:pt x="1992312" y="1873250"/>
                    <a:pt x="2179637" y="1776413"/>
                    <a:pt x="2395537" y="1609725"/>
                  </a:cubicBezTo>
                  <a:lnTo>
                    <a:pt x="2633662" y="847725"/>
                  </a:lnTo>
                  <a:lnTo>
                    <a:pt x="2528887" y="419100"/>
                  </a:lnTo>
                  <a:lnTo>
                    <a:pt x="2109787" y="128588"/>
                  </a:lnTo>
                  <a:cubicBezTo>
                    <a:pt x="1687512" y="212725"/>
                    <a:pt x="1643062" y="87313"/>
                    <a:pt x="1404937" y="0"/>
                  </a:cubicBezTo>
                  <a:cubicBezTo>
                    <a:pt x="1127125" y="66675"/>
                    <a:pt x="922337" y="92075"/>
                    <a:pt x="581025" y="57150"/>
                  </a:cubicBezTo>
                  <a:cubicBezTo>
                    <a:pt x="418042" y="270933"/>
                    <a:pt x="296333" y="398992"/>
                    <a:pt x="34925" y="488950"/>
                  </a:cubicBezTo>
                  <a:lnTo>
                    <a:pt x="0" y="933450"/>
                  </a:lnTo>
                </a:path>
              </a:pathLst>
            </a:custGeom>
            <a:noFill/>
            <a:ln>
              <a:solidFill>
                <a:schemeClr val="bg1"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641080" y="4176713"/>
            <a:ext cx="3566160" cy="2690812"/>
            <a:chOff x="8641080" y="4176713"/>
            <a:chExt cx="3566160" cy="2690812"/>
          </a:xfrm>
        </p:grpSpPr>
        <p:sp>
          <p:nvSpPr>
            <p:cNvPr id="4" name="자유형 3"/>
            <p:cNvSpPr/>
            <p:nvPr/>
          </p:nvSpPr>
          <p:spPr>
            <a:xfrm>
              <a:off x="8641080" y="5791200"/>
              <a:ext cx="2438400" cy="477241"/>
            </a:xfrm>
            <a:custGeom>
              <a:avLst/>
              <a:gdLst>
                <a:gd name="connsiteX0" fmla="*/ 2438400 w 2438400"/>
                <a:gd name="connsiteY0" fmla="*/ 0 h 477241"/>
                <a:gd name="connsiteX1" fmla="*/ 1569720 w 2438400"/>
                <a:gd name="connsiteY1" fmla="*/ 312420 h 477241"/>
                <a:gd name="connsiteX2" fmla="*/ 861060 w 2438400"/>
                <a:gd name="connsiteY2" fmla="*/ 457200 h 477241"/>
                <a:gd name="connsiteX3" fmla="*/ 0 w 2438400"/>
                <a:gd name="connsiteY3" fmla="*/ 472440 h 47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77241">
                  <a:moveTo>
                    <a:pt x="2438400" y="0"/>
                  </a:moveTo>
                  <a:cubicBezTo>
                    <a:pt x="2135505" y="118110"/>
                    <a:pt x="1832610" y="236220"/>
                    <a:pt x="1569720" y="312420"/>
                  </a:cubicBezTo>
                  <a:cubicBezTo>
                    <a:pt x="1306830" y="388620"/>
                    <a:pt x="1122680" y="430530"/>
                    <a:pt x="861060" y="457200"/>
                  </a:cubicBezTo>
                  <a:cubicBezTo>
                    <a:pt x="599440" y="483870"/>
                    <a:pt x="299720" y="478155"/>
                    <a:pt x="0" y="47244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2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9744075" y="4176713"/>
              <a:ext cx="2438400" cy="2690812"/>
            </a:xfrm>
            <a:custGeom>
              <a:avLst/>
              <a:gdLst>
                <a:gd name="connsiteX0" fmla="*/ 0 w 2438400"/>
                <a:gd name="connsiteY0" fmla="*/ 2052637 h 2690812"/>
                <a:gd name="connsiteX1" fmla="*/ 552450 w 2438400"/>
                <a:gd name="connsiteY1" fmla="*/ 2547937 h 2690812"/>
                <a:gd name="connsiteX2" fmla="*/ 1009650 w 2438400"/>
                <a:gd name="connsiteY2" fmla="*/ 2676525 h 2690812"/>
                <a:gd name="connsiteX3" fmla="*/ 1304925 w 2438400"/>
                <a:gd name="connsiteY3" fmla="*/ 2690812 h 2690812"/>
                <a:gd name="connsiteX4" fmla="*/ 2133600 w 2438400"/>
                <a:gd name="connsiteY4" fmla="*/ 2619375 h 2690812"/>
                <a:gd name="connsiteX5" fmla="*/ 2438400 w 2438400"/>
                <a:gd name="connsiteY5" fmla="*/ 1862137 h 2690812"/>
                <a:gd name="connsiteX6" fmla="*/ 2405063 w 2438400"/>
                <a:gd name="connsiteY6" fmla="*/ 957262 h 2690812"/>
                <a:gd name="connsiteX7" fmla="*/ 2209800 w 2438400"/>
                <a:gd name="connsiteY7" fmla="*/ 647700 h 2690812"/>
                <a:gd name="connsiteX8" fmla="*/ 1038225 w 2438400"/>
                <a:gd name="connsiteY8" fmla="*/ 0 h 269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2690812">
                  <a:moveTo>
                    <a:pt x="0" y="2052637"/>
                  </a:moveTo>
                  <a:lnTo>
                    <a:pt x="552450" y="2547937"/>
                  </a:lnTo>
                  <a:lnTo>
                    <a:pt x="1009650" y="2676525"/>
                  </a:lnTo>
                  <a:lnTo>
                    <a:pt x="1304925" y="2690812"/>
                  </a:lnTo>
                  <a:lnTo>
                    <a:pt x="2133600" y="2619375"/>
                  </a:lnTo>
                  <a:lnTo>
                    <a:pt x="2438400" y="1862137"/>
                  </a:lnTo>
                  <a:lnTo>
                    <a:pt x="2405063" y="957262"/>
                  </a:lnTo>
                  <a:lnTo>
                    <a:pt x="2209800" y="647700"/>
                  </a:lnTo>
                  <a:lnTo>
                    <a:pt x="1038225" y="0"/>
                  </a:lnTo>
                </a:path>
              </a:pathLst>
            </a:custGeom>
            <a:noFill/>
            <a:ln>
              <a:gradFill>
                <a:gsLst>
                  <a:gs pos="0">
                    <a:schemeClr val="bg1">
                      <a:alpha val="13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0082213" y="4556760"/>
              <a:ext cx="2125027" cy="2298382"/>
              <a:chOff x="10082213" y="4556760"/>
              <a:chExt cx="2125027" cy="2298382"/>
            </a:xfrm>
          </p:grpSpPr>
          <p:sp>
            <p:nvSpPr>
              <p:cNvPr id="3" name="자유형 2"/>
              <p:cNvSpPr/>
              <p:nvPr/>
            </p:nvSpPr>
            <p:spPr>
              <a:xfrm>
                <a:off x="11102340" y="4556760"/>
                <a:ext cx="1082040" cy="1219200"/>
              </a:xfrm>
              <a:custGeom>
                <a:avLst/>
                <a:gdLst>
                  <a:gd name="connsiteX0" fmla="*/ 0 w 1082040"/>
                  <a:gd name="connsiteY0" fmla="*/ 1219200 h 1219200"/>
                  <a:gd name="connsiteX1" fmla="*/ 1082040 w 1082040"/>
                  <a:gd name="connsiteY1" fmla="*/ 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040" h="1219200">
                    <a:moveTo>
                      <a:pt x="0" y="1219200"/>
                    </a:moveTo>
                    <a:lnTo>
                      <a:pt x="1082040" y="0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10151744" y="5783580"/>
                <a:ext cx="935355" cy="1071562"/>
              </a:xfrm>
              <a:custGeom>
                <a:avLst/>
                <a:gdLst>
                  <a:gd name="connsiteX0" fmla="*/ 640080 w 640080"/>
                  <a:gd name="connsiteY0" fmla="*/ 0 h 762000"/>
                  <a:gd name="connsiteX1" fmla="*/ 228600 w 640080"/>
                  <a:gd name="connsiteY1" fmla="*/ 464820 h 762000"/>
                  <a:gd name="connsiteX2" fmla="*/ 0 w 640080"/>
                  <a:gd name="connsiteY2" fmla="*/ 762000 h 762000"/>
                  <a:gd name="connsiteX0" fmla="*/ 935355 w 935355"/>
                  <a:gd name="connsiteY0" fmla="*/ 0 h 1071562"/>
                  <a:gd name="connsiteX1" fmla="*/ 523875 w 935355"/>
                  <a:gd name="connsiteY1" fmla="*/ 464820 h 1071562"/>
                  <a:gd name="connsiteX2" fmla="*/ 0 w 935355"/>
                  <a:gd name="connsiteY2" fmla="*/ 1071562 h 107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5355" h="1071562">
                    <a:moveTo>
                      <a:pt x="935355" y="0"/>
                    </a:moveTo>
                    <a:cubicBezTo>
                      <a:pt x="782955" y="168910"/>
                      <a:pt x="679768" y="286226"/>
                      <a:pt x="523875" y="464820"/>
                    </a:cubicBezTo>
                    <a:cubicBezTo>
                      <a:pt x="367983" y="643414"/>
                      <a:pt x="60960" y="986472"/>
                      <a:pt x="0" y="1071562"/>
                    </a:cubicBez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11064240" y="5082540"/>
                <a:ext cx="1143000" cy="739140"/>
              </a:xfrm>
              <a:custGeom>
                <a:avLst/>
                <a:gdLst>
                  <a:gd name="connsiteX0" fmla="*/ 0 w 1143000"/>
                  <a:gd name="connsiteY0" fmla="*/ 739140 h 739140"/>
                  <a:gd name="connsiteX1" fmla="*/ 457200 w 1143000"/>
                  <a:gd name="connsiteY1" fmla="*/ 548640 h 739140"/>
                  <a:gd name="connsiteX2" fmla="*/ 1143000 w 1143000"/>
                  <a:gd name="connsiteY2" fmla="*/ 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0" h="739140">
                    <a:moveTo>
                      <a:pt x="0" y="739140"/>
                    </a:moveTo>
                    <a:cubicBezTo>
                      <a:pt x="133350" y="705485"/>
                      <a:pt x="266700" y="671830"/>
                      <a:pt x="457200" y="548640"/>
                    </a:cubicBezTo>
                    <a:cubicBezTo>
                      <a:pt x="647700" y="425450"/>
                      <a:pt x="895350" y="212725"/>
                      <a:pt x="1143000" y="0"/>
                    </a:cubicBez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11247120" y="5943600"/>
                <a:ext cx="944880" cy="114300"/>
              </a:xfrm>
              <a:custGeom>
                <a:avLst/>
                <a:gdLst>
                  <a:gd name="connsiteX0" fmla="*/ 0 w 944880"/>
                  <a:gd name="connsiteY0" fmla="*/ 0 h 114300"/>
                  <a:gd name="connsiteX1" fmla="*/ 594360 w 944880"/>
                  <a:gd name="connsiteY1" fmla="*/ 76200 h 114300"/>
                  <a:gd name="connsiteX2" fmla="*/ 944880 w 944880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880" h="114300">
                    <a:moveTo>
                      <a:pt x="0" y="0"/>
                    </a:moveTo>
                    <a:lnTo>
                      <a:pt x="594360" y="76200"/>
                    </a:lnTo>
                    <a:cubicBezTo>
                      <a:pt x="751840" y="95250"/>
                      <a:pt x="848360" y="104775"/>
                      <a:pt x="944880" y="114300"/>
                    </a:cubicBez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11125200" y="6012180"/>
                <a:ext cx="825818" cy="842962"/>
              </a:xfrm>
              <a:custGeom>
                <a:avLst/>
                <a:gdLst>
                  <a:gd name="connsiteX0" fmla="*/ 0 w 525780"/>
                  <a:gd name="connsiteY0" fmla="*/ 0 h 533400"/>
                  <a:gd name="connsiteX1" fmla="*/ 525780 w 525780"/>
                  <a:gd name="connsiteY1" fmla="*/ 533400 h 533400"/>
                  <a:gd name="connsiteX0" fmla="*/ 0 w 825818"/>
                  <a:gd name="connsiteY0" fmla="*/ 0 h 842962"/>
                  <a:gd name="connsiteX1" fmla="*/ 825818 w 825818"/>
                  <a:gd name="connsiteY1" fmla="*/ 842962 h 84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5818" h="842962">
                    <a:moveTo>
                      <a:pt x="0" y="0"/>
                    </a:moveTo>
                    <a:lnTo>
                      <a:pt x="825818" y="842962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11003279" y="6027420"/>
                <a:ext cx="40957" cy="820102"/>
              </a:xfrm>
              <a:custGeom>
                <a:avLst/>
                <a:gdLst>
                  <a:gd name="connsiteX0" fmla="*/ 0 w 45720"/>
                  <a:gd name="connsiteY0" fmla="*/ 0 h 510540"/>
                  <a:gd name="connsiteX1" fmla="*/ 45720 w 45720"/>
                  <a:gd name="connsiteY1" fmla="*/ 510540 h 510540"/>
                  <a:gd name="connsiteX0" fmla="*/ 0 w 40957"/>
                  <a:gd name="connsiteY0" fmla="*/ 0 h 820102"/>
                  <a:gd name="connsiteX1" fmla="*/ 40957 w 40957"/>
                  <a:gd name="connsiteY1" fmla="*/ 820102 h 82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957" h="820102">
                    <a:moveTo>
                      <a:pt x="0" y="0"/>
                    </a:moveTo>
                    <a:lnTo>
                      <a:pt x="40957" y="820102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10082213" y="5105400"/>
                <a:ext cx="1847850" cy="1643063"/>
              </a:xfrm>
              <a:custGeom>
                <a:avLst/>
                <a:gdLst>
                  <a:gd name="connsiteX0" fmla="*/ 0 w 1847850"/>
                  <a:gd name="connsiteY0" fmla="*/ 1042988 h 1643063"/>
                  <a:gd name="connsiteX1" fmla="*/ 338137 w 1847850"/>
                  <a:gd name="connsiteY1" fmla="*/ 1452563 h 1643063"/>
                  <a:gd name="connsiteX2" fmla="*/ 976312 w 1847850"/>
                  <a:gd name="connsiteY2" fmla="*/ 1643063 h 1643063"/>
                  <a:gd name="connsiteX3" fmla="*/ 1604962 w 1847850"/>
                  <a:gd name="connsiteY3" fmla="*/ 1481138 h 1643063"/>
                  <a:gd name="connsiteX4" fmla="*/ 1847850 w 1847850"/>
                  <a:gd name="connsiteY4" fmla="*/ 923925 h 1643063"/>
                  <a:gd name="connsiteX5" fmla="*/ 1843087 w 1847850"/>
                  <a:gd name="connsiteY5" fmla="*/ 190500 h 1643063"/>
                  <a:gd name="connsiteX6" fmla="*/ 1609725 w 1847850"/>
                  <a:gd name="connsiteY6" fmla="*/ 0 h 1643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1643063">
                    <a:moveTo>
                      <a:pt x="0" y="1042988"/>
                    </a:moveTo>
                    <a:lnTo>
                      <a:pt x="338137" y="1452563"/>
                    </a:lnTo>
                    <a:lnTo>
                      <a:pt x="976312" y="1643063"/>
                    </a:lnTo>
                    <a:lnTo>
                      <a:pt x="1604962" y="1481138"/>
                    </a:lnTo>
                    <a:lnTo>
                      <a:pt x="1847850" y="923925"/>
                    </a:lnTo>
                    <a:cubicBezTo>
                      <a:pt x="1846262" y="679450"/>
                      <a:pt x="1844675" y="434975"/>
                      <a:pt x="1843087" y="190500"/>
                    </a:cubicBezTo>
                    <a:lnTo>
                      <a:pt x="1609725" y="0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0444163" y="5329238"/>
                <a:ext cx="1314450" cy="1243012"/>
              </a:xfrm>
              <a:custGeom>
                <a:avLst/>
                <a:gdLst>
                  <a:gd name="connsiteX0" fmla="*/ 0 w 1314450"/>
                  <a:gd name="connsiteY0" fmla="*/ 719137 h 1243012"/>
                  <a:gd name="connsiteX1" fmla="*/ 161925 w 1314450"/>
                  <a:gd name="connsiteY1" fmla="*/ 1033462 h 1243012"/>
                  <a:gd name="connsiteX2" fmla="*/ 600075 w 1314450"/>
                  <a:gd name="connsiteY2" fmla="*/ 1243012 h 1243012"/>
                  <a:gd name="connsiteX3" fmla="*/ 1128712 w 1314450"/>
                  <a:gd name="connsiteY3" fmla="*/ 1128712 h 1243012"/>
                  <a:gd name="connsiteX4" fmla="*/ 1314450 w 1314450"/>
                  <a:gd name="connsiteY4" fmla="*/ 676275 h 1243012"/>
                  <a:gd name="connsiteX5" fmla="*/ 1238250 w 1314450"/>
                  <a:gd name="connsiteY5" fmla="*/ 200025 h 1243012"/>
                  <a:gd name="connsiteX6" fmla="*/ 1071562 w 1314450"/>
                  <a:gd name="connsiteY6" fmla="*/ 0 h 124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4450" h="1243012">
                    <a:moveTo>
                      <a:pt x="0" y="719137"/>
                    </a:moveTo>
                    <a:lnTo>
                      <a:pt x="161925" y="1033462"/>
                    </a:lnTo>
                    <a:lnTo>
                      <a:pt x="600075" y="1243012"/>
                    </a:lnTo>
                    <a:lnTo>
                      <a:pt x="1128712" y="1128712"/>
                    </a:lnTo>
                    <a:lnTo>
                      <a:pt x="1314450" y="676275"/>
                    </a:lnTo>
                    <a:lnTo>
                      <a:pt x="1238250" y="200025"/>
                    </a:lnTo>
                    <a:lnTo>
                      <a:pt x="1071562" y="0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10582275" y="5453063"/>
                <a:ext cx="1028700" cy="995362"/>
              </a:xfrm>
              <a:custGeom>
                <a:avLst/>
                <a:gdLst>
                  <a:gd name="connsiteX0" fmla="*/ 0 w 1028700"/>
                  <a:gd name="connsiteY0" fmla="*/ 528637 h 995362"/>
                  <a:gd name="connsiteX1" fmla="*/ 90488 w 1028700"/>
                  <a:gd name="connsiteY1" fmla="*/ 800100 h 995362"/>
                  <a:gd name="connsiteX2" fmla="*/ 447675 w 1028700"/>
                  <a:gd name="connsiteY2" fmla="*/ 995362 h 995362"/>
                  <a:gd name="connsiteX3" fmla="*/ 909638 w 1028700"/>
                  <a:gd name="connsiteY3" fmla="*/ 900112 h 995362"/>
                  <a:gd name="connsiteX4" fmla="*/ 1028700 w 1028700"/>
                  <a:gd name="connsiteY4" fmla="*/ 528637 h 995362"/>
                  <a:gd name="connsiteX5" fmla="*/ 995363 w 1028700"/>
                  <a:gd name="connsiteY5" fmla="*/ 142875 h 995362"/>
                  <a:gd name="connsiteX6" fmla="*/ 833438 w 1028700"/>
                  <a:gd name="connsiteY6" fmla="*/ 0 h 99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0" h="995362">
                    <a:moveTo>
                      <a:pt x="0" y="528637"/>
                    </a:moveTo>
                    <a:lnTo>
                      <a:pt x="90488" y="800100"/>
                    </a:lnTo>
                    <a:lnTo>
                      <a:pt x="447675" y="995362"/>
                    </a:lnTo>
                    <a:lnTo>
                      <a:pt x="909638" y="900112"/>
                    </a:lnTo>
                    <a:lnTo>
                      <a:pt x="1028700" y="528637"/>
                    </a:lnTo>
                    <a:lnTo>
                      <a:pt x="995363" y="142875"/>
                    </a:lnTo>
                    <a:lnTo>
                      <a:pt x="833438" y="0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10672763" y="5553075"/>
                <a:ext cx="790575" cy="766763"/>
              </a:xfrm>
              <a:custGeom>
                <a:avLst/>
                <a:gdLst>
                  <a:gd name="connsiteX0" fmla="*/ 0 w 790575"/>
                  <a:gd name="connsiteY0" fmla="*/ 409575 h 766763"/>
                  <a:gd name="connsiteX1" fmla="*/ 80962 w 790575"/>
                  <a:gd name="connsiteY1" fmla="*/ 633413 h 766763"/>
                  <a:gd name="connsiteX2" fmla="*/ 352425 w 790575"/>
                  <a:gd name="connsiteY2" fmla="*/ 766763 h 766763"/>
                  <a:gd name="connsiteX3" fmla="*/ 704850 w 790575"/>
                  <a:gd name="connsiteY3" fmla="*/ 695325 h 766763"/>
                  <a:gd name="connsiteX4" fmla="*/ 790575 w 790575"/>
                  <a:gd name="connsiteY4" fmla="*/ 419100 h 766763"/>
                  <a:gd name="connsiteX5" fmla="*/ 776287 w 790575"/>
                  <a:gd name="connsiteY5" fmla="*/ 119063 h 766763"/>
                  <a:gd name="connsiteX6" fmla="*/ 647700 w 790575"/>
                  <a:gd name="connsiteY6" fmla="*/ 0 h 76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5" h="766763">
                    <a:moveTo>
                      <a:pt x="0" y="409575"/>
                    </a:moveTo>
                    <a:lnTo>
                      <a:pt x="80962" y="633413"/>
                    </a:lnTo>
                    <a:lnTo>
                      <a:pt x="352425" y="766763"/>
                    </a:lnTo>
                    <a:lnTo>
                      <a:pt x="704850" y="695325"/>
                    </a:lnTo>
                    <a:lnTo>
                      <a:pt x="790575" y="419100"/>
                    </a:lnTo>
                    <a:lnTo>
                      <a:pt x="776287" y="119063"/>
                    </a:lnTo>
                    <a:lnTo>
                      <a:pt x="647700" y="0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10715625" y="5681663"/>
                <a:ext cx="623888" cy="495300"/>
              </a:xfrm>
              <a:custGeom>
                <a:avLst/>
                <a:gdLst>
                  <a:gd name="connsiteX0" fmla="*/ 0 w 623888"/>
                  <a:gd name="connsiteY0" fmla="*/ 257175 h 495300"/>
                  <a:gd name="connsiteX1" fmla="*/ 100013 w 623888"/>
                  <a:gd name="connsiteY1" fmla="*/ 414337 h 495300"/>
                  <a:gd name="connsiteX2" fmla="*/ 300038 w 623888"/>
                  <a:gd name="connsiteY2" fmla="*/ 495300 h 495300"/>
                  <a:gd name="connsiteX3" fmla="*/ 528638 w 623888"/>
                  <a:gd name="connsiteY3" fmla="*/ 457200 h 495300"/>
                  <a:gd name="connsiteX4" fmla="*/ 623888 w 623888"/>
                  <a:gd name="connsiteY4" fmla="*/ 271462 h 495300"/>
                  <a:gd name="connsiteX5" fmla="*/ 600075 w 623888"/>
                  <a:gd name="connsiteY5" fmla="*/ 66675 h 495300"/>
                  <a:gd name="connsiteX6" fmla="*/ 485775 w 623888"/>
                  <a:gd name="connsiteY6" fmla="*/ 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3888" h="495300">
                    <a:moveTo>
                      <a:pt x="0" y="257175"/>
                    </a:moveTo>
                    <a:lnTo>
                      <a:pt x="100013" y="414337"/>
                    </a:lnTo>
                    <a:lnTo>
                      <a:pt x="300038" y="495300"/>
                    </a:lnTo>
                    <a:lnTo>
                      <a:pt x="528638" y="457200"/>
                    </a:lnTo>
                    <a:lnTo>
                      <a:pt x="623888" y="271462"/>
                    </a:lnTo>
                    <a:lnTo>
                      <a:pt x="600075" y="66675"/>
                    </a:lnTo>
                    <a:lnTo>
                      <a:pt x="485775" y="0"/>
                    </a:lnTo>
                  </a:path>
                </a:pathLst>
              </a:custGeom>
              <a:no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>
                <a:off x="10825163" y="5748338"/>
                <a:ext cx="423862" cy="300037"/>
                <a:chOff x="10825163" y="5748338"/>
                <a:chExt cx="423862" cy="300037"/>
              </a:xfrm>
            </p:grpSpPr>
            <p:sp>
              <p:nvSpPr>
                <p:cNvPr id="32" name="자유형 31"/>
                <p:cNvSpPr/>
                <p:nvPr/>
              </p:nvSpPr>
              <p:spPr>
                <a:xfrm>
                  <a:off x="10825163" y="5748338"/>
                  <a:ext cx="423862" cy="300037"/>
                </a:xfrm>
                <a:custGeom>
                  <a:avLst/>
                  <a:gdLst>
                    <a:gd name="connsiteX0" fmla="*/ 0 w 423862"/>
                    <a:gd name="connsiteY0" fmla="*/ 147637 h 300037"/>
                    <a:gd name="connsiteX1" fmla="*/ 66675 w 423862"/>
                    <a:gd name="connsiteY1" fmla="*/ 261937 h 300037"/>
                    <a:gd name="connsiteX2" fmla="*/ 171450 w 423862"/>
                    <a:gd name="connsiteY2" fmla="*/ 300037 h 300037"/>
                    <a:gd name="connsiteX3" fmla="*/ 357187 w 423862"/>
                    <a:gd name="connsiteY3" fmla="*/ 295275 h 300037"/>
                    <a:gd name="connsiteX4" fmla="*/ 423862 w 423862"/>
                    <a:gd name="connsiteY4" fmla="*/ 200025 h 300037"/>
                    <a:gd name="connsiteX5" fmla="*/ 414337 w 423862"/>
                    <a:gd name="connsiteY5" fmla="*/ 23812 h 300037"/>
                    <a:gd name="connsiteX6" fmla="*/ 319087 w 423862"/>
                    <a:gd name="connsiteY6" fmla="*/ 0 h 30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3862" h="300037">
                      <a:moveTo>
                        <a:pt x="0" y="147637"/>
                      </a:moveTo>
                      <a:lnTo>
                        <a:pt x="66675" y="261937"/>
                      </a:lnTo>
                      <a:lnTo>
                        <a:pt x="171450" y="300037"/>
                      </a:lnTo>
                      <a:lnTo>
                        <a:pt x="357187" y="295275"/>
                      </a:lnTo>
                      <a:lnTo>
                        <a:pt x="423862" y="200025"/>
                      </a:lnTo>
                      <a:lnTo>
                        <a:pt x="414337" y="23812"/>
                      </a:lnTo>
                      <a:lnTo>
                        <a:pt x="319087" y="0"/>
                      </a:lnTo>
                    </a:path>
                  </a:pathLst>
                </a:custGeom>
                <a:noFill/>
                <a:ln w="38100" cmpd="dbl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자유형 32"/>
                <p:cNvSpPr/>
                <p:nvPr/>
              </p:nvSpPr>
              <p:spPr>
                <a:xfrm>
                  <a:off x="10871040" y="5775465"/>
                  <a:ext cx="317978" cy="224333"/>
                </a:xfrm>
                <a:custGeom>
                  <a:avLst/>
                  <a:gdLst>
                    <a:gd name="connsiteX0" fmla="*/ 0 w 423862"/>
                    <a:gd name="connsiteY0" fmla="*/ 147637 h 300037"/>
                    <a:gd name="connsiteX1" fmla="*/ 66675 w 423862"/>
                    <a:gd name="connsiteY1" fmla="*/ 261937 h 300037"/>
                    <a:gd name="connsiteX2" fmla="*/ 171450 w 423862"/>
                    <a:gd name="connsiteY2" fmla="*/ 300037 h 300037"/>
                    <a:gd name="connsiteX3" fmla="*/ 357187 w 423862"/>
                    <a:gd name="connsiteY3" fmla="*/ 295275 h 300037"/>
                    <a:gd name="connsiteX4" fmla="*/ 423862 w 423862"/>
                    <a:gd name="connsiteY4" fmla="*/ 200025 h 300037"/>
                    <a:gd name="connsiteX5" fmla="*/ 414337 w 423862"/>
                    <a:gd name="connsiteY5" fmla="*/ 23812 h 300037"/>
                    <a:gd name="connsiteX6" fmla="*/ 319087 w 423862"/>
                    <a:gd name="connsiteY6" fmla="*/ 0 h 30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3862" h="300037">
                      <a:moveTo>
                        <a:pt x="0" y="147637"/>
                      </a:moveTo>
                      <a:lnTo>
                        <a:pt x="66675" y="261937"/>
                      </a:lnTo>
                      <a:lnTo>
                        <a:pt x="171450" y="300037"/>
                      </a:lnTo>
                      <a:lnTo>
                        <a:pt x="357187" y="295275"/>
                      </a:lnTo>
                      <a:lnTo>
                        <a:pt x="423862" y="200025"/>
                      </a:lnTo>
                      <a:lnTo>
                        <a:pt x="414337" y="23812"/>
                      </a:lnTo>
                      <a:lnTo>
                        <a:pt x="319087" y="0"/>
                      </a:lnTo>
                    </a:path>
                  </a:pathLst>
                </a:custGeom>
                <a:noFill/>
                <a:ln w="38100" cmpd="dbl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자유형 33"/>
                <p:cNvSpPr/>
                <p:nvPr/>
              </p:nvSpPr>
              <p:spPr>
                <a:xfrm>
                  <a:off x="10921523" y="5796422"/>
                  <a:ext cx="223678" cy="170039"/>
                </a:xfrm>
                <a:custGeom>
                  <a:avLst/>
                  <a:gdLst>
                    <a:gd name="connsiteX0" fmla="*/ 0 w 423862"/>
                    <a:gd name="connsiteY0" fmla="*/ 147637 h 300037"/>
                    <a:gd name="connsiteX1" fmla="*/ 66675 w 423862"/>
                    <a:gd name="connsiteY1" fmla="*/ 261937 h 300037"/>
                    <a:gd name="connsiteX2" fmla="*/ 171450 w 423862"/>
                    <a:gd name="connsiteY2" fmla="*/ 300037 h 300037"/>
                    <a:gd name="connsiteX3" fmla="*/ 357187 w 423862"/>
                    <a:gd name="connsiteY3" fmla="*/ 295275 h 300037"/>
                    <a:gd name="connsiteX4" fmla="*/ 423862 w 423862"/>
                    <a:gd name="connsiteY4" fmla="*/ 200025 h 300037"/>
                    <a:gd name="connsiteX5" fmla="*/ 414337 w 423862"/>
                    <a:gd name="connsiteY5" fmla="*/ 23812 h 300037"/>
                    <a:gd name="connsiteX6" fmla="*/ 319087 w 423862"/>
                    <a:gd name="connsiteY6" fmla="*/ 0 h 300037"/>
                    <a:gd name="connsiteX0" fmla="*/ 0 w 423862"/>
                    <a:gd name="connsiteY0" fmla="*/ 123825 h 276225"/>
                    <a:gd name="connsiteX1" fmla="*/ 66675 w 423862"/>
                    <a:gd name="connsiteY1" fmla="*/ 238125 h 276225"/>
                    <a:gd name="connsiteX2" fmla="*/ 171450 w 423862"/>
                    <a:gd name="connsiteY2" fmla="*/ 276225 h 276225"/>
                    <a:gd name="connsiteX3" fmla="*/ 357187 w 423862"/>
                    <a:gd name="connsiteY3" fmla="*/ 271463 h 276225"/>
                    <a:gd name="connsiteX4" fmla="*/ 423862 w 423862"/>
                    <a:gd name="connsiteY4" fmla="*/ 176213 h 276225"/>
                    <a:gd name="connsiteX5" fmla="*/ 414337 w 423862"/>
                    <a:gd name="connsiteY5" fmla="*/ 0 h 276225"/>
                    <a:gd name="connsiteX6" fmla="*/ 292012 w 423862"/>
                    <a:gd name="connsiteY6" fmla="*/ 25371 h 276225"/>
                    <a:gd name="connsiteX0" fmla="*/ 0 w 423862"/>
                    <a:gd name="connsiteY0" fmla="*/ 98455 h 250855"/>
                    <a:gd name="connsiteX1" fmla="*/ 66675 w 423862"/>
                    <a:gd name="connsiteY1" fmla="*/ 212755 h 250855"/>
                    <a:gd name="connsiteX2" fmla="*/ 171450 w 423862"/>
                    <a:gd name="connsiteY2" fmla="*/ 250855 h 250855"/>
                    <a:gd name="connsiteX3" fmla="*/ 357187 w 423862"/>
                    <a:gd name="connsiteY3" fmla="*/ 246093 h 250855"/>
                    <a:gd name="connsiteX4" fmla="*/ 423862 w 423862"/>
                    <a:gd name="connsiteY4" fmla="*/ 150843 h 250855"/>
                    <a:gd name="connsiteX5" fmla="*/ 405312 w 423862"/>
                    <a:gd name="connsiteY5" fmla="*/ 44890 h 250855"/>
                    <a:gd name="connsiteX6" fmla="*/ 292012 w 423862"/>
                    <a:gd name="connsiteY6" fmla="*/ 1 h 25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3862" h="250855">
                      <a:moveTo>
                        <a:pt x="0" y="98455"/>
                      </a:moveTo>
                      <a:lnTo>
                        <a:pt x="66675" y="212755"/>
                      </a:lnTo>
                      <a:lnTo>
                        <a:pt x="171450" y="250855"/>
                      </a:lnTo>
                      <a:lnTo>
                        <a:pt x="357187" y="246093"/>
                      </a:lnTo>
                      <a:lnTo>
                        <a:pt x="423862" y="150843"/>
                      </a:lnTo>
                      <a:lnTo>
                        <a:pt x="405312" y="44890"/>
                      </a:lnTo>
                      <a:lnTo>
                        <a:pt x="292012" y="1"/>
                      </a:lnTo>
                    </a:path>
                  </a:pathLst>
                </a:custGeom>
                <a:noFill/>
                <a:ln w="38100" cmpd="dbl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자유형 34"/>
                <p:cNvSpPr/>
                <p:nvPr/>
              </p:nvSpPr>
              <p:spPr>
                <a:xfrm>
                  <a:off x="10968750" y="5807444"/>
                  <a:ext cx="129383" cy="111308"/>
                </a:xfrm>
                <a:custGeom>
                  <a:avLst/>
                  <a:gdLst>
                    <a:gd name="connsiteX0" fmla="*/ 0 w 423862"/>
                    <a:gd name="connsiteY0" fmla="*/ 147637 h 300037"/>
                    <a:gd name="connsiteX1" fmla="*/ 66675 w 423862"/>
                    <a:gd name="connsiteY1" fmla="*/ 261937 h 300037"/>
                    <a:gd name="connsiteX2" fmla="*/ 171450 w 423862"/>
                    <a:gd name="connsiteY2" fmla="*/ 300037 h 300037"/>
                    <a:gd name="connsiteX3" fmla="*/ 357187 w 423862"/>
                    <a:gd name="connsiteY3" fmla="*/ 295275 h 300037"/>
                    <a:gd name="connsiteX4" fmla="*/ 423862 w 423862"/>
                    <a:gd name="connsiteY4" fmla="*/ 200025 h 300037"/>
                    <a:gd name="connsiteX5" fmla="*/ 414337 w 423862"/>
                    <a:gd name="connsiteY5" fmla="*/ 23812 h 300037"/>
                    <a:gd name="connsiteX6" fmla="*/ 319087 w 423862"/>
                    <a:gd name="connsiteY6" fmla="*/ 0 h 300037"/>
                    <a:gd name="connsiteX0" fmla="*/ 0 w 423862"/>
                    <a:gd name="connsiteY0" fmla="*/ 123825 h 276225"/>
                    <a:gd name="connsiteX1" fmla="*/ 66675 w 423862"/>
                    <a:gd name="connsiteY1" fmla="*/ 238125 h 276225"/>
                    <a:gd name="connsiteX2" fmla="*/ 171450 w 423862"/>
                    <a:gd name="connsiteY2" fmla="*/ 276225 h 276225"/>
                    <a:gd name="connsiteX3" fmla="*/ 357187 w 423862"/>
                    <a:gd name="connsiteY3" fmla="*/ 271463 h 276225"/>
                    <a:gd name="connsiteX4" fmla="*/ 423862 w 423862"/>
                    <a:gd name="connsiteY4" fmla="*/ 176213 h 276225"/>
                    <a:gd name="connsiteX5" fmla="*/ 414337 w 423862"/>
                    <a:gd name="connsiteY5" fmla="*/ 0 h 276225"/>
                    <a:gd name="connsiteX6" fmla="*/ 292012 w 423862"/>
                    <a:gd name="connsiteY6" fmla="*/ 25371 h 276225"/>
                    <a:gd name="connsiteX0" fmla="*/ 0 w 423862"/>
                    <a:gd name="connsiteY0" fmla="*/ 98455 h 250855"/>
                    <a:gd name="connsiteX1" fmla="*/ 66675 w 423862"/>
                    <a:gd name="connsiteY1" fmla="*/ 212755 h 250855"/>
                    <a:gd name="connsiteX2" fmla="*/ 171450 w 423862"/>
                    <a:gd name="connsiteY2" fmla="*/ 250855 h 250855"/>
                    <a:gd name="connsiteX3" fmla="*/ 357187 w 423862"/>
                    <a:gd name="connsiteY3" fmla="*/ 246093 h 250855"/>
                    <a:gd name="connsiteX4" fmla="*/ 423862 w 423862"/>
                    <a:gd name="connsiteY4" fmla="*/ 150843 h 250855"/>
                    <a:gd name="connsiteX5" fmla="*/ 405312 w 423862"/>
                    <a:gd name="connsiteY5" fmla="*/ 44890 h 250855"/>
                    <a:gd name="connsiteX6" fmla="*/ 292012 w 423862"/>
                    <a:gd name="connsiteY6" fmla="*/ 1 h 250855"/>
                    <a:gd name="connsiteX0" fmla="*/ 0 w 423862"/>
                    <a:gd name="connsiteY0" fmla="*/ 98455 h 319129"/>
                    <a:gd name="connsiteX1" fmla="*/ 66675 w 423862"/>
                    <a:gd name="connsiteY1" fmla="*/ 212755 h 319129"/>
                    <a:gd name="connsiteX2" fmla="*/ 197758 w 423862"/>
                    <a:gd name="connsiteY2" fmla="*/ 319129 h 319129"/>
                    <a:gd name="connsiteX3" fmla="*/ 357187 w 423862"/>
                    <a:gd name="connsiteY3" fmla="*/ 246093 h 319129"/>
                    <a:gd name="connsiteX4" fmla="*/ 423862 w 423862"/>
                    <a:gd name="connsiteY4" fmla="*/ 150843 h 319129"/>
                    <a:gd name="connsiteX5" fmla="*/ 405312 w 423862"/>
                    <a:gd name="connsiteY5" fmla="*/ 44890 h 319129"/>
                    <a:gd name="connsiteX6" fmla="*/ 292012 w 423862"/>
                    <a:gd name="connsiteY6" fmla="*/ 1 h 319129"/>
                    <a:gd name="connsiteX0" fmla="*/ 0 w 423862"/>
                    <a:gd name="connsiteY0" fmla="*/ 98455 h 319129"/>
                    <a:gd name="connsiteX1" fmla="*/ 66675 w 423862"/>
                    <a:gd name="connsiteY1" fmla="*/ 212755 h 319129"/>
                    <a:gd name="connsiteX2" fmla="*/ 197758 w 423862"/>
                    <a:gd name="connsiteY2" fmla="*/ 319129 h 319129"/>
                    <a:gd name="connsiteX3" fmla="*/ 418570 w 423862"/>
                    <a:gd name="connsiteY3" fmla="*/ 300711 h 319129"/>
                    <a:gd name="connsiteX4" fmla="*/ 423862 w 423862"/>
                    <a:gd name="connsiteY4" fmla="*/ 150843 h 319129"/>
                    <a:gd name="connsiteX5" fmla="*/ 405312 w 423862"/>
                    <a:gd name="connsiteY5" fmla="*/ 44890 h 319129"/>
                    <a:gd name="connsiteX6" fmla="*/ 292012 w 423862"/>
                    <a:gd name="connsiteY6" fmla="*/ 1 h 319129"/>
                    <a:gd name="connsiteX0" fmla="*/ 0 w 476481"/>
                    <a:gd name="connsiteY0" fmla="*/ 98455 h 319129"/>
                    <a:gd name="connsiteX1" fmla="*/ 66675 w 476481"/>
                    <a:gd name="connsiteY1" fmla="*/ 212755 h 319129"/>
                    <a:gd name="connsiteX2" fmla="*/ 197758 w 476481"/>
                    <a:gd name="connsiteY2" fmla="*/ 319129 h 319129"/>
                    <a:gd name="connsiteX3" fmla="*/ 418570 w 476481"/>
                    <a:gd name="connsiteY3" fmla="*/ 300711 h 319129"/>
                    <a:gd name="connsiteX4" fmla="*/ 476481 w 476481"/>
                    <a:gd name="connsiteY4" fmla="*/ 191805 h 319129"/>
                    <a:gd name="connsiteX5" fmla="*/ 405312 w 476481"/>
                    <a:gd name="connsiteY5" fmla="*/ 44890 h 319129"/>
                    <a:gd name="connsiteX6" fmla="*/ 292012 w 476481"/>
                    <a:gd name="connsiteY6" fmla="*/ 1 h 319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6481" h="319129">
                      <a:moveTo>
                        <a:pt x="0" y="98455"/>
                      </a:moveTo>
                      <a:lnTo>
                        <a:pt x="66675" y="212755"/>
                      </a:lnTo>
                      <a:lnTo>
                        <a:pt x="197758" y="319129"/>
                      </a:lnTo>
                      <a:lnTo>
                        <a:pt x="418570" y="300711"/>
                      </a:lnTo>
                      <a:lnTo>
                        <a:pt x="476481" y="191805"/>
                      </a:lnTo>
                      <a:lnTo>
                        <a:pt x="405312" y="44890"/>
                      </a:lnTo>
                      <a:lnTo>
                        <a:pt x="292012" y="1"/>
                      </a:lnTo>
                    </a:path>
                  </a:pathLst>
                </a:custGeom>
                <a:noFill/>
                <a:ln w="38100" cmpd="dbl">
                  <a:solidFill>
                    <a:schemeClr val="bg1"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42" name="자유형 41"/>
          <p:cNvSpPr/>
          <p:nvPr/>
        </p:nvSpPr>
        <p:spPr>
          <a:xfrm>
            <a:off x="4000500" y="386304"/>
            <a:ext cx="1533525" cy="994821"/>
          </a:xfrm>
          <a:custGeom>
            <a:avLst/>
            <a:gdLst>
              <a:gd name="connsiteX0" fmla="*/ 0 w 1533525"/>
              <a:gd name="connsiteY0" fmla="*/ 994821 h 994821"/>
              <a:gd name="connsiteX1" fmla="*/ 361950 w 1533525"/>
              <a:gd name="connsiteY1" fmla="*/ 289971 h 994821"/>
              <a:gd name="connsiteX2" fmla="*/ 638175 w 1533525"/>
              <a:gd name="connsiteY2" fmla="*/ 785271 h 994821"/>
              <a:gd name="connsiteX3" fmla="*/ 1095375 w 1533525"/>
              <a:gd name="connsiteY3" fmla="*/ 42321 h 994821"/>
              <a:gd name="connsiteX4" fmla="*/ 1533525 w 1533525"/>
              <a:gd name="connsiteY4" fmla="*/ 156621 h 99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25" h="994821">
                <a:moveTo>
                  <a:pt x="0" y="994821"/>
                </a:moveTo>
                <a:cubicBezTo>
                  <a:pt x="127794" y="659858"/>
                  <a:pt x="255588" y="324896"/>
                  <a:pt x="361950" y="289971"/>
                </a:cubicBezTo>
                <a:cubicBezTo>
                  <a:pt x="468312" y="255046"/>
                  <a:pt x="515938" y="826546"/>
                  <a:pt x="638175" y="785271"/>
                </a:cubicBezTo>
                <a:cubicBezTo>
                  <a:pt x="760412" y="743996"/>
                  <a:pt x="946150" y="147096"/>
                  <a:pt x="1095375" y="42321"/>
                </a:cubicBezTo>
                <a:cubicBezTo>
                  <a:pt x="1244600" y="-62454"/>
                  <a:pt x="1389062" y="47083"/>
                  <a:pt x="1533525" y="156621"/>
                </a:cubicBezTo>
              </a:path>
            </a:pathLst>
          </a:custGeom>
          <a:noFill/>
          <a:ln>
            <a:solidFill>
              <a:schemeClr val="bg1"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2550640" y="2229708"/>
            <a:ext cx="7090720" cy="1661993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 smtClean="0">
                <a:solidFill>
                  <a:srgbClr val="FFC000"/>
                </a:solidFill>
                <a:latin typeface="Chiller" panose="04020404031007020602" pitchFamily="82" charset="0"/>
                <a:ea typeface="HY목각파임B" panose="02030600000101010101" pitchFamily="18" charset="-127"/>
              </a:rPr>
              <a:t>Arduino Project</a:t>
            </a:r>
            <a:endParaRPr lang="en-US" altLang="ko-KR" sz="2400" b="1" kern="0" dirty="0">
              <a:solidFill>
                <a:srgbClr val="FFC000"/>
              </a:solidFill>
              <a:latin typeface="Chiller" panose="04020404031007020602" pitchFamily="82" charset="0"/>
              <a:ea typeface="HY목각파임B" panose="02030600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 smtClean="0">
                <a:solidFill>
                  <a:prstClr val="white"/>
                </a:solidFill>
              </a:rPr>
              <a:t>아두이노를</a:t>
            </a:r>
            <a:r>
              <a:rPr lang="ko-KR" altLang="en-US" sz="1200" kern="0" dirty="0" smtClean="0">
                <a:solidFill>
                  <a:prstClr val="white"/>
                </a:solidFill>
              </a:rPr>
              <a:t> 이용해서 심령 장비 만들기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>
            <a:off x="10304168" y="-29863"/>
            <a:ext cx="1938474" cy="1482811"/>
          </a:xfrm>
          <a:custGeom>
            <a:avLst/>
            <a:gdLst>
              <a:gd name="T0" fmla="*/ 1405 w 4082"/>
              <a:gd name="T1" fmla="*/ 49 h 3121"/>
              <a:gd name="T2" fmla="*/ 17 w 4082"/>
              <a:gd name="T3" fmla="*/ 37 h 3121"/>
              <a:gd name="T4" fmla="*/ 491 w 4082"/>
              <a:gd name="T5" fmla="*/ 994 h 3121"/>
              <a:gd name="T6" fmla="*/ 519 w 4082"/>
              <a:gd name="T7" fmla="*/ 1027 h 3121"/>
              <a:gd name="T8" fmla="*/ 2000 w 4082"/>
              <a:gd name="T9" fmla="*/ 1955 h 3121"/>
              <a:gd name="T10" fmla="*/ 1824 w 4082"/>
              <a:gd name="T11" fmla="*/ 2290 h 3121"/>
              <a:gd name="T12" fmla="*/ 1782 w 4082"/>
              <a:gd name="T13" fmla="*/ 2299 h 3121"/>
              <a:gd name="T14" fmla="*/ 1663 w 4082"/>
              <a:gd name="T15" fmla="*/ 2439 h 3121"/>
              <a:gd name="T16" fmla="*/ 1567 w 4082"/>
              <a:gd name="T17" fmla="*/ 2229 h 3121"/>
              <a:gd name="T18" fmla="*/ 1762 w 4082"/>
              <a:gd name="T19" fmla="*/ 2568 h 3121"/>
              <a:gd name="T20" fmla="*/ 1502 w 4082"/>
              <a:gd name="T21" fmla="*/ 2728 h 3121"/>
              <a:gd name="T22" fmla="*/ 1770 w 4082"/>
              <a:gd name="T23" fmla="*/ 2673 h 3121"/>
              <a:gd name="T24" fmla="*/ 1654 w 4082"/>
              <a:gd name="T25" fmla="*/ 2967 h 3121"/>
              <a:gd name="T26" fmla="*/ 1736 w 4082"/>
              <a:gd name="T27" fmla="*/ 2824 h 3121"/>
              <a:gd name="T28" fmla="*/ 1952 w 4082"/>
              <a:gd name="T29" fmla="*/ 2951 h 3121"/>
              <a:gd name="T30" fmla="*/ 1991 w 4082"/>
              <a:gd name="T31" fmla="*/ 2983 h 3121"/>
              <a:gd name="T32" fmla="*/ 2090 w 4082"/>
              <a:gd name="T33" fmla="*/ 3035 h 3121"/>
              <a:gd name="T34" fmla="*/ 2152 w 4082"/>
              <a:gd name="T35" fmla="*/ 2830 h 3121"/>
              <a:gd name="T36" fmla="*/ 2410 w 4082"/>
              <a:gd name="T37" fmla="*/ 3045 h 3121"/>
              <a:gd name="T38" fmla="*/ 2407 w 4082"/>
              <a:gd name="T39" fmla="*/ 2853 h 3121"/>
              <a:gd name="T40" fmla="*/ 2402 w 4082"/>
              <a:gd name="T41" fmla="*/ 2644 h 3121"/>
              <a:gd name="T42" fmla="*/ 2508 w 4082"/>
              <a:gd name="T43" fmla="*/ 2699 h 3121"/>
              <a:gd name="T44" fmla="*/ 2343 w 4082"/>
              <a:gd name="T45" fmla="*/ 2487 h 3121"/>
              <a:gd name="T46" fmla="*/ 2508 w 4082"/>
              <a:gd name="T47" fmla="*/ 2189 h 3121"/>
              <a:gd name="T48" fmla="*/ 2236 w 4082"/>
              <a:gd name="T49" fmla="*/ 2460 h 3121"/>
              <a:gd name="T50" fmla="*/ 2259 w 4082"/>
              <a:gd name="T51" fmla="*/ 2211 h 3121"/>
              <a:gd name="T52" fmla="*/ 2059 w 4082"/>
              <a:gd name="T53" fmla="*/ 2347 h 3121"/>
              <a:gd name="T54" fmla="*/ 2800 w 4082"/>
              <a:gd name="T55" fmla="*/ 1458 h 3121"/>
              <a:gd name="T56" fmla="*/ 3448 w 4082"/>
              <a:gd name="T57" fmla="*/ 1420 h 3121"/>
              <a:gd name="T58" fmla="*/ 3564 w 4082"/>
              <a:gd name="T59" fmla="*/ 794 h 3121"/>
              <a:gd name="T60" fmla="*/ 4079 w 4082"/>
              <a:gd name="T61" fmla="*/ 79 h 3121"/>
              <a:gd name="T62" fmla="*/ 2960 w 4082"/>
              <a:gd name="T63" fmla="*/ 873 h 3121"/>
              <a:gd name="T64" fmla="*/ 2920 w 4082"/>
              <a:gd name="T65" fmla="*/ 92 h 3121"/>
              <a:gd name="T66" fmla="*/ 2630 w 4082"/>
              <a:gd name="T67" fmla="*/ 504 h 3121"/>
              <a:gd name="T68" fmla="*/ 2445 w 4082"/>
              <a:gd name="T69" fmla="*/ 91 h 3121"/>
              <a:gd name="T70" fmla="*/ 2291 w 4082"/>
              <a:gd name="T71" fmla="*/ 222 h 3121"/>
              <a:gd name="T72" fmla="*/ 2190 w 4082"/>
              <a:gd name="T73" fmla="*/ 371 h 3121"/>
              <a:gd name="T74" fmla="*/ 1874 w 4082"/>
              <a:gd name="T75" fmla="*/ 1179 h 3121"/>
              <a:gd name="T76" fmla="*/ 1527 w 4082"/>
              <a:gd name="T77" fmla="*/ 483 h 3121"/>
              <a:gd name="T78" fmla="*/ 1939 w 4082"/>
              <a:gd name="T79" fmla="*/ 742 h 3121"/>
              <a:gd name="T80" fmla="*/ 1707 w 4082"/>
              <a:gd name="T81" fmla="*/ 269 h 3121"/>
              <a:gd name="T82" fmla="*/ 1895 w 4082"/>
              <a:gd name="T83" fmla="*/ 351 h 3121"/>
              <a:gd name="T84" fmla="*/ 1762 w 4082"/>
              <a:gd name="T85" fmla="*/ 146 h 3121"/>
              <a:gd name="T86" fmla="*/ 1614 w 4082"/>
              <a:gd name="T87" fmla="*/ 143 h 3121"/>
              <a:gd name="T88" fmla="*/ 1456 w 4082"/>
              <a:gd name="T89" fmla="*/ 95 h 3121"/>
              <a:gd name="T90" fmla="*/ 1197 w 4082"/>
              <a:gd name="T91" fmla="*/ 479 h 3121"/>
              <a:gd name="T92" fmla="*/ 1072 w 4082"/>
              <a:gd name="T93" fmla="*/ 93 h 3121"/>
              <a:gd name="T94" fmla="*/ 1017 w 4082"/>
              <a:gd name="T95" fmla="*/ 493 h 3121"/>
              <a:gd name="T96" fmla="*/ 537 w 4082"/>
              <a:gd name="T97" fmla="*/ 316 h 3121"/>
              <a:gd name="T98" fmla="*/ 1677 w 4082"/>
              <a:gd name="T99" fmla="*/ 1015 h 3121"/>
              <a:gd name="T100" fmla="*/ 1269 w 4082"/>
              <a:gd name="T101" fmla="*/ 1254 h 3121"/>
              <a:gd name="T102" fmla="*/ 2177 w 4082"/>
              <a:gd name="T103" fmla="*/ 422 h 3121"/>
              <a:gd name="T104" fmla="*/ 2232 w 4082"/>
              <a:gd name="T105" fmla="*/ 717 h 3121"/>
              <a:gd name="T106" fmla="*/ 2260 w 4082"/>
              <a:gd name="T107" fmla="*/ 758 h 3121"/>
              <a:gd name="T108" fmla="*/ 2713 w 4082"/>
              <a:gd name="T109" fmla="*/ 999 h 3121"/>
              <a:gd name="T110" fmla="*/ 2053 w 4082"/>
              <a:gd name="T111" fmla="*/ 1798 h 3121"/>
              <a:gd name="T112" fmla="*/ 2746 w 4082"/>
              <a:gd name="T113" fmla="*/ 1039 h 3121"/>
              <a:gd name="T114" fmla="*/ 2956 w 4082"/>
              <a:gd name="T115" fmla="*/ 1369 h 3121"/>
              <a:gd name="T116" fmla="*/ 2079 w 4082"/>
              <a:gd name="T117" fmla="*/ 1868 h 3121"/>
              <a:gd name="T118" fmla="*/ 3032 w 4082"/>
              <a:gd name="T119" fmla="*/ 640 h 3121"/>
              <a:gd name="T120" fmla="*/ 3833 w 4082"/>
              <a:gd name="T121" fmla="*/ 218 h 3121"/>
              <a:gd name="T122" fmla="*/ 3444 w 4082"/>
              <a:gd name="T123" fmla="*/ 1159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82" h="3121">
                <a:moveTo>
                  <a:pt x="4078" y="54"/>
                </a:moveTo>
                <a:lnTo>
                  <a:pt x="4078" y="47"/>
                </a:lnTo>
                <a:lnTo>
                  <a:pt x="4069" y="36"/>
                </a:lnTo>
                <a:lnTo>
                  <a:pt x="4061" y="35"/>
                </a:lnTo>
                <a:lnTo>
                  <a:pt x="3809" y="21"/>
                </a:lnTo>
                <a:lnTo>
                  <a:pt x="3304" y="10"/>
                </a:lnTo>
                <a:lnTo>
                  <a:pt x="2797" y="14"/>
                </a:lnTo>
                <a:lnTo>
                  <a:pt x="2292" y="29"/>
                </a:lnTo>
                <a:lnTo>
                  <a:pt x="2040" y="39"/>
                </a:lnTo>
                <a:lnTo>
                  <a:pt x="1829" y="47"/>
                </a:lnTo>
                <a:lnTo>
                  <a:pt x="1405" y="49"/>
                </a:lnTo>
                <a:lnTo>
                  <a:pt x="775" y="34"/>
                </a:lnTo>
                <a:lnTo>
                  <a:pt x="353" y="15"/>
                </a:lnTo>
                <a:lnTo>
                  <a:pt x="346" y="12"/>
                </a:lnTo>
                <a:lnTo>
                  <a:pt x="339" y="15"/>
                </a:lnTo>
                <a:lnTo>
                  <a:pt x="179" y="7"/>
                </a:lnTo>
                <a:lnTo>
                  <a:pt x="17" y="0"/>
                </a:lnTo>
                <a:lnTo>
                  <a:pt x="9" y="0"/>
                </a:lnTo>
                <a:lnTo>
                  <a:pt x="0" y="10"/>
                </a:lnTo>
                <a:lnTo>
                  <a:pt x="0" y="25"/>
                </a:lnTo>
                <a:lnTo>
                  <a:pt x="9" y="36"/>
                </a:lnTo>
                <a:lnTo>
                  <a:pt x="17" y="37"/>
                </a:lnTo>
                <a:lnTo>
                  <a:pt x="184" y="52"/>
                </a:lnTo>
                <a:lnTo>
                  <a:pt x="351" y="63"/>
                </a:lnTo>
                <a:lnTo>
                  <a:pt x="389" y="111"/>
                </a:lnTo>
                <a:lnTo>
                  <a:pt x="451" y="217"/>
                </a:lnTo>
                <a:lnTo>
                  <a:pt x="499" y="330"/>
                </a:lnTo>
                <a:lnTo>
                  <a:pt x="531" y="448"/>
                </a:lnTo>
                <a:lnTo>
                  <a:pt x="549" y="571"/>
                </a:lnTo>
                <a:lnTo>
                  <a:pt x="551" y="695"/>
                </a:lnTo>
                <a:lnTo>
                  <a:pt x="539" y="817"/>
                </a:lnTo>
                <a:lnTo>
                  <a:pt x="511" y="937"/>
                </a:lnTo>
                <a:lnTo>
                  <a:pt x="491" y="994"/>
                </a:lnTo>
                <a:lnTo>
                  <a:pt x="444" y="1031"/>
                </a:lnTo>
                <a:lnTo>
                  <a:pt x="397" y="1068"/>
                </a:lnTo>
                <a:lnTo>
                  <a:pt x="393" y="1074"/>
                </a:lnTo>
                <a:lnTo>
                  <a:pt x="393" y="1085"/>
                </a:lnTo>
                <a:lnTo>
                  <a:pt x="401" y="1095"/>
                </a:lnTo>
                <a:lnTo>
                  <a:pt x="412" y="1098"/>
                </a:lnTo>
                <a:lnTo>
                  <a:pt x="419" y="1095"/>
                </a:lnTo>
                <a:lnTo>
                  <a:pt x="463" y="1065"/>
                </a:lnTo>
                <a:lnTo>
                  <a:pt x="506" y="1036"/>
                </a:lnTo>
                <a:lnTo>
                  <a:pt x="514" y="1033"/>
                </a:lnTo>
                <a:lnTo>
                  <a:pt x="519" y="1027"/>
                </a:lnTo>
                <a:lnTo>
                  <a:pt x="630" y="1050"/>
                </a:lnTo>
                <a:lnTo>
                  <a:pt x="845" y="1112"/>
                </a:lnTo>
                <a:lnTo>
                  <a:pt x="1052" y="1193"/>
                </a:lnTo>
                <a:lnTo>
                  <a:pt x="1248" y="1291"/>
                </a:lnTo>
                <a:lnTo>
                  <a:pt x="1435" y="1407"/>
                </a:lnTo>
                <a:lnTo>
                  <a:pt x="1610" y="1540"/>
                </a:lnTo>
                <a:lnTo>
                  <a:pt x="1774" y="1692"/>
                </a:lnTo>
                <a:lnTo>
                  <a:pt x="1923" y="1859"/>
                </a:lnTo>
                <a:lnTo>
                  <a:pt x="1993" y="1949"/>
                </a:lnTo>
                <a:lnTo>
                  <a:pt x="1996" y="1953"/>
                </a:lnTo>
                <a:lnTo>
                  <a:pt x="2000" y="1955"/>
                </a:lnTo>
                <a:lnTo>
                  <a:pt x="1998" y="2055"/>
                </a:lnTo>
                <a:lnTo>
                  <a:pt x="1990" y="2254"/>
                </a:lnTo>
                <a:lnTo>
                  <a:pt x="1982" y="2354"/>
                </a:lnTo>
                <a:lnTo>
                  <a:pt x="1958" y="2360"/>
                </a:lnTo>
                <a:lnTo>
                  <a:pt x="1912" y="2381"/>
                </a:lnTo>
                <a:lnTo>
                  <a:pt x="1890" y="2393"/>
                </a:lnTo>
                <a:lnTo>
                  <a:pt x="1877" y="2399"/>
                </a:lnTo>
                <a:lnTo>
                  <a:pt x="1866" y="2405"/>
                </a:lnTo>
                <a:lnTo>
                  <a:pt x="1849" y="2385"/>
                </a:lnTo>
                <a:lnTo>
                  <a:pt x="1829" y="2339"/>
                </a:lnTo>
                <a:lnTo>
                  <a:pt x="1824" y="2290"/>
                </a:lnTo>
                <a:lnTo>
                  <a:pt x="1834" y="2239"/>
                </a:lnTo>
                <a:lnTo>
                  <a:pt x="1846" y="2213"/>
                </a:lnTo>
                <a:lnTo>
                  <a:pt x="1848" y="2208"/>
                </a:lnTo>
                <a:lnTo>
                  <a:pt x="1844" y="2196"/>
                </a:lnTo>
                <a:lnTo>
                  <a:pt x="1835" y="2189"/>
                </a:lnTo>
                <a:lnTo>
                  <a:pt x="1824" y="2189"/>
                </a:lnTo>
                <a:lnTo>
                  <a:pt x="1820" y="2193"/>
                </a:lnTo>
                <a:lnTo>
                  <a:pt x="1810" y="2208"/>
                </a:lnTo>
                <a:lnTo>
                  <a:pt x="1794" y="2237"/>
                </a:lnTo>
                <a:lnTo>
                  <a:pt x="1785" y="2267"/>
                </a:lnTo>
                <a:lnTo>
                  <a:pt x="1782" y="2299"/>
                </a:lnTo>
                <a:lnTo>
                  <a:pt x="1784" y="2330"/>
                </a:lnTo>
                <a:lnTo>
                  <a:pt x="1792" y="2360"/>
                </a:lnTo>
                <a:lnTo>
                  <a:pt x="1805" y="2388"/>
                </a:lnTo>
                <a:lnTo>
                  <a:pt x="1823" y="2415"/>
                </a:lnTo>
                <a:lnTo>
                  <a:pt x="1834" y="2428"/>
                </a:lnTo>
                <a:lnTo>
                  <a:pt x="1820" y="2442"/>
                </a:lnTo>
                <a:lnTo>
                  <a:pt x="1794" y="2476"/>
                </a:lnTo>
                <a:lnTo>
                  <a:pt x="1784" y="2496"/>
                </a:lnTo>
                <a:lnTo>
                  <a:pt x="1747" y="2486"/>
                </a:lnTo>
                <a:lnTo>
                  <a:pt x="1694" y="2461"/>
                </a:lnTo>
                <a:lnTo>
                  <a:pt x="1663" y="2439"/>
                </a:lnTo>
                <a:lnTo>
                  <a:pt x="1649" y="2424"/>
                </a:lnTo>
                <a:lnTo>
                  <a:pt x="1633" y="2404"/>
                </a:lnTo>
                <a:lnTo>
                  <a:pt x="1613" y="2359"/>
                </a:lnTo>
                <a:lnTo>
                  <a:pt x="1602" y="2309"/>
                </a:lnTo>
                <a:lnTo>
                  <a:pt x="1600" y="2258"/>
                </a:lnTo>
                <a:lnTo>
                  <a:pt x="1600" y="2234"/>
                </a:lnTo>
                <a:lnTo>
                  <a:pt x="1600" y="2227"/>
                </a:lnTo>
                <a:lnTo>
                  <a:pt x="1592" y="2219"/>
                </a:lnTo>
                <a:lnTo>
                  <a:pt x="1579" y="2217"/>
                </a:lnTo>
                <a:lnTo>
                  <a:pt x="1569" y="2222"/>
                </a:lnTo>
                <a:lnTo>
                  <a:pt x="1567" y="2229"/>
                </a:lnTo>
                <a:lnTo>
                  <a:pt x="1562" y="2257"/>
                </a:lnTo>
                <a:lnTo>
                  <a:pt x="1559" y="2313"/>
                </a:lnTo>
                <a:lnTo>
                  <a:pt x="1569" y="2368"/>
                </a:lnTo>
                <a:lnTo>
                  <a:pt x="1592" y="2419"/>
                </a:lnTo>
                <a:lnTo>
                  <a:pt x="1609" y="2442"/>
                </a:lnTo>
                <a:lnTo>
                  <a:pt x="1624" y="2461"/>
                </a:lnTo>
                <a:lnTo>
                  <a:pt x="1660" y="2491"/>
                </a:lnTo>
                <a:lnTo>
                  <a:pt x="1702" y="2513"/>
                </a:lnTo>
                <a:lnTo>
                  <a:pt x="1747" y="2529"/>
                </a:lnTo>
                <a:lnTo>
                  <a:pt x="1770" y="2534"/>
                </a:lnTo>
                <a:lnTo>
                  <a:pt x="1762" y="2568"/>
                </a:lnTo>
                <a:lnTo>
                  <a:pt x="1761" y="2603"/>
                </a:lnTo>
                <a:lnTo>
                  <a:pt x="1736" y="2601"/>
                </a:lnTo>
                <a:lnTo>
                  <a:pt x="1684" y="2603"/>
                </a:lnTo>
                <a:lnTo>
                  <a:pt x="1660" y="2606"/>
                </a:lnTo>
                <a:lnTo>
                  <a:pt x="1636" y="2611"/>
                </a:lnTo>
                <a:lnTo>
                  <a:pt x="1587" y="2626"/>
                </a:lnTo>
                <a:lnTo>
                  <a:pt x="1545" y="2652"/>
                </a:lnTo>
                <a:lnTo>
                  <a:pt x="1511" y="2688"/>
                </a:lnTo>
                <a:lnTo>
                  <a:pt x="1500" y="2712"/>
                </a:lnTo>
                <a:lnTo>
                  <a:pt x="1498" y="2718"/>
                </a:lnTo>
                <a:lnTo>
                  <a:pt x="1502" y="2728"/>
                </a:lnTo>
                <a:lnTo>
                  <a:pt x="1513" y="2734"/>
                </a:lnTo>
                <a:lnTo>
                  <a:pt x="1524" y="2733"/>
                </a:lnTo>
                <a:lnTo>
                  <a:pt x="1530" y="2730"/>
                </a:lnTo>
                <a:lnTo>
                  <a:pt x="1559" y="2704"/>
                </a:lnTo>
                <a:lnTo>
                  <a:pt x="1603" y="2673"/>
                </a:lnTo>
                <a:lnTo>
                  <a:pt x="1637" y="2658"/>
                </a:lnTo>
                <a:lnTo>
                  <a:pt x="1656" y="2652"/>
                </a:lnTo>
                <a:lnTo>
                  <a:pt x="1679" y="2648"/>
                </a:lnTo>
                <a:lnTo>
                  <a:pt x="1737" y="2641"/>
                </a:lnTo>
                <a:lnTo>
                  <a:pt x="1765" y="2643"/>
                </a:lnTo>
                <a:lnTo>
                  <a:pt x="1770" y="2673"/>
                </a:lnTo>
                <a:lnTo>
                  <a:pt x="1782" y="2701"/>
                </a:lnTo>
                <a:lnTo>
                  <a:pt x="1789" y="2718"/>
                </a:lnTo>
                <a:lnTo>
                  <a:pt x="1799" y="2733"/>
                </a:lnTo>
                <a:lnTo>
                  <a:pt x="1780" y="2740"/>
                </a:lnTo>
                <a:lnTo>
                  <a:pt x="1746" y="2759"/>
                </a:lnTo>
                <a:lnTo>
                  <a:pt x="1714" y="2783"/>
                </a:lnTo>
                <a:lnTo>
                  <a:pt x="1688" y="2815"/>
                </a:lnTo>
                <a:lnTo>
                  <a:pt x="1668" y="2850"/>
                </a:lnTo>
                <a:lnTo>
                  <a:pt x="1655" y="2888"/>
                </a:lnTo>
                <a:lnTo>
                  <a:pt x="1650" y="2927"/>
                </a:lnTo>
                <a:lnTo>
                  <a:pt x="1654" y="2967"/>
                </a:lnTo>
                <a:lnTo>
                  <a:pt x="1660" y="2988"/>
                </a:lnTo>
                <a:lnTo>
                  <a:pt x="1664" y="2993"/>
                </a:lnTo>
                <a:lnTo>
                  <a:pt x="1674" y="2999"/>
                </a:lnTo>
                <a:lnTo>
                  <a:pt x="1686" y="2999"/>
                </a:lnTo>
                <a:lnTo>
                  <a:pt x="1694" y="2990"/>
                </a:lnTo>
                <a:lnTo>
                  <a:pt x="1694" y="2983"/>
                </a:lnTo>
                <a:lnTo>
                  <a:pt x="1693" y="2962"/>
                </a:lnTo>
                <a:lnTo>
                  <a:pt x="1695" y="2919"/>
                </a:lnTo>
                <a:lnTo>
                  <a:pt x="1704" y="2879"/>
                </a:lnTo>
                <a:lnTo>
                  <a:pt x="1722" y="2841"/>
                </a:lnTo>
                <a:lnTo>
                  <a:pt x="1736" y="2824"/>
                </a:lnTo>
                <a:lnTo>
                  <a:pt x="1756" y="2804"/>
                </a:lnTo>
                <a:lnTo>
                  <a:pt x="1802" y="2778"/>
                </a:lnTo>
                <a:lnTo>
                  <a:pt x="1828" y="2770"/>
                </a:lnTo>
                <a:lnTo>
                  <a:pt x="1847" y="2790"/>
                </a:lnTo>
                <a:lnTo>
                  <a:pt x="1892" y="2823"/>
                </a:lnTo>
                <a:lnTo>
                  <a:pt x="1915" y="2835"/>
                </a:lnTo>
                <a:lnTo>
                  <a:pt x="1912" y="2852"/>
                </a:lnTo>
                <a:lnTo>
                  <a:pt x="1914" y="2889"/>
                </a:lnTo>
                <a:lnTo>
                  <a:pt x="1920" y="2906"/>
                </a:lnTo>
                <a:lnTo>
                  <a:pt x="1927" y="2922"/>
                </a:lnTo>
                <a:lnTo>
                  <a:pt x="1952" y="2951"/>
                </a:lnTo>
                <a:lnTo>
                  <a:pt x="1968" y="2961"/>
                </a:lnTo>
                <a:lnTo>
                  <a:pt x="1957" y="2975"/>
                </a:lnTo>
                <a:lnTo>
                  <a:pt x="1949" y="3009"/>
                </a:lnTo>
                <a:lnTo>
                  <a:pt x="1952" y="3028"/>
                </a:lnTo>
                <a:lnTo>
                  <a:pt x="1954" y="3032"/>
                </a:lnTo>
                <a:lnTo>
                  <a:pt x="1961" y="3036"/>
                </a:lnTo>
                <a:lnTo>
                  <a:pt x="1969" y="3035"/>
                </a:lnTo>
                <a:lnTo>
                  <a:pt x="1975" y="3029"/>
                </a:lnTo>
                <a:lnTo>
                  <a:pt x="1976" y="3025"/>
                </a:lnTo>
                <a:lnTo>
                  <a:pt x="1978" y="3010"/>
                </a:lnTo>
                <a:lnTo>
                  <a:pt x="1991" y="2983"/>
                </a:lnTo>
                <a:lnTo>
                  <a:pt x="2002" y="2973"/>
                </a:lnTo>
                <a:lnTo>
                  <a:pt x="2013" y="2976"/>
                </a:lnTo>
                <a:lnTo>
                  <a:pt x="2025" y="2977"/>
                </a:lnTo>
                <a:lnTo>
                  <a:pt x="2042" y="2976"/>
                </a:lnTo>
                <a:lnTo>
                  <a:pt x="2058" y="2973"/>
                </a:lnTo>
                <a:lnTo>
                  <a:pt x="2064" y="2984"/>
                </a:lnTo>
                <a:lnTo>
                  <a:pt x="2066" y="3011"/>
                </a:lnTo>
                <a:lnTo>
                  <a:pt x="2067" y="3026"/>
                </a:lnTo>
                <a:lnTo>
                  <a:pt x="2070" y="3032"/>
                </a:lnTo>
                <a:lnTo>
                  <a:pt x="2083" y="3038"/>
                </a:lnTo>
                <a:lnTo>
                  <a:pt x="2090" y="3035"/>
                </a:lnTo>
                <a:lnTo>
                  <a:pt x="2099" y="3028"/>
                </a:lnTo>
                <a:lnTo>
                  <a:pt x="2108" y="3010"/>
                </a:lnTo>
                <a:lnTo>
                  <a:pt x="2107" y="2990"/>
                </a:lnTo>
                <a:lnTo>
                  <a:pt x="2098" y="2970"/>
                </a:lnTo>
                <a:lnTo>
                  <a:pt x="2091" y="2960"/>
                </a:lnTo>
                <a:lnTo>
                  <a:pt x="2106" y="2951"/>
                </a:lnTo>
                <a:lnTo>
                  <a:pt x="2130" y="2927"/>
                </a:lnTo>
                <a:lnTo>
                  <a:pt x="2137" y="2912"/>
                </a:lnTo>
                <a:lnTo>
                  <a:pt x="2146" y="2893"/>
                </a:lnTo>
                <a:lnTo>
                  <a:pt x="2154" y="2852"/>
                </a:lnTo>
                <a:lnTo>
                  <a:pt x="2152" y="2830"/>
                </a:lnTo>
                <a:lnTo>
                  <a:pt x="2173" y="2819"/>
                </a:lnTo>
                <a:lnTo>
                  <a:pt x="2211" y="2789"/>
                </a:lnTo>
                <a:lnTo>
                  <a:pt x="2228" y="2771"/>
                </a:lnTo>
                <a:lnTo>
                  <a:pt x="2252" y="2777"/>
                </a:lnTo>
                <a:lnTo>
                  <a:pt x="2295" y="2795"/>
                </a:lnTo>
                <a:lnTo>
                  <a:pt x="2333" y="2822"/>
                </a:lnTo>
                <a:lnTo>
                  <a:pt x="2364" y="2857"/>
                </a:lnTo>
                <a:lnTo>
                  <a:pt x="2378" y="2879"/>
                </a:lnTo>
                <a:lnTo>
                  <a:pt x="2390" y="2906"/>
                </a:lnTo>
                <a:lnTo>
                  <a:pt x="2405" y="2961"/>
                </a:lnTo>
                <a:lnTo>
                  <a:pt x="2410" y="3045"/>
                </a:lnTo>
                <a:lnTo>
                  <a:pt x="2408" y="3103"/>
                </a:lnTo>
                <a:lnTo>
                  <a:pt x="2408" y="3111"/>
                </a:lnTo>
                <a:lnTo>
                  <a:pt x="2417" y="3120"/>
                </a:lnTo>
                <a:lnTo>
                  <a:pt x="2430" y="3121"/>
                </a:lnTo>
                <a:lnTo>
                  <a:pt x="2442" y="3115"/>
                </a:lnTo>
                <a:lnTo>
                  <a:pt x="2444" y="3109"/>
                </a:lnTo>
                <a:lnTo>
                  <a:pt x="2451" y="3081"/>
                </a:lnTo>
                <a:lnTo>
                  <a:pt x="2455" y="3022"/>
                </a:lnTo>
                <a:lnTo>
                  <a:pt x="2449" y="2963"/>
                </a:lnTo>
                <a:lnTo>
                  <a:pt x="2433" y="2906"/>
                </a:lnTo>
                <a:lnTo>
                  <a:pt x="2407" y="2853"/>
                </a:lnTo>
                <a:lnTo>
                  <a:pt x="2372" y="2807"/>
                </a:lnTo>
                <a:lnTo>
                  <a:pt x="2329" y="2770"/>
                </a:lnTo>
                <a:lnTo>
                  <a:pt x="2279" y="2746"/>
                </a:lnTo>
                <a:lnTo>
                  <a:pt x="2251" y="2741"/>
                </a:lnTo>
                <a:lnTo>
                  <a:pt x="2265" y="2715"/>
                </a:lnTo>
                <a:lnTo>
                  <a:pt x="2281" y="2658"/>
                </a:lnTo>
                <a:lnTo>
                  <a:pt x="2282" y="2627"/>
                </a:lnTo>
                <a:lnTo>
                  <a:pt x="2307" y="2626"/>
                </a:lnTo>
                <a:lnTo>
                  <a:pt x="2354" y="2630"/>
                </a:lnTo>
                <a:lnTo>
                  <a:pt x="2378" y="2635"/>
                </a:lnTo>
                <a:lnTo>
                  <a:pt x="2402" y="2644"/>
                </a:lnTo>
                <a:lnTo>
                  <a:pt x="2439" y="2670"/>
                </a:lnTo>
                <a:lnTo>
                  <a:pt x="2464" y="2705"/>
                </a:lnTo>
                <a:lnTo>
                  <a:pt x="2482" y="2747"/>
                </a:lnTo>
                <a:lnTo>
                  <a:pt x="2490" y="2771"/>
                </a:lnTo>
                <a:lnTo>
                  <a:pt x="2492" y="2777"/>
                </a:lnTo>
                <a:lnTo>
                  <a:pt x="2501" y="2782"/>
                </a:lnTo>
                <a:lnTo>
                  <a:pt x="2511" y="2780"/>
                </a:lnTo>
                <a:lnTo>
                  <a:pt x="2518" y="2773"/>
                </a:lnTo>
                <a:lnTo>
                  <a:pt x="2519" y="2768"/>
                </a:lnTo>
                <a:lnTo>
                  <a:pt x="2518" y="2742"/>
                </a:lnTo>
                <a:lnTo>
                  <a:pt x="2508" y="2699"/>
                </a:lnTo>
                <a:lnTo>
                  <a:pt x="2488" y="2664"/>
                </a:lnTo>
                <a:lnTo>
                  <a:pt x="2460" y="2639"/>
                </a:lnTo>
                <a:lnTo>
                  <a:pt x="2426" y="2620"/>
                </a:lnTo>
                <a:lnTo>
                  <a:pt x="2388" y="2607"/>
                </a:lnTo>
                <a:lnTo>
                  <a:pt x="2325" y="2599"/>
                </a:lnTo>
                <a:lnTo>
                  <a:pt x="2282" y="2601"/>
                </a:lnTo>
                <a:lnTo>
                  <a:pt x="2280" y="2578"/>
                </a:lnTo>
                <a:lnTo>
                  <a:pt x="2270" y="2534"/>
                </a:lnTo>
                <a:lnTo>
                  <a:pt x="2262" y="2513"/>
                </a:lnTo>
                <a:lnTo>
                  <a:pt x="2290" y="2506"/>
                </a:lnTo>
                <a:lnTo>
                  <a:pt x="2343" y="2487"/>
                </a:lnTo>
                <a:lnTo>
                  <a:pt x="2391" y="2460"/>
                </a:lnTo>
                <a:lnTo>
                  <a:pt x="2434" y="2426"/>
                </a:lnTo>
                <a:lnTo>
                  <a:pt x="2471" y="2384"/>
                </a:lnTo>
                <a:lnTo>
                  <a:pt x="2502" y="2338"/>
                </a:lnTo>
                <a:lnTo>
                  <a:pt x="2525" y="2286"/>
                </a:lnTo>
                <a:lnTo>
                  <a:pt x="2539" y="2230"/>
                </a:lnTo>
                <a:lnTo>
                  <a:pt x="2543" y="2201"/>
                </a:lnTo>
                <a:lnTo>
                  <a:pt x="2541" y="2193"/>
                </a:lnTo>
                <a:lnTo>
                  <a:pt x="2532" y="2184"/>
                </a:lnTo>
                <a:lnTo>
                  <a:pt x="2519" y="2182"/>
                </a:lnTo>
                <a:lnTo>
                  <a:pt x="2508" y="2189"/>
                </a:lnTo>
                <a:lnTo>
                  <a:pt x="2506" y="2196"/>
                </a:lnTo>
                <a:lnTo>
                  <a:pt x="2500" y="2224"/>
                </a:lnTo>
                <a:lnTo>
                  <a:pt x="2484" y="2275"/>
                </a:lnTo>
                <a:lnTo>
                  <a:pt x="2462" y="2321"/>
                </a:lnTo>
                <a:lnTo>
                  <a:pt x="2435" y="2363"/>
                </a:lnTo>
                <a:lnTo>
                  <a:pt x="2401" y="2400"/>
                </a:lnTo>
                <a:lnTo>
                  <a:pt x="2363" y="2431"/>
                </a:lnTo>
                <a:lnTo>
                  <a:pt x="2320" y="2456"/>
                </a:lnTo>
                <a:lnTo>
                  <a:pt x="2273" y="2475"/>
                </a:lnTo>
                <a:lnTo>
                  <a:pt x="2248" y="2482"/>
                </a:lnTo>
                <a:lnTo>
                  <a:pt x="2236" y="2460"/>
                </a:lnTo>
                <a:lnTo>
                  <a:pt x="2207" y="2421"/>
                </a:lnTo>
                <a:lnTo>
                  <a:pt x="2190" y="2404"/>
                </a:lnTo>
                <a:lnTo>
                  <a:pt x="2215" y="2390"/>
                </a:lnTo>
                <a:lnTo>
                  <a:pt x="2254" y="2348"/>
                </a:lnTo>
                <a:lnTo>
                  <a:pt x="2281" y="2295"/>
                </a:lnTo>
                <a:lnTo>
                  <a:pt x="2291" y="2239"/>
                </a:lnTo>
                <a:lnTo>
                  <a:pt x="2288" y="2213"/>
                </a:lnTo>
                <a:lnTo>
                  <a:pt x="2286" y="2207"/>
                </a:lnTo>
                <a:lnTo>
                  <a:pt x="2278" y="2202"/>
                </a:lnTo>
                <a:lnTo>
                  <a:pt x="2266" y="2203"/>
                </a:lnTo>
                <a:lnTo>
                  <a:pt x="2259" y="2211"/>
                </a:lnTo>
                <a:lnTo>
                  <a:pt x="2257" y="2217"/>
                </a:lnTo>
                <a:lnTo>
                  <a:pt x="2254" y="2245"/>
                </a:lnTo>
                <a:lnTo>
                  <a:pt x="2240" y="2299"/>
                </a:lnTo>
                <a:lnTo>
                  <a:pt x="2226" y="2325"/>
                </a:lnTo>
                <a:lnTo>
                  <a:pt x="2213" y="2343"/>
                </a:lnTo>
                <a:lnTo>
                  <a:pt x="2181" y="2371"/>
                </a:lnTo>
                <a:lnTo>
                  <a:pt x="2164" y="2383"/>
                </a:lnTo>
                <a:lnTo>
                  <a:pt x="2147" y="2373"/>
                </a:lnTo>
                <a:lnTo>
                  <a:pt x="2110" y="2357"/>
                </a:lnTo>
                <a:lnTo>
                  <a:pt x="2091" y="2353"/>
                </a:lnTo>
                <a:lnTo>
                  <a:pt x="2059" y="2347"/>
                </a:lnTo>
                <a:lnTo>
                  <a:pt x="2027" y="2348"/>
                </a:lnTo>
                <a:lnTo>
                  <a:pt x="2036" y="2245"/>
                </a:lnTo>
                <a:lnTo>
                  <a:pt x="2048" y="2037"/>
                </a:lnTo>
                <a:lnTo>
                  <a:pt x="2051" y="1933"/>
                </a:lnTo>
                <a:lnTo>
                  <a:pt x="2123" y="1861"/>
                </a:lnTo>
                <a:lnTo>
                  <a:pt x="2272" y="1734"/>
                </a:lnTo>
                <a:lnTo>
                  <a:pt x="2426" y="1627"/>
                </a:lnTo>
                <a:lnTo>
                  <a:pt x="2547" y="1559"/>
                </a:lnTo>
                <a:lnTo>
                  <a:pt x="2629" y="1520"/>
                </a:lnTo>
                <a:lnTo>
                  <a:pt x="2713" y="1487"/>
                </a:lnTo>
                <a:lnTo>
                  <a:pt x="2800" y="1458"/>
                </a:lnTo>
                <a:lnTo>
                  <a:pt x="2888" y="1435"/>
                </a:lnTo>
                <a:lnTo>
                  <a:pt x="2979" y="1418"/>
                </a:lnTo>
                <a:lnTo>
                  <a:pt x="3074" y="1407"/>
                </a:lnTo>
                <a:lnTo>
                  <a:pt x="3169" y="1402"/>
                </a:lnTo>
                <a:lnTo>
                  <a:pt x="3268" y="1404"/>
                </a:lnTo>
                <a:lnTo>
                  <a:pt x="3369" y="1410"/>
                </a:lnTo>
                <a:lnTo>
                  <a:pt x="3420" y="1416"/>
                </a:lnTo>
                <a:lnTo>
                  <a:pt x="3429" y="1416"/>
                </a:lnTo>
                <a:lnTo>
                  <a:pt x="3436" y="1411"/>
                </a:lnTo>
                <a:lnTo>
                  <a:pt x="3442" y="1416"/>
                </a:lnTo>
                <a:lnTo>
                  <a:pt x="3448" y="1420"/>
                </a:lnTo>
                <a:lnTo>
                  <a:pt x="3453" y="1424"/>
                </a:lnTo>
                <a:lnTo>
                  <a:pt x="3463" y="1421"/>
                </a:lnTo>
                <a:lnTo>
                  <a:pt x="3466" y="1418"/>
                </a:lnTo>
                <a:lnTo>
                  <a:pt x="3470" y="1417"/>
                </a:lnTo>
                <a:lnTo>
                  <a:pt x="3475" y="1410"/>
                </a:lnTo>
                <a:lnTo>
                  <a:pt x="3477" y="1406"/>
                </a:lnTo>
                <a:lnTo>
                  <a:pt x="3482" y="1304"/>
                </a:lnTo>
                <a:lnTo>
                  <a:pt x="3496" y="1113"/>
                </a:lnTo>
                <a:lnTo>
                  <a:pt x="3517" y="976"/>
                </a:lnTo>
                <a:lnTo>
                  <a:pt x="3536" y="885"/>
                </a:lnTo>
                <a:lnTo>
                  <a:pt x="3564" y="794"/>
                </a:lnTo>
                <a:lnTo>
                  <a:pt x="3599" y="700"/>
                </a:lnTo>
                <a:lnTo>
                  <a:pt x="3621" y="653"/>
                </a:lnTo>
                <a:lnTo>
                  <a:pt x="3662" y="569"/>
                </a:lnTo>
                <a:lnTo>
                  <a:pt x="3728" y="448"/>
                </a:lnTo>
                <a:lnTo>
                  <a:pt x="3777" y="370"/>
                </a:lnTo>
                <a:lnTo>
                  <a:pt x="3832" y="297"/>
                </a:lnTo>
                <a:lnTo>
                  <a:pt x="3892" y="229"/>
                </a:lnTo>
                <a:lnTo>
                  <a:pt x="3958" y="166"/>
                </a:lnTo>
                <a:lnTo>
                  <a:pt x="4031" y="110"/>
                </a:lnTo>
                <a:lnTo>
                  <a:pt x="4071" y="84"/>
                </a:lnTo>
                <a:lnTo>
                  <a:pt x="4079" y="79"/>
                </a:lnTo>
                <a:lnTo>
                  <a:pt x="4082" y="62"/>
                </a:lnTo>
                <a:lnTo>
                  <a:pt x="4078" y="54"/>
                </a:lnTo>
                <a:close/>
                <a:moveTo>
                  <a:pt x="3353" y="69"/>
                </a:moveTo>
                <a:lnTo>
                  <a:pt x="3304" y="107"/>
                </a:lnTo>
                <a:lnTo>
                  <a:pt x="3216" y="192"/>
                </a:lnTo>
                <a:lnTo>
                  <a:pt x="3140" y="290"/>
                </a:lnTo>
                <a:lnTo>
                  <a:pt x="3076" y="395"/>
                </a:lnTo>
                <a:lnTo>
                  <a:pt x="3025" y="508"/>
                </a:lnTo>
                <a:lnTo>
                  <a:pt x="2989" y="627"/>
                </a:lnTo>
                <a:lnTo>
                  <a:pt x="2967" y="750"/>
                </a:lnTo>
                <a:lnTo>
                  <a:pt x="2960" y="873"/>
                </a:lnTo>
                <a:lnTo>
                  <a:pt x="2964" y="933"/>
                </a:lnTo>
                <a:lnTo>
                  <a:pt x="2810" y="793"/>
                </a:lnTo>
                <a:lnTo>
                  <a:pt x="2656" y="654"/>
                </a:lnTo>
                <a:lnTo>
                  <a:pt x="2660" y="609"/>
                </a:lnTo>
                <a:lnTo>
                  <a:pt x="2672" y="521"/>
                </a:lnTo>
                <a:lnTo>
                  <a:pt x="2690" y="437"/>
                </a:lnTo>
                <a:lnTo>
                  <a:pt x="2715" y="356"/>
                </a:lnTo>
                <a:lnTo>
                  <a:pt x="2750" y="282"/>
                </a:lnTo>
                <a:lnTo>
                  <a:pt x="2794" y="212"/>
                </a:lnTo>
                <a:lnTo>
                  <a:pt x="2850" y="148"/>
                </a:lnTo>
                <a:lnTo>
                  <a:pt x="2920" y="92"/>
                </a:lnTo>
                <a:lnTo>
                  <a:pt x="2960" y="67"/>
                </a:lnTo>
                <a:lnTo>
                  <a:pt x="3157" y="67"/>
                </a:lnTo>
                <a:lnTo>
                  <a:pt x="3353" y="69"/>
                </a:lnTo>
                <a:close/>
                <a:moveTo>
                  <a:pt x="2883" y="66"/>
                </a:moveTo>
                <a:lnTo>
                  <a:pt x="2849" y="89"/>
                </a:lnTo>
                <a:lnTo>
                  <a:pt x="2790" y="143"/>
                </a:lnTo>
                <a:lnTo>
                  <a:pt x="2740" y="204"/>
                </a:lnTo>
                <a:lnTo>
                  <a:pt x="2700" y="273"/>
                </a:lnTo>
                <a:lnTo>
                  <a:pt x="2668" y="347"/>
                </a:lnTo>
                <a:lnTo>
                  <a:pt x="2645" y="424"/>
                </a:lnTo>
                <a:lnTo>
                  <a:pt x="2630" y="504"/>
                </a:lnTo>
                <a:lnTo>
                  <a:pt x="2623" y="585"/>
                </a:lnTo>
                <a:lnTo>
                  <a:pt x="2623" y="625"/>
                </a:lnTo>
                <a:lnTo>
                  <a:pt x="2473" y="493"/>
                </a:lnTo>
                <a:lnTo>
                  <a:pt x="2323" y="364"/>
                </a:lnTo>
                <a:lnTo>
                  <a:pt x="2325" y="318"/>
                </a:lnTo>
                <a:lnTo>
                  <a:pt x="2330" y="248"/>
                </a:lnTo>
                <a:lnTo>
                  <a:pt x="2342" y="203"/>
                </a:lnTo>
                <a:lnTo>
                  <a:pt x="2353" y="183"/>
                </a:lnTo>
                <a:lnTo>
                  <a:pt x="2364" y="164"/>
                </a:lnTo>
                <a:lnTo>
                  <a:pt x="2393" y="130"/>
                </a:lnTo>
                <a:lnTo>
                  <a:pt x="2445" y="91"/>
                </a:lnTo>
                <a:lnTo>
                  <a:pt x="2483" y="70"/>
                </a:lnTo>
                <a:lnTo>
                  <a:pt x="2683" y="67"/>
                </a:lnTo>
                <a:lnTo>
                  <a:pt x="2883" y="66"/>
                </a:lnTo>
                <a:close/>
                <a:moveTo>
                  <a:pt x="2040" y="82"/>
                </a:moveTo>
                <a:lnTo>
                  <a:pt x="2216" y="75"/>
                </a:lnTo>
                <a:lnTo>
                  <a:pt x="2391" y="72"/>
                </a:lnTo>
                <a:lnTo>
                  <a:pt x="2367" y="90"/>
                </a:lnTo>
                <a:lnTo>
                  <a:pt x="2328" y="134"/>
                </a:lnTo>
                <a:lnTo>
                  <a:pt x="2314" y="159"/>
                </a:lnTo>
                <a:lnTo>
                  <a:pt x="2303" y="180"/>
                </a:lnTo>
                <a:lnTo>
                  <a:pt x="2291" y="222"/>
                </a:lnTo>
                <a:lnTo>
                  <a:pt x="2286" y="290"/>
                </a:lnTo>
                <a:lnTo>
                  <a:pt x="2288" y="334"/>
                </a:lnTo>
                <a:lnTo>
                  <a:pt x="2138" y="208"/>
                </a:lnTo>
                <a:lnTo>
                  <a:pt x="1987" y="84"/>
                </a:lnTo>
                <a:lnTo>
                  <a:pt x="2014" y="83"/>
                </a:lnTo>
                <a:lnTo>
                  <a:pt x="2040" y="82"/>
                </a:lnTo>
                <a:close/>
                <a:moveTo>
                  <a:pt x="1958" y="85"/>
                </a:moveTo>
                <a:lnTo>
                  <a:pt x="2098" y="230"/>
                </a:lnTo>
                <a:lnTo>
                  <a:pt x="2244" y="373"/>
                </a:lnTo>
                <a:lnTo>
                  <a:pt x="2226" y="370"/>
                </a:lnTo>
                <a:lnTo>
                  <a:pt x="2190" y="371"/>
                </a:lnTo>
                <a:lnTo>
                  <a:pt x="2136" y="380"/>
                </a:lnTo>
                <a:lnTo>
                  <a:pt x="2070" y="410"/>
                </a:lnTo>
                <a:lnTo>
                  <a:pt x="2013" y="454"/>
                </a:lnTo>
                <a:lnTo>
                  <a:pt x="1989" y="484"/>
                </a:lnTo>
                <a:lnTo>
                  <a:pt x="1972" y="283"/>
                </a:lnTo>
                <a:lnTo>
                  <a:pt x="1956" y="85"/>
                </a:lnTo>
                <a:lnTo>
                  <a:pt x="1957" y="85"/>
                </a:lnTo>
                <a:lnTo>
                  <a:pt x="1958" y="85"/>
                </a:lnTo>
                <a:close/>
                <a:moveTo>
                  <a:pt x="1989" y="1372"/>
                </a:moveTo>
                <a:lnTo>
                  <a:pt x="1954" y="1306"/>
                </a:lnTo>
                <a:lnTo>
                  <a:pt x="1874" y="1179"/>
                </a:lnTo>
                <a:lnTo>
                  <a:pt x="1782" y="1064"/>
                </a:lnTo>
                <a:lnTo>
                  <a:pt x="1678" y="958"/>
                </a:lnTo>
                <a:lnTo>
                  <a:pt x="1566" y="864"/>
                </a:lnTo>
                <a:lnTo>
                  <a:pt x="1444" y="782"/>
                </a:lnTo>
                <a:lnTo>
                  <a:pt x="1312" y="714"/>
                </a:lnTo>
                <a:lnTo>
                  <a:pt x="1174" y="658"/>
                </a:lnTo>
                <a:lnTo>
                  <a:pt x="1101" y="636"/>
                </a:lnTo>
                <a:lnTo>
                  <a:pt x="1239" y="546"/>
                </a:lnTo>
                <a:lnTo>
                  <a:pt x="1377" y="457"/>
                </a:lnTo>
                <a:lnTo>
                  <a:pt x="1429" y="462"/>
                </a:lnTo>
                <a:lnTo>
                  <a:pt x="1527" y="483"/>
                </a:lnTo>
                <a:lnTo>
                  <a:pt x="1618" y="515"/>
                </a:lnTo>
                <a:lnTo>
                  <a:pt x="1700" y="559"/>
                </a:lnTo>
                <a:lnTo>
                  <a:pt x="1774" y="615"/>
                </a:lnTo>
                <a:lnTo>
                  <a:pt x="1840" y="681"/>
                </a:lnTo>
                <a:lnTo>
                  <a:pt x="1897" y="758"/>
                </a:lnTo>
                <a:lnTo>
                  <a:pt x="1944" y="847"/>
                </a:lnTo>
                <a:lnTo>
                  <a:pt x="1964" y="895"/>
                </a:lnTo>
                <a:lnTo>
                  <a:pt x="1978" y="1134"/>
                </a:lnTo>
                <a:lnTo>
                  <a:pt x="1989" y="1372"/>
                </a:lnTo>
                <a:close/>
                <a:moveTo>
                  <a:pt x="1958" y="780"/>
                </a:moveTo>
                <a:lnTo>
                  <a:pt x="1939" y="742"/>
                </a:lnTo>
                <a:lnTo>
                  <a:pt x="1892" y="672"/>
                </a:lnTo>
                <a:lnTo>
                  <a:pt x="1837" y="609"/>
                </a:lnTo>
                <a:lnTo>
                  <a:pt x="1774" y="554"/>
                </a:lnTo>
                <a:lnTo>
                  <a:pt x="1703" y="508"/>
                </a:lnTo>
                <a:lnTo>
                  <a:pt x="1629" y="472"/>
                </a:lnTo>
                <a:lnTo>
                  <a:pt x="1549" y="445"/>
                </a:lnTo>
                <a:lnTo>
                  <a:pt x="1466" y="430"/>
                </a:lnTo>
                <a:lnTo>
                  <a:pt x="1423" y="428"/>
                </a:lnTo>
                <a:lnTo>
                  <a:pt x="1549" y="346"/>
                </a:lnTo>
                <a:lnTo>
                  <a:pt x="1675" y="264"/>
                </a:lnTo>
                <a:lnTo>
                  <a:pt x="1707" y="269"/>
                </a:lnTo>
                <a:lnTo>
                  <a:pt x="1768" y="292"/>
                </a:lnTo>
                <a:lnTo>
                  <a:pt x="1822" y="329"/>
                </a:lnTo>
                <a:lnTo>
                  <a:pt x="1866" y="377"/>
                </a:lnTo>
                <a:lnTo>
                  <a:pt x="1881" y="406"/>
                </a:lnTo>
                <a:lnTo>
                  <a:pt x="1916" y="485"/>
                </a:lnTo>
                <a:lnTo>
                  <a:pt x="1947" y="563"/>
                </a:lnTo>
                <a:lnTo>
                  <a:pt x="1952" y="672"/>
                </a:lnTo>
                <a:lnTo>
                  <a:pt x="1958" y="780"/>
                </a:lnTo>
                <a:close/>
                <a:moveTo>
                  <a:pt x="1941" y="444"/>
                </a:moveTo>
                <a:lnTo>
                  <a:pt x="1925" y="405"/>
                </a:lnTo>
                <a:lnTo>
                  <a:pt x="1895" y="351"/>
                </a:lnTo>
                <a:lnTo>
                  <a:pt x="1871" y="320"/>
                </a:lnTo>
                <a:lnTo>
                  <a:pt x="1857" y="306"/>
                </a:lnTo>
                <a:lnTo>
                  <a:pt x="1828" y="282"/>
                </a:lnTo>
                <a:lnTo>
                  <a:pt x="1757" y="246"/>
                </a:lnTo>
                <a:lnTo>
                  <a:pt x="1718" y="235"/>
                </a:lnTo>
                <a:lnTo>
                  <a:pt x="1825" y="164"/>
                </a:lnTo>
                <a:lnTo>
                  <a:pt x="1932" y="91"/>
                </a:lnTo>
                <a:lnTo>
                  <a:pt x="1934" y="268"/>
                </a:lnTo>
                <a:lnTo>
                  <a:pt x="1941" y="444"/>
                </a:lnTo>
                <a:close/>
                <a:moveTo>
                  <a:pt x="1879" y="88"/>
                </a:moveTo>
                <a:lnTo>
                  <a:pt x="1762" y="146"/>
                </a:lnTo>
                <a:lnTo>
                  <a:pt x="1646" y="208"/>
                </a:lnTo>
                <a:lnTo>
                  <a:pt x="1648" y="192"/>
                </a:lnTo>
                <a:lnTo>
                  <a:pt x="1648" y="163"/>
                </a:lnTo>
                <a:lnTo>
                  <a:pt x="1641" y="134"/>
                </a:lnTo>
                <a:lnTo>
                  <a:pt x="1628" y="107"/>
                </a:lnTo>
                <a:lnTo>
                  <a:pt x="1619" y="94"/>
                </a:lnTo>
                <a:lnTo>
                  <a:pt x="1749" y="92"/>
                </a:lnTo>
                <a:lnTo>
                  <a:pt x="1879" y="88"/>
                </a:lnTo>
                <a:close/>
                <a:moveTo>
                  <a:pt x="1592" y="94"/>
                </a:moveTo>
                <a:lnTo>
                  <a:pt x="1601" y="110"/>
                </a:lnTo>
                <a:lnTo>
                  <a:pt x="1614" y="143"/>
                </a:lnTo>
                <a:lnTo>
                  <a:pt x="1619" y="177"/>
                </a:lnTo>
                <a:lnTo>
                  <a:pt x="1613" y="212"/>
                </a:lnTo>
                <a:lnTo>
                  <a:pt x="1605" y="230"/>
                </a:lnTo>
                <a:lnTo>
                  <a:pt x="1494" y="294"/>
                </a:lnTo>
                <a:lnTo>
                  <a:pt x="1385" y="360"/>
                </a:lnTo>
                <a:lnTo>
                  <a:pt x="1391" y="325"/>
                </a:lnTo>
                <a:lnTo>
                  <a:pt x="1390" y="254"/>
                </a:lnTo>
                <a:lnTo>
                  <a:pt x="1374" y="184"/>
                </a:lnTo>
                <a:lnTo>
                  <a:pt x="1343" y="121"/>
                </a:lnTo>
                <a:lnTo>
                  <a:pt x="1320" y="95"/>
                </a:lnTo>
                <a:lnTo>
                  <a:pt x="1456" y="95"/>
                </a:lnTo>
                <a:lnTo>
                  <a:pt x="1592" y="94"/>
                </a:lnTo>
                <a:close/>
                <a:moveTo>
                  <a:pt x="1267" y="95"/>
                </a:moveTo>
                <a:lnTo>
                  <a:pt x="1291" y="125"/>
                </a:lnTo>
                <a:lnTo>
                  <a:pt x="1321" y="171"/>
                </a:lnTo>
                <a:lnTo>
                  <a:pt x="1337" y="205"/>
                </a:lnTo>
                <a:lnTo>
                  <a:pt x="1343" y="226"/>
                </a:lnTo>
                <a:lnTo>
                  <a:pt x="1348" y="247"/>
                </a:lnTo>
                <a:lnTo>
                  <a:pt x="1352" y="290"/>
                </a:lnTo>
                <a:lnTo>
                  <a:pt x="1345" y="350"/>
                </a:lnTo>
                <a:lnTo>
                  <a:pt x="1334" y="392"/>
                </a:lnTo>
                <a:lnTo>
                  <a:pt x="1197" y="479"/>
                </a:lnTo>
                <a:lnTo>
                  <a:pt x="1061" y="571"/>
                </a:lnTo>
                <a:lnTo>
                  <a:pt x="1063" y="537"/>
                </a:lnTo>
                <a:lnTo>
                  <a:pt x="1061" y="471"/>
                </a:lnTo>
                <a:lnTo>
                  <a:pt x="1051" y="406"/>
                </a:lnTo>
                <a:lnTo>
                  <a:pt x="1033" y="341"/>
                </a:lnTo>
                <a:lnTo>
                  <a:pt x="1008" y="279"/>
                </a:lnTo>
                <a:lnTo>
                  <a:pt x="978" y="220"/>
                </a:lnTo>
                <a:lnTo>
                  <a:pt x="942" y="164"/>
                </a:lnTo>
                <a:lnTo>
                  <a:pt x="900" y="111"/>
                </a:lnTo>
                <a:lnTo>
                  <a:pt x="878" y="88"/>
                </a:lnTo>
                <a:lnTo>
                  <a:pt x="1072" y="93"/>
                </a:lnTo>
                <a:lnTo>
                  <a:pt x="1267" y="95"/>
                </a:lnTo>
                <a:close/>
                <a:moveTo>
                  <a:pt x="399" y="65"/>
                </a:moveTo>
                <a:lnTo>
                  <a:pt x="619" y="78"/>
                </a:lnTo>
                <a:lnTo>
                  <a:pt x="839" y="87"/>
                </a:lnTo>
                <a:lnTo>
                  <a:pt x="864" y="113"/>
                </a:lnTo>
                <a:lnTo>
                  <a:pt x="909" y="172"/>
                </a:lnTo>
                <a:lnTo>
                  <a:pt x="945" y="231"/>
                </a:lnTo>
                <a:lnTo>
                  <a:pt x="973" y="293"/>
                </a:lnTo>
                <a:lnTo>
                  <a:pt x="995" y="357"/>
                </a:lnTo>
                <a:lnTo>
                  <a:pt x="1008" y="424"/>
                </a:lnTo>
                <a:lnTo>
                  <a:pt x="1017" y="493"/>
                </a:lnTo>
                <a:lnTo>
                  <a:pt x="1019" y="563"/>
                </a:lnTo>
                <a:lnTo>
                  <a:pt x="1019" y="600"/>
                </a:lnTo>
                <a:lnTo>
                  <a:pt x="899" y="684"/>
                </a:lnTo>
                <a:lnTo>
                  <a:pt x="664" y="858"/>
                </a:lnTo>
                <a:lnTo>
                  <a:pt x="550" y="947"/>
                </a:lnTo>
                <a:lnTo>
                  <a:pt x="567" y="892"/>
                </a:lnTo>
                <a:lnTo>
                  <a:pt x="588" y="779"/>
                </a:lnTo>
                <a:lnTo>
                  <a:pt x="596" y="662"/>
                </a:lnTo>
                <a:lnTo>
                  <a:pt x="589" y="544"/>
                </a:lnTo>
                <a:lnTo>
                  <a:pt x="570" y="429"/>
                </a:lnTo>
                <a:lnTo>
                  <a:pt x="537" y="316"/>
                </a:lnTo>
                <a:lnTo>
                  <a:pt x="492" y="210"/>
                </a:lnTo>
                <a:lnTo>
                  <a:pt x="432" y="111"/>
                </a:lnTo>
                <a:lnTo>
                  <a:pt x="399" y="65"/>
                </a:lnTo>
                <a:close/>
                <a:moveTo>
                  <a:pt x="552" y="1003"/>
                </a:moveTo>
                <a:lnTo>
                  <a:pt x="807" y="828"/>
                </a:lnTo>
                <a:lnTo>
                  <a:pt x="1066" y="659"/>
                </a:lnTo>
                <a:lnTo>
                  <a:pt x="1143" y="683"/>
                </a:lnTo>
                <a:lnTo>
                  <a:pt x="1290" y="745"/>
                </a:lnTo>
                <a:lnTo>
                  <a:pt x="1429" y="822"/>
                </a:lnTo>
                <a:lnTo>
                  <a:pt x="1558" y="912"/>
                </a:lnTo>
                <a:lnTo>
                  <a:pt x="1677" y="1015"/>
                </a:lnTo>
                <a:lnTo>
                  <a:pt x="1784" y="1131"/>
                </a:lnTo>
                <a:lnTo>
                  <a:pt x="1878" y="1259"/>
                </a:lnTo>
                <a:lnTo>
                  <a:pt x="1959" y="1398"/>
                </a:lnTo>
                <a:lnTo>
                  <a:pt x="1994" y="1472"/>
                </a:lnTo>
                <a:lnTo>
                  <a:pt x="2000" y="1683"/>
                </a:lnTo>
                <a:lnTo>
                  <a:pt x="2000" y="1895"/>
                </a:lnTo>
                <a:lnTo>
                  <a:pt x="1932" y="1807"/>
                </a:lnTo>
                <a:lnTo>
                  <a:pt x="1784" y="1645"/>
                </a:lnTo>
                <a:lnTo>
                  <a:pt x="1623" y="1498"/>
                </a:lnTo>
                <a:lnTo>
                  <a:pt x="1452" y="1368"/>
                </a:lnTo>
                <a:lnTo>
                  <a:pt x="1269" y="1254"/>
                </a:lnTo>
                <a:lnTo>
                  <a:pt x="1075" y="1159"/>
                </a:lnTo>
                <a:lnTo>
                  <a:pt x="872" y="1083"/>
                </a:lnTo>
                <a:lnTo>
                  <a:pt x="661" y="1024"/>
                </a:lnTo>
                <a:lnTo>
                  <a:pt x="552" y="1003"/>
                </a:lnTo>
                <a:close/>
                <a:moveTo>
                  <a:pt x="1994" y="536"/>
                </a:moveTo>
                <a:lnTo>
                  <a:pt x="2007" y="518"/>
                </a:lnTo>
                <a:lnTo>
                  <a:pt x="2037" y="487"/>
                </a:lnTo>
                <a:lnTo>
                  <a:pt x="2069" y="462"/>
                </a:lnTo>
                <a:lnTo>
                  <a:pt x="2103" y="443"/>
                </a:lnTo>
                <a:lnTo>
                  <a:pt x="2138" y="430"/>
                </a:lnTo>
                <a:lnTo>
                  <a:pt x="2177" y="422"/>
                </a:lnTo>
                <a:lnTo>
                  <a:pt x="2240" y="420"/>
                </a:lnTo>
                <a:lnTo>
                  <a:pt x="2287" y="424"/>
                </a:lnTo>
                <a:lnTo>
                  <a:pt x="2291" y="424"/>
                </a:lnTo>
                <a:lnTo>
                  <a:pt x="2296" y="423"/>
                </a:lnTo>
                <a:lnTo>
                  <a:pt x="2426" y="546"/>
                </a:lnTo>
                <a:lnTo>
                  <a:pt x="2561" y="669"/>
                </a:lnTo>
                <a:lnTo>
                  <a:pt x="2524" y="665"/>
                </a:lnTo>
                <a:lnTo>
                  <a:pt x="2448" y="665"/>
                </a:lnTo>
                <a:lnTo>
                  <a:pt x="2374" y="674"/>
                </a:lnTo>
                <a:lnTo>
                  <a:pt x="2301" y="692"/>
                </a:lnTo>
                <a:lnTo>
                  <a:pt x="2232" y="717"/>
                </a:lnTo>
                <a:lnTo>
                  <a:pt x="2164" y="750"/>
                </a:lnTo>
                <a:lnTo>
                  <a:pt x="2101" y="790"/>
                </a:lnTo>
                <a:lnTo>
                  <a:pt x="2044" y="838"/>
                </a:lnTo>
                <a:lnTo>
                  <a:pt x="2018" y="865"/>
                </a:lnTo>
                <a:lnTo>
                  <a:pt x="2007" y="700"/>
                </a:lnTo>
                <a:lnTo>
                  <a:pt x="1994" y="536"/>
                </a:lnTo>
                <a:close/>
                <a:moveTo>
                  <a:pt x="2022" y="904"/>
                </a:moveTo>
                <a:lnTo>
                  <a:pt x="2054" y="877"/>
                </a:lnTo>
                <a:lnTo>
                  <a:pt x="2121" y="829"/>
                </a:lnTo>
                <a:lnTo>
                  <a:pt x="2189" y="790"/>
                </a:lnTo>
                <a:lnTo>
                  <a:pt x="2260" y="758"/>
                </a:lnTo>
                <a:lnTo>
                  <a:pt x="2332" y="735"/>
                </a:lnTo>
                <a:lnTo>
                  <a:pt x="2408" y="720"/>
                </a:lnTo>
                <a:lnTo>
                  <a:pt x="2486" y="714"/>
                </a:lnTo>
                <a:lnTo>
                  <a:pt x="2568" y="715"/>
                </a:lnTo>
                <a:lnTo>
                  <a:pt x="2611" y="718"/>
                </a:lnTo>
                <a:lnTo>
                  <a:pt x="2613" y="718"/>
                </a:lnTo>
                <a:lnTo>
                  <a:pt x="2616" y="718"/>
                </a:lnTo>
                <a:lnTo>
                  <a:pt x="2757" y="843"/>
                </a:lnTo>
                <a:lnTo>
                  <a:pt x="2900" y="966"/>
                </a:lnTo>
                <a:lnTo>
                  <a:pt x="2837" y="974"/>
                </a:lnTo>
                <a:lnTo>
                  <a:pt x="2713" y="999"/>
                </a:lnTo>
                <a:lnTo>
                  <a:pt x="2592" y="1033"/>
                </a:lnTo>
                <a:lnTo>
                  <a:pt x="2476" y="1077"/>
                </a:lnTo>
                <a:lnTo>
                  <a:pt x="2366" y="1132"/>
                </a:lnTo>
                <a:lnTo>
                  <a:pt x="2263" y="1199"/>
                </a:lnTo>
                <a:lnTo>
                  <a:pt x="2169" y="1280"/>
                </a:lnTo>
                <a:lnTo>
                  <a:pt x="2086" y="1373"/>
                </a:lnTo>
                <a:lnTo>
                  <a:pt x="2049" y="1427"/>
                </a:lnTo>
                <a:lnTo>
                  <a:pt x="2037" y="1166"/>
                </a:lnTo>
                <a:lnTo>
                  <a:pt x="2022" y="904"/>
                </a:lnTo>
                <a:close/>
                <a:moveTo>
                  <a:pt x="2051" y="1907"/>
                </a:moveTo>
                <a:lnTo>
                  <a:pt x="2053" y="1798"/>
                </a:lnTo>
                <a:lnTo>
                  <a:pt x="2052" y="1580"/>
                </a:lnTo>
                <a:lnTo>
                  <a:pt x="2050" y="1471"/>
                </a:lnTo>
                <a:lnTo>
                  <a:pt x="2050" y="1470"/>
                </a:lnTo>
                <a:lnTo>
                  <a:pt x="2051" y="1470"/>
                </a:lnTo>
                <a:lnTo>
                  <a:pt x="2091" y="1415"/>
                </a:lnTo>
                <a:lnTo>
                  <a:pt x="2181" y="1319"/>
                </a:lnTo>
                <a:lnTo>
                  <a:pt x="2280" y="1237"/>
                </a:lnTo>
                <a:lnTo>
                  <a:pt x="2387" y="1170"/>
                </a:lnTo>
                <a:lnTo>
                  <a:pt x="2501" y="1115"/>
                </a:lnTo>
                <a:lnTo>
                  <a:pt x="2620" y="1071"/>
                </a:lnTo>
                <a:lnTo>
                  <a:pt x="2746" y="1039"/>
                </a:lnTo>
                <a:lnTo>
                  <a:pt x="2875" y="1015"/>
                </a:lnTo>
                <a:lnTo>
                  <a:pt x="2941" y="1008"/>
                </a:lnTo>
                <a:lnTo>
                  <a:pt x="2943" y="1006"/>
                </a:lnTo>
                <a:lnTo>
                  <a:pt x="2947" y="1005"/>
                </a:lnTo>
                <a:lnTo>
                  <a:pt x="3162" y="1188"/>
                </a:lnTo>
                <a:lnTo>
                  <a:pt x="3380" y="1365"/>
                </a:lnTo>
                <a:lnTo>
                  <a:pt x="3333" y="1360"/>
                </a:lnTo>
                <a:lnTo>
                  <a:pt x="3239" y="1353"/>
                </a:lnTo>
                <a:lnTo>
                  <a:pt x="3143" y="1353"/>
                </a:lnTo>
                <a:lnTo>
                  <a:pt x="3049" y="1358"/>
                </a:lnTo>
                <a:lnTo>
                  <a:pt x="2956" y="1369"/>
                </a:lnTo>
                <a:lnTo>
                  <a:pt x="2862" y="1386"/>
                </a:lnTo>
                <a:lnTo>
                  <a:pt x="2772" y="1408"/>
                </a:lnTo>
                <a:lnTo>
                  <a:pt x="2682" y="1436"/>
                </a:lnTo>
                <a:lnTo>
                  <a:pt x="2595" y="1470"/>
                </a:lnTo>
                <a:lnTo>
                  <a:pt x="2510" y="1509"/>
                </a:lnTo>
                <a:lnTo>
                  <a:pt x="2429" y="1554"/>
                </a:lnTo>
                <a:lnTo>
                  <a:pt x="2351" y="1605"/>
                </a:lnTo>
                <a:lnTo>
                  <a:pt x="2277" y="1663"/>
                </a:lnTo>
                <a:lnTo>
                  <a:pt x="2206" y="1724"/>
                </a:lnTo>
                <a:lnTo>
                  <a:pt x="2141" y="1793"/>
                </a:lnTo>
                <a:lnTo>
                  <a:pt x="2079" y="1868"/>
                </a:lnTo>
                <a:lnTo>
                  <a:pt x="2051" y="1907"/>
                </a:lnTo>
                <a:close/>
                <a:moveTo>
                  <a:pt x="3447" y="1387"/>
                </a:moveTo>
                <a:lnTo>
                  <a:pt x="3443" y="1383"/>
                </a:lnTo>
                <a:lnTo>
                  <a:pt x="3439" y="1380"/>
                </a:lnTo>
                <a:lnTo>
                  <a:pt x="3437" y="1377"/>
                </a:lnTo>
                <a:lnTo>
                  <a:pt x="3433" y="1373"/>
                </a:lnTo>
                <a:lnTo>
                  <a:pt x="3217" y="1168"/>
                </a:lnTo>
                <a:lnTo>
                  <a:pt x="2996" y="964"/>
                </a:lnTo>
                <a:lnTo>
                  <a:pt x="2995" y="895"/>
                </a:lnTo>
                <a:lnTo>
                  <a:pt x="3006" y="764"/>
                </a:lnTo>
                <a:lnTo>
                  <a:pt x="3032" y="640"/>
                </a:lnTo>
                <a:lnTo>
                  <a:pt x="3071" y="522"/>
                </a:lnTo>
                <a:lnTo>
                  <a:pt x="3125" y="410"/>
                </a:lnTo>
                <a:lnTo>
                  <a:pt x="3191" y="305"/>
                </a:lnTo>
                <a:lnTo>
                  <a:pt x="3271" y="205"/>
                </a:lnTo>
                <a:lnTo>
                  <a:pt x="3364" y="113"/>
                </a:lnTo>
                <a:lnTo>
                  <a:pt x="3416" y="70"/>
                </a:lnTo>
                <a:lnTo>
                  <a:pt x="3713" y="71"/>
                </a:lnTo>
                <a:lnTo>
                  <a:pt x="4011" y="71"/>
                </a:lnTo>
                <a:lnTo>
                  <a:pt x="3973" y="97"/>
                </a:lnTo>
                <a:lnTo>
                  <a:pt x="3901" y="154"/>
                </a:lnTo>
                <a:lnTo>
                  <a:pt x="3833" y="218"/>
                </a:lnTo>
                <a:lnTo>
                  <a:pt x="3772" y="286"/>
                </a:lnTo>
                <a:lnTo>
                  <a:pt x="3716" y="361"/>
                </a:lnTo>
                <a:lnTo>
                  <a:pt x="3664" y="440"/>
                </a:lnTo>
                <a:lnTo>
                  <a:pt x="3618" y="522"/>
                </a:lnTo>
                <a:lnTo>
                  <a:pt x="3578" y="608"/>
                </a:lnTo>
                <a:lnTo>
                  <a:pt x="3542" y="697"/>
                </a:lnTo>
                <a:lnTo>
                  <a:pt x="3511" y="788"/>
                </a:lnTo>
                <a:lnTo>
                  <a:pt x="3487" y="880"/>
                </a:lnTo>
                <a:lnTo>
                  <a:pt x="3468" y="973"/>
                </a:lnTo>
                <a:lnTo>
                  <a:pt x="3453" y="1066"/>
                </a:lnTo>
                <a:lnTo>
                  <a:pt x="3444" y="1159"/>
                </a:lnTo>
                <a:lnTo>
                  <a:pt x="3442" y="1251"/>
                </a:lnTo>
                <a:lnTo>
                  <a:pt x="3444" y="1342"/>
                </a:lnTo>
                <a:lnTo>
                  <a:pt x="3447" y="1387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결과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 영상 및 후기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668" y="1648250"/>
            <a:ext cx="9557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결과 영상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 별도 첨부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후기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처음에 기획한 방향으로 순탄하게 진행 되지않았다 특히 초음파 센서를 작동 시킬 때 마스터 모드에서는 수월하게 되었지만 </a:t>
            </a:r>
            <a:r>
              <a:rPr lang="ko-KR" altLang="en-US" dirty="0" err="1" smtClean="0">
                <a:solidFill>
                  <a:schemeClr val="bg1"/>
                </a:solidFill>
              </a:rPr>
              <a:t>슬레이브</a:t>
            </a:r>
            <a:r>
              <a:rPr lang="ko-KR" altLang="en-US" dirty="0" smtClean="0">
                <a:solidFill>
                  <a:schemeClr val="bg1"/>
                </a:solidFill>
              </a:rPr>
              <a:t> 모드를 진행 </a:t>
            </a:r>
            <a:r>
              <a:rPr lang="ko-KR" altLang="en-US" dirty="0" err="1" smtClean="0">
                <a:solidFill>
                  <a:schemeClr val="bg1"/>
                </a:solidFill>
              </a:rPr>
              <a:t>할때는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echo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받아 오지 못해서 매우 진행이 더뎠고 결국 해결하지 못해 인터넷에서 찾은 방법으로 해결한 것이 너무 아쉬웠다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하지만 그 이외의 것들은 수업에서 배운 걸 이용하고 스스로 방법을 찾아서 수월하게 진행했다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02627" y="506706"/>
            <a:ext cx="8486350" cy="712222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주제 선정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2627" y="2516850"/>
            <a:ext cx="10455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bg1"/>
                </a:solidFill>
              </a:rPr>
              <a:t>윤 시원이라는 고스트헌터를 한 매체를 통해 접했고 개인으로 활동하며 그가 </a:t>
            </a:r>
            <a:r>
              <a:rPr lang="ko-KR" altLang="ko-KR" dirty="0" smtClean="0">
                <a:solidFill>
                  <a:schemeClr val="bg1"/>
                </a:solidFill>
              </a:rPr>
              <a:t>여러 </a:t>
            </a:r>
            <a:r>
              <a:rPr lang="ko-KR" altLang="ko-KR" dirty="0">
                <a:solidFill>
                  <a:schemeClr val="bg1"/>
                </a:solidFill>
              </a:rPr>
              <a:t>가지 과학 장비를 이용해서 시각적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ko-KR" dirty="0">
                <a:solidFill>
                  <a:schemeClr val="bg1"/>
                </a:solidFill>
              </a:rPr>
              <a:t>청각적 심령 현상을 감지해 </a:t>
            </a:r>
            <a:r>
              <a:rPr lang="ko-KR" altLang="ko-KR" dirty="0" smtClean="0">
                <a:solidFill>
                  <a:schemeClr val="bg1"/>
                </a:solidFill>
              </a:rPr>
              <a:t>실시간으로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</a:rPr>
              <a:t>이러한 </a:t>
            </a:r>
            <a:r>
              <a:rPr lang="ko-KR" altLang="ko-KR" dirty="0">
                <a:solidFill>
                  <a:schemeClr val="bg1"/>
                </a:solidFill>
              </a:rPr>
              <a:t>현상을 납득이 가능하게 보여주기 때문에 고스트 헌팅이라는 세계에 관심을 가지게 </a:t>
            </a:r>
            <a:r>
              <a:rPr lang="ko-KR" altLang="ko-KR" dirty="0" smtClean="0">
                <a:solidFill>
                  <a:schemeClr val="bg1"/>
                </a:solidFill>
              </a:rPr>
              <a:t>되</a:t>
            </a:r>
            <a:r>
              <a:rPr lang="ko-KR" altLang="en-US" dirty="0" smtClean="0">
                <a:solidFill>
                  <a:schemeClr val="bg1"/>
                </a:solidFill>
              </a:rPr>
              <a:t>었고 이 장비를 한번 만들어 보고 싶다는 생각에 이번 과제의 주제로 선정했다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그가 사용하는 </a:t>
            </a:r>
            <a:r>
              <a:rPr lang="ko-KR" altLang="en-US" dirty="0" err="1" smtClean="0">
                <a:solidFill>
                  <a:schemeClr val="bg1"/>
                </a:solidFill>
              </a:rPr>
              <a:t>장비중</a:t>
            </a:r>
            <a:r>
              <a:rPr lang="ko-KR" altLang="ko-KR" dirty="0" smtClean="0"/>
              <a:t> </a:t>
            </a:r>
            <a:r>
              <a:rPr lang="ko-KR" altLang="ko-KR" dirty="0">
                <a:solidFill>
                  <a:schemeClr val="bg1"/>
                </a:solidFill>
              </a:rPr>
              <a:t>전자기장을 측정하여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ko-KR" dirty="0">
                <a:solidFill>
                  <a:schemeClr val="bg1"/>
                </a:solidFill>
              </a:rPr>
              <a:t>단계의 소리와 조명으로 나타내는 복합적인 장비이다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하지만 전자기장을 측정하고 이를 증폭시키는 것 보다 온도 제어에 중점을 두고 다른 센서를 추가해 새로운 장비를 만들어 보려고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센서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Chiller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Chiller"/>
              </a:rPr>
              <a:t>   INPUT </a:t>
            </a:r>
            <a:r>
              <a:rPr lang="ko-KR" altLang="en-US" sz="1100" dirty="0" smtClean="0">
                <a:solidFill>
                  <a:schemeClr val="bg1"/>
                </a:solidFill>
              </a:rPr>
              <a:t>센서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930" y="1991878"/>
            <a:ext cx="10070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온도센서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사용할 온도센서는 온도에 따라 전압이 변화하고 이 전압을 이용해서 우리는 온도를 알 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초음파 센서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trig 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echo</a:t>
            </a:r>
            <a:r>
              <a:rPr lang="ko-KR" altLang="en-US" dirty="0" smtClean="0">
                <a:solidFill>
                  <a:schemeClr val="bg1"/>
                </a:solidFill>
              </a:rPr>
              <a:t>로 초음파를 측정하는데 </a:t>
            </a:r>
            <a:r>
              <a:rPr lang="en-US" altLang="ko-KR" dirty="0" smtClean="0">
                <a:solidFill>
                  <a:schemeClr val="bg1"/>
                </a:solidFill>
              </a:rPr>
              <a:t>trig</a:t>
            </a:r>
            <a:r>
              <a:rPr lang="ko-KR" altLang="en-US" dirty="0" smtClean="0">
                <a:solidFill>
                  <a:schemeClr val="bg1"/>
                </a:solidFill>
              </a:rPr>
              <a:t>로 초음파를 쏘고 나서 </a:t>
            </a:r>
            <a:r>
              <a:rPr lang="en-US" altLang="ko-KR" dirty="0" smtClean="0">
                <a:solidFill>
                  <a:schemeClr val="bg1"/>
                </a:solidFill>
              </a:rPr>
              <a:t>echo</a:t>
            </a:r>
            <a:r>
              <a:rPr lang="ko-KR" altLang="en-US" dirty="0" smtClean="0">
                <a:solidFill>
                  <a:schemeClr val="bg1"/>
                </a:solidFill>
              </a:rPr>
              <a:t>로 되돌아 오면 소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리가 전압으로 바뀌면서 돌아왔다고 알려주며 몇 초안에 돌아오는지에 따라 거리를 알 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단순한 장치로 전압이 높은 곳에서 낮은 곳으로 흐르는 것을 이용해서 전압을 흘려 보내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주는 장치이다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5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센서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en-US" altLang="ko-KR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센서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930" y="2259791"/>
            <a:ext cx="1007004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hiller"/>
                <a:cs typeface="Calibri" panose="020F0502020204030204" pitchFamily="34" charset="0"/>
              </a:rPr>
              <a:t>RGB LED</a:t>
            </a:r>
            <a:r>
              <a:rPr lang="en-US" altLang="ko-KR" dirty="0" smtClean="0">
                <a:solidFill>
                  <a:schemeClr val="bg1"/>
                </a:solidFill>
                <a:latin typeface="Chiller"/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  <a:latin typeface="Chiller"/>
              </a:rPr>
              <a:t>	</a:t>
            </a:r>
            <a:r>
              <a:rPr lang="ko-KR" altLang="ko-KR" dirty="0">
                <a:solidFill>
                  <a:schemeClr val="bg1"/>
                </a:solidFill>
                <a:latin typeface="Chiller"/>
              </a:rPr>
              <a:t>함께 전기 에너지를 빛 에너지로 변환시켜 전류가 흐를 때 빛을 내는 </a:t>
            </a:r>
            <a:r>
              <a:rPr lang="ko-KR" altLang="ko-KR" dirty="0" smtClean="0">
                <a:solidFill>
                  <a:schemeClr val="bg1"/>
                </a:solidFill>
                <a:latin typeface="Chiller"/>
              </a:rPr>
              <a:t>성질</a:t>
            </a:r>
            <a:r>
              <a:rPr lang="ko-KR" altLang="en-US" dirty="0" smtClean="0">
                <a:solidFill>
                  <a:schemeClr val="bg1"/>
                </a:solidFill>
                <a:latin typeface="Chiller"/>
              </a:rPr>
              <a:t>을</a:t>
            </a:r>
            <a:r>
              <a:rPr lang="ko-KR" altLang="ko-KR" dirty="0" smtClean="0">
                <a:solidFill>
                  <a:schemeClr val="bg1"/>
                </a:solidFill>
                <a:latin typeface="Chiller"/>
              </a:rPr>
              <a:t> 가진</a:t>
            </a:r>
            <a:r>
              <a:rPr lang="en-US" altLang="ko-KR" dirty="0" smtClean="0">
                <a:solidFill>
                  <a:schemeClr val="bg1"/>
                </a:solidFill>
                <a:latin typeface="Chiller"/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  <a:latin typeface="Chiller"/>
              </a:rPr>
              <a:t>소자</a:t>
            </a:r>
            <a:r>
              <a:rPr lang="en-US" altLang="ko-KR" dirty="0" smtClean="0">
                <a:solidFill>
                  <a:schemeClr val="bg1"/>
                </a:solidFill>
                <a:latin typeface="Chiller"/>
              </a:rPr>
              <a:t>	</a:t>
            </a:r>
            <a:r>
              <a:rPr lang="ko-KR" altLang="ko-KR" dirty="0" smtClean="0">
                <a:solidFill>
                  <a:schemeClr val="bg1"/>
                </a:solidFill>
                <a:latin typeface="Chiller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Chiller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hiller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hiller"/>
                <a:cs typeface="Calibri" panose="020F0502020204030204" pitchFamily="34" charset="0"/>
              </a:rPr>
              <a:t>PIEZO BUZZER</a:t>
            </a:r>
          </a:p>
          <a:p>
            <a:r>
              <a:rPr lang="en-US" altLang="ko-KR" dirty="0">
                <a:solidFill>
                  <a:schemeClr val="bg1"/>
                </a:solidFill>
                <a:latin typeface="Chiller"/>
              </a:rPr>
              <a:t>	</a:t>
            </a:r>
            <a:r>
              <a:rPr lang="ko-KR" altLang="ko-KR" dirty="0" err="1">
                <a:solidFill>
                  <a:schemeClr val="bg1"/>
                </a:solidFill>
                <a:latin typeface="Chiller"/>
              </a:rPr>
              <a:t>피에조</a:t>
            </a:r>
            <a:r>
              <a:rPr lang="ko-KR" altLang="ko-KR" dirty="0">
                <a:solidFill>
                  <a:schemeClr val="bg1"/>
                </a:solidFill>
                <a:latin typeface="Chiller"/>
              </a:rPr>
              <a:t> 효과를 이용하여 소리를 내는 작은 스피커입니다</a:t>
            </a:r>
            <a:r>
              <a:rPr lang="en-US" altLang="ko-KR" dirty="0" smtClean="0">
                <a:solidFill>
                  <a:schemeClr val="bg1"/>
                </a:solidFill>
                <a:latin typeface="Chiller"/>
              </a:rPr>
              <a:t>. 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Chiller"/>
              </a:rPr>
              <a:t>	</a:t>
            </a:r>
            <a:r>
              <a:rPr lang="en-US" altLang="ko-KR" sz="800" dirty="0" smtClean="0">
                <a:solidFill>
                  <a:schemeClr val="bg1"/>
                </a:solidFill>
                <a:latin typeface="Chiller"/>
              </a:rPr>
              <a:t>(</a:t>
            </a:r>
            <a:r>
              <a:rPr lang="ko-KR" altLang="ko-KR" sz="800" dirty="0" err="1" smtClean="0">
                <a:solidFill>
                  <a:schemeClr val="bg1"/>
                </a:solidFill>
                <a:latin typeface="Chiller"/>
              </a:rPr>
              <a:t>피에조</a:t>
            </a:r>
            <a:r>
              <a:rPr lang="ko-KR" altLang="ko-KR" sz="800" dirty="0" smtClean="0">
                <a:solidFill>
                  <a:schemeClr val="bg1"/>
                </a:solidFill>
                <a:latin typeface="Chiller"/>
              </a:rPr>
              <a:t> 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효과란 수정이나 </a:t>
            </a:r>
            <a:r>
              <a:rPr lang="ko-KR" altLang="ko-KR" sz="800" dirty="0" smtClean="0">
                <a:solidFill>
                  <a:schemeClr val="bg1"/>
                </a:solidFill>
                <a:latin typeface="Chiller"/>
              </a:rPr>
              <a:t>세라믹 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같은 결정체</a:t>
            </a:r>
            <a:r>
              <a:rPr lang="ko-KR" altLang="en-US" sz="800" dirty="0">
                <a:solidFill>
                  <a:schemeClr val="bg1"/>
                </a:solidFill>
                <a:latin typeface="Chiller"/>
              </a:rPr>
              <a:t>에 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압력을 주게 되면 변형이 일어나면서 표면에 전압이 발생하고</a:t>
            </a:r>
            <a:r>
              <a:rPr lang="en-US" altLang="ko-KR" sz="800" dirty="0">
                <a:solidFill>
                  <a:schemeClr val="bg1"/>
                </a:solidFill>
                <a:latin typeface="Chiller"/>
              </a:rPr>
              <a:t>, 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반대로 </a:t>
            </a:r>
            <a:r>
              <a:rPr lang="ko-KR" altLang="ko-KR" sz="800" dirty="0" smtClean="0">
                <a:solidFill>
                  <a:schemeClr val="bg1"/>
                </a:solidFill>
                <a:latin typeface="Chiller"/>
              </a:rPr>
              <a:t>전압을 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걸어주면 응축</a:t>
            </a:r>
            <a:r>
              <a:rPr lang="en-US" altLang="ko-KR" sz="800" dirty="0">
                <a:solidFill>
                  <a:schemeClr val="bg1"/>
                </a:solidFill>
                <a:latin typeface="Chiller"/>
              </a:rPr>
              <a:t>,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신장을 하는 현상을 말하며 </a:t>
            </a:r>
            <a:r>
              <a:rPr lang="ko-KR" altLang="ko-KR" sz="800" dirty="0" err="1">
                <a:solidFill>
                  <a:schemeClr val="bg1"/>
                </a:solidFill>
                <a:latin typeface="Chiller"/>
              </a:rPr>
              <a:t>압전효과라고도</a:t>
            </a:r>
            <a:r>
              <a:rPr lang="ko-KR" altLang="ko-KR" sz="800" dirty="0">
                <a:solidFill>
                  <a:schemeClr val="bg1"/>
                </a:solidFill>
                <a:latin typeface="Chiller"/>
              </a:rPr>
              <a:t> 합니다</a:t>
            </a:r>
            <a:r>
              <a:rPr lang="en-US" altLang="ko-KR" sz="800" dirty="0" smtClean="0">
                <a:solidFill>
                  <a:schemeClr val="bg1"/>
                </a:solidFill>
                <a:latin typeface="Chiller"/>
              </a:rPr>
              <a:t>.)</a:t>
            </a:r>
            <a:endParaRPr lang="en-US" altLang="ko-KR" sz="800" dirty="0">
              <a:solidFill>
                <a:schemeClr val="bg1"/>
              </a:solidFill>
              <a:latin typeface="Chiller"/>
            </a:endParaRPr>
          </a:p>
          <a:p>
            <a:endParaRPr lang="en-US" altLang="ko-KR" dirty="0" smtClean="0">
              <a:solidFill>
                <a:schemeClr val="bg1"/>
              </a:solidFill>
              <a:latin typeface="Chiller"/>
            </a:endParaRPr>
          </a:p>
        </p:txBody>
      </p:sp>
    </p:spTree>
    <p:extLst>
      <p:ext uri="{BB962C8B-B14F-4D97-AF65-F5344CB8AC3E}">
        <p14:creationId xmlns:p14="http://schemas.microsoft.com/office/powerpoint/2010/main" val="12914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작업과정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하드웨어 구축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94" y="2823646"/>
            <a:ext cx="3538409" cy="25393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6930" y="1828972"/>
            <a:ext cx="101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우선 시뮬레이터를 이용해서 가상으로 구현을 하고 이를 참고하여 실제 모델을 만들었습니다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8" y="2825846"/>
            <a:ext cx="3379979" cy="2534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1694" y="5451455"/>
            <a:ext cx="221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시뮬레이터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638" y="5404861"/>
            <a:ext cx="236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 모델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작업과정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소프트웨어 코드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30" y="1974923"/>
            <a:ext cx="1946907" cy="1168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30" y="3494822"/>
            <a:ext cx="2476665" cy="14108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92" y="1974923"/>
            <a:ext cx="2847975" cy="847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992" y="3494822"/>
            <a:ext cx="2917132" cy="11278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8180" y="2000446"/>
            <a:ext cx="394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버튼의 스위치바운싱 현상을 막아주는 코드입니다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3596" y="3634303"/>
            <a:ext cx="359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그리고 위의 코드를 이용해서 모드를 바꾸어 주는 코드입니다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930" y="1429714"/>
            <a:ext cx="172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마스터 모드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3992" y="1436102"/>
            <a:ext cx="25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슬레이브</a:t>
            </a:r>
            <a:r>
              <a:rPr lang="ko-KR" altLang="en-US" dirty="0" smtClean="0">
                <a:solidFill>
                  <a:srgbClr val="FFC000"/>
                </a:solidFill>
              </a:rPr>
              <a:t> 모드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6930" y="5257401"/>
            <a:ext cx="904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두 코드를 이용해서 버튼을 이용해서 온도를 측정하는 모드와 초음파를 측정하는 모드를 서로 분리해서 사용할 수 있도록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작업과정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소프트웨어 코드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3596" y="2836387"/>
            <a:ext cx="3650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온도 제어 모드에서 사용하는 코드입니다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간단하게 처음 시작할 때 미리 받아놓고 나중의 온도와 비교해서 달라진 온도만큼 단계를 나눠 </a:t>
            </a:r>
            <a:r>
              <a:rPr lang="en-US" altLang="ko-KR" sz="1200" dirty="0" smtClean="0">
                <a:solidFill>
                  <a:schemeClr val="bg1"/>
                </a:solidFill>
              </a:rPr>
              <a:t>LED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1200" dirty="0" smtClean="0">
                <a:solidFill>
                  <a:schemeClr val="bg1"/>
                </a:solidFill>
              </a:rPr>
              <a:t> 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930" y="1429714"/>
            <a:ext cx="20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C000"/>
                </a:solidFill>
              </a:rPr>
              <a:t>마스터 모드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3992" y="1436102"/>
            <a:ext cx="25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슬레이브</a:t>
            </a:r>
            <a:r>
              <a:rPr lang="ko-KR" altLang="en-US" dirty="0" smtClean="0">
                <a:solidFill>
                  <a:srgbClr val="FFC000"/>
                </a:solidFill>
              </a:rPr>
              <a:t> 모드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6929" y="5358664"/>
            <a:ext cx="10314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스케치에서 온도센서 값과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파이썬에서</a:t>
            </a:r>
            <a:r>
              <a:rPr lang="ko-KR" altLang="en-US" dirty="0" smtClean="0">
                <a:solidFill>
                  <a:schemeClr val="bg1"/>
                </a:solidFill>
              </a:rPr>
              <a:t> 온도센서 값이 다르게 나와서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마스터 모드에서는 </a:t>
            </a:r>
            <a:r>
              <a:rPr lang="en-US" altLang="ko-KR" dirty="0" smtClean="0">
                <a:solidFill>
                  <a:schemeClr val="bg1"/>
                </a:solidFill>
              </a:rPr>
              <a:t>changeTMP=(startTmp)/9.28</a:t>
            </a:r>
            <a:r>
              <a:rPr lang="ko-KR" altLang="en-US" dirty="0" smtClean="0">
                <a:solidFill>
                  <a:schemeClr val="bg1"/>
                </a:solidFill>
              </a:rPr>
              <a:t>로 현재 온도를 구하고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슬레이브</a:t>
            </a:r>
            <a:r>
              <a:rPr lang="ko-KR" altLang="en-US" dirty="0" smtClean="0">
                <a:solidFill>
                  <a:schemeClr val="bg1"/>
                </a:solidFill>
              </a:rPr>
              <a:t> 모드에서는</a:t>
            </a:r>
            <a:r>
              <a:rPr lang="en-US" altLang="ko-KR" dirty="0">
                <a:solidFill>
                  <a:schemeClr val="bg1"/>
                </a:solidFill>
              </a:rPr>
              <a:t>changeTMP=(startTmp)/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로 현재 온도를 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또한 잘 작동하는지 보기 위해 온도 차를 매우 작게 설정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50" y="2000446"/>
            <a:ext cx="4018622" cy="25191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47" y="1805434"/>
            <a:ext cx="2428349" cy="34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작업과정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소프트웨어 코드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3596" y="2128284"/>
            <a:ext cx="365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초음파 모드의 코드입니다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마스터 모드에서는 초음파를 쐈을 때 </a:t>
            </a:r>
            <a:r>
              <a:rPr lang="en-US" altLang="ko-KR" sz="1200" dirty="0" smtClean="0">
                <a:solidFill>
                  <a:schemeClr val="bg1"/>
                </a:solidFill>
              </a:rPr>
              <a:t>echo</a:t>
            </a:r>
            <a:r>
              <a:rPr lang="ko-KR" altLang="en-US" sz="1200" dirty="0" smtClean="0">
                <a:solidFill>
                  <a:schemeClr val="bg1"/>
                </a:solidFill>
              </a:rPr>
              <a:t>에서 자동으로 받아왔지만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슬레이브</a:t>
            </a:r>
            <a:r>
              <a:rPr lang="ko-KR" altLang="en-US" sz="1200" dirty="0" smtClean="0">
                <a:solidFill>
                  <a:schemeClr val="bg1"/>
                </a:solidFill>
              </a:rPr>
              <a:t> 모드에서는 </a:t>
            </a:r>
            <a:r>
              <a:rPr lang="en-US" altLang="ko-KR" sz="1200" dirty="0" smtClean="0">
                <a:solidFill>
                  <a:schemeClr val="bg1"/>
                </a:solidFill>
              </a:rPr>
              <a:t>echo</a:t>
            </a:r>
            <a:r>
              <a:rPr lang="ko-KR" altLang="en-US" sz="1200" dirty="0" smtClean="0">
                <a:solidFill>
                  <a:schemeClr val="bg1"/>
                </a:solidFill>
              </a:rPr>
              <a:t>에서 자동으로 받아 오지를 못해서 다른 방법을 이용해서 구현했습니다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930" y="1429714"/>
            <a:ext cx="20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C000"/>
                </a:solidFill>
              </a:rPr>
              <a:t>마스터 모드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3992" y="1436102"/>
            <a:ext cx="25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슬레이브</a:t>
            </a:r>
            <a:r>
              <a:rPr lang="ko-KR" altLang="en-US" dirty="0" smtClean="0">
                <a:solidFill>
                  <a:srgbClr val="FFC000"/>
                </a:solidFill>
              </a:rPr>
              <a:t> 모드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6930" y="5162301"/>
            <a:ext cx="10314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스케치에서는 </a:t>
            </a:r>
            <a:r>
              <a:rPr lang="en-US" altLang="ko-KR" dirty="0" smtClean="0">
                <a:solidFill>
                  <a:schemeClr val="bg1"/>
                </a:solidFill>
              </a:rPr>
              <a:t>pulseIn()</a:t>
            </a:r>
            <a:r>
              <a:rPr lang="ko-KR" altLang="en-US" dirty="0" smtClean="0">
                <a:solidFill>
                  <a:schemeClr val="bg1"/>
                </a:solidFill>
              </a:rPr>
              <a:t>이라는 함수를 이용해서 몇 </a:t>
            </a:r>
            <a:r>
              <a:rPr lang="ko-KR" altLang="en-US" dirty="0" err="1" smtClean="0">
                <a:solidFill>
                  <a:schemeClr val="bg1"/>
                </a:solidFill>
              </a:rPr>
              <a:t>초만에</a:t>
            </a:r>
            <a:r>
              <a:rPr lang="ko-KR" altLang="en-US" dirty="0" smtClean="0">
                <a:solidFill>
                  <a:schemeClr val="bg1"/>
                </a:solidFill>
              </a:rPr>
              <a:t> 초음파가 돌아왔는지 알 수 있었지만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파이썬에는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pulseIn()</a:t>
            </a:r>
            <a:r>
              <a:rPr lang="ko-KR" altLang="en-US" dirty="0">
                <a:solidFill>
                  <a:schemeClr val="bg1"/>
                </a:solidFill>
              </a:rPr>
              <a:t>이라는 </a:t>
            </a:r>
            <a:r>
              <a:rPr lang="ko-KR" altLang="en-US" dirty="0" smtClean="0">
                <a:solidFill>
                  <a:schemeClr val="bg1"/>
                </a:solidFill>
              </a:rPr>
              <a:t>함수가 없어 </a:t>
            </a:r>
            <a:r>
              <a:rPr lang="en-US" altLang="ko-KR" dirty="0" smtClean="0">
                <a:solidFill>
                  <a:schemeClr val="bg1"/>
                </a:solidFill>
              </a:rPr>
              <a:t>while </a:t>
            </a:r>
            <a:r>
              <a:rPr lang="ko-KR" altLang="en-US" dirty="0" smtClean="0">
                <a:solidFill>
                  <a:schemeClr val="bg1"/>
                </a:solidFill>
              </a:rPr>
              <a:t>문을 이용해서 구현을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하지만 마스터모드에서는 초음파가 돌아와 </a:t>
            </a:r>
            <a:r>
              <a:rPr lang="en-US" altLang="ko-KR" dirty="0" smtClean="0">
                <a:solidFill>
                  <a:schemeClr val="bg1"/>
                </a:solidFill>
              </a:rPr>
              <a:t>echo</a:t>
            </a:r>
            <a:r>
              <a:rPr lang="ko-KR" altLang="en-US" dirty="0" smtClean="0">
                <a:solidFill>
                  <a:schemeClr val="bg1"/>
                </a:solidFill>
              </a:rPr>
              <a:t>의 전압이 상승하는 것을 볼 수 있었지만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슬레이브</a:t>
            </a:r>
            <a:r>
              <a:rPr lang="ko-KR" altLang="en-US" dirty="0" smtClean="0">
                <a:solidFill>
                  <a:schemeClr val="bg1"/>
                </a:solidFill>
              </a:rPr>
              <a:t> 모드에서는 </a:t>
            </a:r>
            <a:r>
              <a:rPr lang="en-US" altLang="ko-KR" dirty="0" smtClean="0">
                <a:solidFill>
                  <a:schemeClr val="bg1"/>
                </a:solidFill>
              </a:rPr>
              <a:t>echo</a:t>
            </a:r>
            <a:r>
              <a:rPr lang="ko-KR" altLang="en-US" dirty="0" smtClean="0">
                <a:solidFill>
                  <a:schemeClr val="bg1"/>
                </a:solidFill>
              </a:rPr>
              <a:t>의 전압이 상승하지 않아 돌아오지 않는 현상이 발생했습니다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그에 따라 다른 방법으로 이를 해결했습니다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63" y="1910988"/>
            <a:ext cx="2466733" cy="2742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92" y="1805434"/>
            <a:ext cx="2446166" cy="32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930" y="390221"/>
            <a:ext cx="55679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작업과정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소프트웨어 코드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930" y="1429714"/>
            <a:ext cx="429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마스터 모드 코드</a:t>
            </a:r>
            <a:r>
              <a:rPr lang="en-US" altLang="ko-KR" dirty="0" smtClean="0">
                <a:solidFill>
                  <a:srgbClr val="FFC000"/>
                </a:solidFill>
              </a:rPr>
              <a:t>(prototype</a:t>
            </a:r>
            <a:r>
              <a:rPr lang="ko-KR" altLang="en-US" dirty="0" smtClean="0">
                <a:solidFill>
                  <a:srgbClr val="FFC000"/>
                </a:solidFill>
              </a:rPr>
              <a:t> 타입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38408" y="1429714"/>
            <a:ext cx="25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슬레이브</a:t>
            </a:r>
            <a:r>
              <a:rPr lang="ko-KR" altLang="en-US" dirty="0" smtClean="0">
                <a:solidFill>
                  <a:srgbClr val="FFC000"/>
                </a:solidFill>
              </a:rPr>
              <a:t> 모드 코드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6929" y="5358664"/>
            <a:ext cx="1031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파이썬에서</a:t>
            </a:r>
            <a:r>
              <a:rPr lang="ko-KR" altLang="en-US" dirty="0">
                <a:solidFill>
                  <a:schemeClr val="bg1"/>
                </a:solidFill>
              </a:rPr>
              <a:t> 초음파 </a:t>
            </a:r>
            <a:r>
              <a:rPr lang="ko-KR" altLang="en-US" dirty="0" err="1">
                <a:solidFill>
                  <a:schemeClr val="bg1"/>
                </a:solidFill>
              </a:rPr>
              <a:t>쎈서가</a:t>
            </a:r>
            <a:r>
              <a:rPr lang="ko-KR" altLang="en-US" dirty="0">
                <a:solidFill>
                  <a:schemeClr val="bg1"/>
                </a:solidFill>
              </a:rPr>
              <a:t> 작동하지 </a:t>
            </a:r>
            <a:r>
              <a:rPr lang="ko-KR" altLang="en-US" dirty="0" smtClean="0">
                <a:solidFill>
                  <a:schemeClr val="bg1"/>
                </a:solidFill>
              </a:rPr>
              <a:t>않아서 이를 해결하기 위해 초음파 센서를 </a:t>
            </a:r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스캐치에서</a:t>
            </a:r>
            <a:r>
              <a:rPr lang="ko-KR" altLang="en-US" dirty="0">
                <a:solidFill>
                  <a:schemeClr val="bg1"/>
                </a:solidFill>
              </a:rPr>
              <a:t> 작동시키고 </a:t>
            </a:r>
            <a:r>
              <a:rPr lang="ko-KR" altLang="en-US" dirty="0" smtClean="0">
                <a:solidFill>
                  <a:schemeClr val="bg1"/>
                </a:solidFill>
              </a:rPr>
              <a:t>시리얼 통신으로 보내 </a:t>
            </a:r>
            <a:r>
              <a:rPr lang="ko-KR" altLang="en-US" dirty="0" err="1">
                <a:solidFill>
                  <a:schemeClr val="bg1"/>
                </a:solidFill>
              </a:rPr>
              <a:t>파이썬으로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읽어서 이를 해결했습니다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그리고 잘 작동하는 지 </a:t>
            </a:r>
            <a:r>
              <a:rPr lang="ko-KR" altLang="en-US" dirty="0" err="1" smtClean="0">
                <a:solidFill>
                  <a:schemeClr val="bg1"/>
                </a:solidFill>
              </a:rPr>
              <a:t>보기위해</a:t>
            </a:r>
            <a:r>
              <a:rPr lang="ko-KR" altLang="en-US" dirty="0" smtClean="0">
                <a:solidFill>
                  <a:schemeClr val="bg1"/>
                </a:solidFill>
              </a:rPr>
              <a:t> 작동 범위를 짧게 설정했습니다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08" y="3706373"/>
            <a:ext cx="2695896" cy="1213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29" y="3372193"/>
            <a:ext cx="2112830" cy="1047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408" y="1828963"/>
            <a:ext cx="2848036" cy="16223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929" y="1792425"/>
            <a:ext cx="2038350" cy="847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6591" y="2653305"/>
            <a:ext cx="257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Ultrasonic.h</a:t>
            </a:r>
            <a:r>
              <a:rPr lang="ko-KR" altLang="en-US" sz="1200" dirty="0">
                <a:solidFill>
                  <a:schemeClr val="bg1"/>
                </a:solidFill>
              </a:rPr>
              <a:t>을 </a:t>
            </a:r>
            <a:r>
              <a:rPr lang="ko-KR" altLang="en-US" sz="1200" dirty="0" err="1">
                <a:solidFill>
                  <a:schemeClr val="bg1"/>
                </a:solidFill>
              </a:rPr>
              <a:t>임포트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2124" y="4492187"/>
            <a:ext cx="4182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위의 코드를 이용해서 시리얼 통신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6444" y="1893121"/>
            <a:ext cx="295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받아온 정보를 </a:t>
            </a:r>
            <a:r>
              <a:rPr lang="ko-KR" altLang="en-US" sz="1200" dirty="0" err="1">
                <a:solidFill>
                  <a:schemeClr val="bg1"/>
                </a:solidFill>
              </a:rPr>
              <a:t>파이썬으로</a:t>
            </a:r>
            <a:r>
              <a:rPr lang="ko-KR" altLang="en-US" sz="1200" dirty="0">
                <a:solidFill>
                  <a:schemeClr val="bg1"/>
                </a:solidFill>
              </a:rPr>
              <a:t> 읽음 및 </a:t>
            </a:r>
            <a:r>
              <a:rPr lang="ko-KR" altLang="en-US" sz="1200" dirty="0" smtClean="0">
                <a:solidFill>
                  <a:schemeClr val="bg1"/>
                </a:solidFill>
              </a:rPr>
              <a:t>출력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이때 </a:t>
            </a:r>
            <a:r>
              <a:rPr lang="en-US" altLang="ko-KR" sz="1200" dirty="0">
                <a:solidFill>
                  <a:schemeClr val="bg1"/>
                </a:solidFill>
              </a:rPr>
              <a:t>build_cmd_str</a:t>
            </a:r>
            <a:r>
              <a:rPr lang="ko-KR" altLang="en-US" sz="1200" dirty="0">
                <a:solidFill>
                  <a:schemeClr val="bg1"/>
                </a:solidFill>
              </a:rPr>
              <a:t>는 따로 </a:t>
            </a:r>
            <a:r>
              <a:rPr lang="ko-KR" altLang="en-US" sz="1200" dirty="0" err="1">
                <a:solidFill>
                  <a:schemeClr val="bg1"/>
                </a:solidFill>
              </a:rPr>
              <a:t>임포트</a:t>
            </a:r>
            <a:r>
              <a:rPr lang="ko-KR" altLang="en-US" sz="1200" dirty="0">
                <a:solidFill>
                  <a:schemeClr val="bg1"/>
                </a:solidFill>
              </a:rPr>
              <a:t> 받아서 </a:t>
            </a:r>
            <a:r>
              <a:rPr lang="ko-KR" altLang="en-US" sz="1200" dirty="0" smtClean="0">
                <a:solidFill>
                  <a:schemeClr val="bg1"/>
                </a:solidFill>
              </a:rPr>
              <a:t>사용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스트링을 만들어주는 함수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3348" y="3706373"/>
            <a:ext cx="295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 받아온 정보를 토대로 거리에 따라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부저가</a:t>
            </a:r>
            <a:r>
              <a:rPr lang="ko-KR" altLang="en-US" sz="1200" dirty="0" smtClean="0">
                <a:solidFill>
                  <a:schemeClr val="bg1"/>
                </a:solidFill>
              </a:rPr>
              <a:t> 울리도록 설계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472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Chiller</vt:lpstr>
      <vt:lpstr>HY목각파임B</vt:lpstr>
      <vt:lpstr>맑은 고딕</vt:lpstr>
      <vt:lpstr>Arial</vt:lpstr>
      <vt:lpstr>Calibri</vt:lpstr>
      <vt:lpstr>18_Office 테마</vt:lpstr>
      <vt:lpstr>PowerPoint 프레젠테이션</vt:lpstr>
      <vt:lpstr>주제 선정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민문기</cp:lastModifiedBy>
  <cp:revision>24</cp:revision>
  <dcterms:created xsi:type="dcterms:W3CDTF">2020-10-27T02:31:20Z</dcterms:created>
  <dcterms:modified xsi:type="dcterms:W3CDTF">2020-12-11T13:30:28Z</dcterms:modified>
</cp:coreProperties>
</file>