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2" r:id="rId4"/>
    <p:sldId id="264" r:id="rId5"/>
    <p:sldId id="263" r:id="rId6"/>
    <p:sldId id="267" r:id="rId7"/>
    <p:sldId id="269" r:id="rId8"/>
    <p:sldId id="282" r:id="rId9"/>
    <p:sldId id="270" r:id="rId10"/>
    <p:sldId id="271" r:id="rId11"/>
    <p:sldId id="273" r:id="rId12"/>
    <p:sldId id="274" r:id="rId13"/>
    <p:sldId id="275" r:id="rId14"/>
    <p:sldId id="268" r:id="rId15"/>
    <p:sldId id="266" r:id="rId16"/>
    <p:sldId id="276" r:id="rId17"/>
    <p:sldId id="277" r:id="rId18"/>
    <p:sldId id="278" r:id="rId19"/>
    <p:sldId id="279" r:id="rId20"/>
    <p:sldId id="280" r:id="rId21"/>
    <p:sldId id="281" r:id="rId22"/>
    <p:sldId id="258" r:id="rId23"/>
    <p:sldId id="259" r:id="rId24"/>
    <p:sldId id="26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1F3F4"/>
    <a:srgbClr val="E6AC1A"/>
    <a:srgbClr val="2F9A4A"/>
    <a:srgbClr val="D63D2D"/>
    <a:srgbClr val="DEE1E6"/>
    <a:srgbClr val="3B72B8"/>
    <a:srgbClr val="FFFFFF"/>
    <a:srgbClr val="A6A6A6"/>
    <a:srgbClr val="3F8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0535" autoAdjust="0"/>
  </p:normalViewPr>
  <p:slideViewPr>
    <p:cSldViewPr snapToGrid="0" showGuides="1">
      <p:cViewPr varScale="1">
        <p:scale>
          <a:sx n="104" d="100"/>
          <a:sy n="104" d="100"/>
        </p:scale>
        <p:origin x="87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EFD3-F74D-4D68-81CE-65D60E7E43DB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8C42E-7A2D-4B96-8691-E3AF7D24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9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8C42E-7A2D-4B96-8691-E3AF7D24B2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5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70966-226D-4277-B38D-79A0F2E93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2AEFF-7FB7-4DFB-9941-F1F64064E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0A6A1-CCFD-4A09-90C7-3075322E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3C3C-E806-4EEC-AE5E-27612074CD12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7ECF2-2351-4E53-9274-48DCFB07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B5780-59F2-430D-9B46-6FA6431F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3F5-4C48-4503-A466-F29AFF10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8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9917B-C6B6-4D0A-B57B-EB0B8E47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BD252-465D-4844-9FD5-0AAE88EAA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5A743-BAE8-468C-BBDE-F8E129A0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3C3C-E806-4EEC-AE5E-27612074CD12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8AA19-5507-4FBA-807E-F3DF24AD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20C68-6263-4A60-8684-AC85F04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3F5-4C48-4503-A466-F29AFF10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9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C4CB24-86A2-439C-9CE1-DB4B221FE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9AAF6-2BB1-4A66-B1A2-8026DA4E3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9D872-F610-4376-9AE3-480B2EBA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3C3C-E806-4EEC-AE5E-27612074CD12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C2D34-D59A-45A6-BD34-5A39E55D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20C94-4FE8-4CC6-B994-C9F5EB0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3F5-4C48-4503-A466-F29AFF10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9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4878F-8D40-4B6C-BFD4-41A80234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DDE78-8323-4341-A309-33239858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5FCB1-111D-4F32-918F-C20EB96D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3C3C-E806-4EEC-AE5E-27612074CD12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7F12D-1352-4DAF-8525-CBBF2A11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F6B48-2C8D-49CB-90E9-432E619D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3F5-4C48-4503-A466-F29AFF10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8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94F8-79A4-4C08-9345-F69BFF53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49EAB-0C3D-4E6A-B20B-78F673D0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50BAD-9EC6-426E-B16E-625A3621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3C3C-E806-4EEC-AE5E-27612074CD12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61E2C-4C58-4789-99FC-9204D329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98F72-C481-4E6C-92E8-8AAC2D47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3F5-4C48-4503-A466-F29AFF10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3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D1486-AB8A-4D65-B5D9-9F8E392A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CD691-0354-4C2C-94DC-81B5C3B0B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F2A1D9-C8AD-4836-8BD9-F5200AE9B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F2DD7-0CEE-45E9-8E1B-36160438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3C3C-E806-4EEC-AE5E-27612074CD12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45E145-B275-44CB-82E8-4022BB8D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49D427-4ECD-4D57-B125-7DF88471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3F5-4C48-4503-A466-F29AFF10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9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BBAE7-DE6D-43C5-94E9-2EC30502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B8C92-A28F-4CC4-B135-E166B870A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5F276D-D198-4558-AB6D-A705734F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B792C4-26B3-4D88-AD46-B8C8D3467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C08EE-FF69-4B41-B3E2-422D47C54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8E421E-D941-408D-882D-58EDA554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3C3C-E806-4EEC-AE5E-27612074CD12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2F9CAA-D221-44DE-8597-3A4EAE8B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68FD0-6E0E-497B-A0C6-4E0F964A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3F5-4C48-4503-A466-F29AFF10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4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22561-D356-4C61-B888-3884B6F1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B56B91-99AD-4DA3-8CA2-2A4E3693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3C3C-E806-4EEC-AE5E-27612074CD12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424EC8-DE17-41E1-A5BC-58261559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B4754F-760D-47ED-9994-743E6B21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3F5-4C48-4503-A466-F29AFF10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1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3C2906-AEFD-45E7-8AA3-D589478D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3C3C-E806-4EEC-AE5E-27612074CD12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746BB4-D8FB-4FEC-8FE7-FD694B5F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395340-388D-4C65-9015-66A79EF5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3F5-4C48-4503-A466-F29AFF10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9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BE1DA-7E22-4C77-856B-DC490E65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EBCE4-CDAC-4F89-8340-978479FFF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1B8AD-4C3B-48BA-A824-3544D3EA9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23B2AB-7C0D-4A05-839B-A4E56F63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3C3C-E806-4EEC-AE5E-27612074CD12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B41473-B64F-40DB-8A39-5DA164E0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52F46-74B8-4C73-99EE-549C1F6E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3F5-4C48-4503-A466-F29AFF10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0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D4F54-847A-4C15-A043-61B8A8FD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D1CAE8-48F9-4C6F-921F-3CD929E46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9C1A10-8235-4C00-8902-A0E92C5BB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AC4334-845A-4B78-82A0-A2698B9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3C3C-E806-4EEC-AE5E-27612074CD12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249A8-7C08-46B5-BE71-A7594E1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720CE-0784-432A-B133-319F4913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3F5-4C48-4503-A466-F29AFF10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0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FB1720-18D4-4F4D-A3AD-08A75BD5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3D5D3-2E01-49DB-8EEA-B3FDEAE03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F98B9-5097-437B-9271-48E318C91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3C3C-E806-4EEC-AE5E-27612074CD12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C1693-4BDB-4F8A-AD86-C8C47C6C6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CBD7F-A61D-4CCF-B989-2709EBC6E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053F5-4C48-4503-A466-F29AFF10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A50D7B3-E09B-4DD6-AD75-8444B8484D11}"/>
              </a:ext>
            </a:extLst>
          </p:cNvPr>
          <p:cNvSpPr/>
          <p:nvPr/>
        </p:nvSpPr>
        <p:spPr>
          <a:xfrm>
            <a:off x="1" y="-1"/>
            <a:ext cx="7931327" cy="4702402"/>
          </a:xfrm>
          <a:custGeom>
            <a:avLst/>
            <a:gdLst>
              <a:gd name="connsiteX0" fmla="*/ 6688179 w 7931327"/>
              <a:gd name="connsiteY0" fmla="*/ 1 h 4702402"/>
              <a:gd name="connsiteX1" fmla="*/ 7931327 w 7931327"/>
              <a:gd name="connsiteY1" fmla="*/ 1 h 4702402"/>
              <a:gd name="connsiteX2" fmla="*/ 7899851 w 7931327"/>
              <a:gd name="connsiteY2" fmla="*/ 101601 h 4702402"/>
              <a:gd name="connsiteX3" fmla="*/ 6376758 w 7931327"/>
              <a:gd name="connsiteY3" fmla="*/ 2177144 h 4702402"/>
              <a:gd name="connsiteX4" fmla="*/ 536361 w 7931327"/>
              <a:gd name="connsiteY4" fmla="*/ 4526971 h 4702402"/>
              <a:gd name="connsiteX5" fmla="*/ 0 w 7931327"/>
              <a:gd name="connsiteY5" fmla="*/ 4702402 h 4702402"/>
              <a:gd name="connsiteX6" fmla="*/ 0 w 7931327"/>
              <a:gd name="connsiteY6" fmla="*/ 3938689 h 4702402"/>
              <a:gd name="connsiteX7" fmla="*/ 0 w 7931327"/>
              <a:gd name="connsiteY7" fmla="*/ 0 h 4702402"/>
              <a:gd name="connsiteX8" fmla="*/ 6688179 w 7931327"/>
              <a:gd name="connsiteY8" fmla="*/ 0 h 4702402"/>
              <a:gd name="connsiteX9" fmla="*/ 0 w 7931327"/>
              <a:gd name="connsiteY9" fmla="*/ 3938688 h 470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31327" h="4702402">
                <a:moveTo>
                  <a:pt x="6688179" y="1"/>
                </a:moveTo>
                <a:lnTo>
                  <a:pt x="7931327" y="1"/>
                </a:lnTo>
                <a:lnTo>
                  <a:pt x="7899851" y="101601"/>
                </a:lnTo>
                <a:cubicBezTo>
                  <a:pt x="7679416" y="790425"/>
                  <a:pt x="7335911" y="1612297"/>
                  <a:pt x="6376758" y="2177144"/>
                </a:cubicBezTo>
                <a:cubicBezTo>
                  <a:pt x="5057924" y="2953809"/>
                  <a:pt x="2924432" y="3739050"/>
                  <a:pt x="536361" y="4526971"/>
                </a:cubicBezTo>
                <a:lnTo>
                  <a:pt x="0" y="4702402"/>
                </a:lnTo>
                <a:lnTo>
                  <a:pt x="0" y="3938689"/>
                </a:lnTo>
                <a:close/>
                <a:moveTo>
                  <a:pt x="0" y="0"/>
                </a:moveTo>
                <a:lnTo>
                  <a:pt x="6688179" y="0"/>
                </a:lnTo>
                <a:lnTo>
                  <a:pt x="0" y="3938688"/>
                </a:lnTo>
                <a:close/>
              </a:path>
            </a:pathLst>
          </a:custGeom>
          <a:solidFill>
            <a:srgbClr val="D63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F56981DD-F0B7-45B2-915E-DAEDF489AACA}"/>
              </a:ext>
            </a:extLst>
          </p:cNvPr>
          <p:cNvSpPr/>
          <p:nvPr/>
        </p:nvSpPr>
        <p:spPr>
          <a:xfrm>
            <a:off x="3462980" y="0"/>
            <a:ext cx="8729021" cy="6858000"/>
          </a:xfrm>
          <a:custGeom>
            <a:avLst/>
            <a:gdLst>
              <a:gd name="connsiteX0" fmla="*/ 6088262 w 8729021"/>
              <a:gd name="connsiteY0" fmla="*/ 0 h 6858000"/>
              <a:gd name="connsiteX1" fmla="*/ 8729021 w 8729021"/>
              <a:gd name="connsiteY1" fmla="*/ 0 h 6858000"/>
              <a:gd name="connsiteX2" fmla="*/ 8729021 w 8729021"/>
              <a:gd name="connsiteY2" fmla="*/ 4141190 h 6858000"/>
              <a:gd name="connsiteX3" fmla="*/ 4468347 w 8729021"/>
              <a:gd name="connsiteY3" fmla="*/ 0 h 6858000"/>
              <a:gd name="connsiteX4" fmla="*/ 6088261 w 8729021"/>
              <a:gd name="connsiteY4" fmla="*/ 0 h 6858000"/>
              <a:gd name="connsiteX5" fmla="*/ 8729020 w 8729021"/>
              <a:gd name="connsiteY5" fmla="*/ 4141190 h 6858000"/>
              <a:gd name="connsiteX6" fmla="*/ 8729020 w 8729021"/>
              <a:gd name="connsiteY6" fmla="*/ 6858000 h 6858000"/>
              <a:gd name="connsiteX7" fmla="*/ 4912658 w 8729021"/>
              <a:gd name="connsiteY7" fmla="*/ 6858000 h 6858000"/>
              <a:gd name="connsiteX8" fmla="*/ 4865756 w 8729021"/>
              <a:gd name="connsiteY8" fmla="*/ 6844337 h 6858000"/>
              <a:gd name="connsiteX9" fmla="*/ 281706 w 8729021"/>
              <a:gd name="connsiteY9" fmla="*/ 4339771 h 6858000"/>
              <a:gd name="connsiteX10" fmla="*/ 28332 w 8729021"/>
              <a:gd name="connsiteY10" fmla="*/ 3682149 h 6858000"/>
              <a:gd name="connsiteX11" fmla="*/ 0 w 8729021"/>
              <a:gd name="connsiteY11" fmla="*/ 3500357 h 6858000"/>
              <a:gd name="connsiteX12" fmla="*/ 14639 w 8729021"/>
              <a:gd name="connsiteY12" fmla="*/ 3494856 h 6858000"/>
              <a:gd name="connsiteX13" fmla="*/ 2913778 w 8729021"/>
              <a:gd name="connsiteY13" fmla="*/ 2177143 h 6858000"/>
              <a:gd name="connsiteX14" fmla="*/ 4436871 w 8729021"/>
              <a:gd name="connsiteY14" fmla="*/ 10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729021" h="6858000">
                <a:moveTo>
                  <a:pt x="6088262" y="0"/>
                </a:moveTo>
                <a:lnTo>
                  <a:pt x="8729021" y="0"/>
                </a:lnTo>
                <a:lnTo>
                  <a:pt x="8729021" y="4141190"/>
                </a:lnTo>
                <a:close/>
                <a:moveTo>
                  <a:pt x="4468347" y="0"/>
                </a:moveTo>
                <a:lnTo>
                  <a:pt x="6088261" y="0"/>
                </a:lnTo>
                <a:lnTo>
                  <a:pt x="8729020" y="4141190"/>
                </a:lnTo>
                <a:lnTo>
                  <a:pt x="8729020" y="6858000"/>
                </a:lnTo>
                <a:lnTo>
                  <a:pt x="4912658" y="6858000"/>
                </a:lnTo>
                <a:lnTo>
                  <a:pt x="4865756" y="6844337"/>
                </a:lnTo>
                <a:cubicBezTo>
                  <a:pt x="2671064" y="6189379"/>
                  <a:pt x="960249" y="5403850"/>
                  <a:pt x="281706" y="4339771"/>
                </a:cubicBezTo>
                <a:cubicBezTo>
                  <a:pt x="161963" y="4151993"/>
                  <a:pt x="78938" y="3930132"/>
                  <a:pt x="28332" y="3682149"/>
                </a:cubicBezTo>
                <a:lnTo>
                  <a:pt x="0" y="3500357"/>
                </a:lnTo>
                <a:lnTo>
                  <a:pt x="14639" y="3494856"/>
                </a:lnTo>
                <a:cubicBezTo>
                  <a:pt x="1172327" y="3053605"/>
                  <a:pt x="2171934" y="2614017"/>
                  <a:pt x="2913778" y="2177143"/>
                </a:cubicBezTo>
                <a:cubicBezTo>
                  <a:pt x="3872931" y="1612296"/>
                  <a:pt x="4216436" y="790424"/>
                  <a:pt x="4436871" y="101600"/>
                </a:cubicBezTo>
                <a:close/>
              </a:path>
            </a:pathLst>
          </a:custGeom>
          <a:solidFill>
            <a:srgbClr val="E6A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200E41D3-D844-4449-948F-808B413822E6}"/>
              </a:ext>
            </a:extLst>
          </p:cNvPr>
          <p:cNvSpPr/>
          <p:nvPr/>
        </p:nvSpPr>
        <p:spPr>
          <a:xfrm>
            <a:off x="0" y="3500358"/>
            <a:ext cx="8375638" cy="3357643"/>
          </a:xfrm>
          <a:custGeom>
            <a:avLst/>
            <a:gdLst>
              <a:gd name="connsiteX0" fmla="*/ 3462980 w 8375638"/>
              <a:gd name="connsiteY0" fmla="*/ 0 h 3357643"/>
              <a:gd name="connsiteX1" fmla="*/ 3491312 w 8375638"/>
              <a:gd name="connsiteY1" fmla="*/ 181792 h 3357643"/>
              <a:gd name="connsiteX2" fmla="*/ 3744686 w 8375638"/>
              <a:gd name="connsiteY2" fmla="*/ 839414 h 3357643"/>
              <a:gd name="connsiteX3" fmla="*/ 8328736 w 8375638"/>
              <a:gd name="connsiteY3" fmla="*/ 3343980 h 3357643"/>
              <a:gd name="connsiteX4" fmla="*/ 8375638 w 8375638"/>
              <a:gd name="connsiteY4" fmla="*/ 3357643 h 3357643"/>
              <a:gd name="connsiteX5" fmla="*/ 0 w 8375638"/>
              <a:gd name="connsiteY5" fmla="*/ 3357643 h 3357643"/>
              <a:gd name="connsiteX6" fmla="*/ 0 w 8375638"/>
              <a:gd name="connsiteY6" fmla="*/ 1202044 h 3357643"/>
              <a:gd name="connsiteX7" fmla="*/ 536361 w 8375638"/>
              <a:gd name="connsiteY7" fmla="*/ 1026613 h 3357643"/>
              <a:gd name="connsiteX8" fmla="*/ 3086005 w 8375638"/>
              <a:gd name="connsiteY8" fmla="*/ 141643 h 3357643"/>
              <a:gd name="connsiteX9" fmla="*/ 3462980 w 8375638"/>
              <a:gd name="connsiteY9" fmla="*/ 0 h 335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75638" h="3357643">
                <a:moveTo>
                  <a:pt x="3462980" y="0"/>
                </a:moveTo>
                <a:lnTo>
                  <a:pt x="3491312" y="181792"/>
                </a:lnTo>
                <a:cubicBezTo>
                  <a:pt x="3541918" y="429775"/>
                  <a:pt x="3624943" y="651636"/>
                  <a:pt x="3744686" y="839414"/>
                </a:cubicBezTo>
                <a:cubicBezTo>
                  <a:pt x="4423229" y="1903493"/>
                  <a:pt x="6134044" y="2689022"/>
                  <a:pt x="8328736" y="3343980"/>
                </a:cubicBezTo>
                <a:lnTo>
                  <a:pt x="8375638" y="3357643"/>
                </a:lnTo>
                <a:lnTo>
                  <a:pt x="0" y="3357643"/>
                </a:lnTo>
                <a:lnTo>
                  <a:pt x="0" y="1202044"/>
                </a:lnTo>
                <a:lnTo>
                  <a:pt x="536361" y="1026613"/>
                </a:lnTo>
                <a:cubicBezTo>
                  <a:pt x="1431888" y="731143"/>
                  <a:pt x="2291614" y="436049"/>
                  <a:pt x="3086005" y="141643"/>
                </a:cubicBezTo>
                <a:lnTo>
                  <a:pt x="3462980" y="0"/>
                </a:lnTo>
                <a:close/>
              </a:path>
            </a:pathLst>
          </a:custGeom>
          <a:solidFill>
            <a:srgbClr val="2F9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432262" y="372069"/>
            <a:ext cx="11230494" cy="6070296"/>
            <a:chOff x="6464255" y="381526"/>
            <a:chExt cx="11252245" cy="609494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1954" y="539091"/>
              <a:ext cx="122275" cy="120784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4164198" y="2713146"/>
            <a:ext cx="3863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PROJECT</a:t>
            </a:r>
            <a:endParaRPr lang="ko-KR" altLang="en-US" sz="40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3843477" y="3456600"/>
            <a:ext cx="4505046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4175348" y="3511327"/>
            <a:ext cx="23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4000257" y="3604132"/>
            <a:ext cx="175090" cy="184352"/>
            <a:chOff x="3966047" y="3589929"/>
            <a:chExt cx="209257" cy="220327"/>
          </a:xfrm>
        </p:grpSpPr>
        <p:sp>
          <p:nvSpPr>
            <p:cNvPr id="1024" name="타원 102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102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469150" y="454996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1067" y="5888368"/>
            <a:ext cx="252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201704034 </a:t>
            </a:r>
            <a:r>
              <a:rPr lang="ko-KR" altLang="en-US" dirty="0" err="1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민문기</a:t>
            </a:r>
            <a:endParaRPr lang="ko-KR" altLang="en-US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06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20089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5200696" y="3383365"/>
            <a:ext cx="650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이전에 </a:t>
            </a:r>
            <a:r>
              <a:rPr lang="ko-KR" altLang="en-US" dirty="0" err="1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엔티티</a:t>
            </a:r>
            <a:r>
              <a:rPr lang="ko-KR" altLang="en-US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클래스의 </a:t>
            </a:r>
            <a:r>
              <a:rPr lang="ko-KR" altLang="en-US" dirty="0" err="1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가상함수</a:t>
            </a:r>
            <a:r>
              <a:rPr lang="ko-KR" altLang="en-US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drawEntity()</a:t>
            </a:r>
            <a:r>
              <a:rPr lang="ko-KR" altLang="en-US" dirty="0" err="1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재정의 함</a:t>
            </a:r>
            <a:endParaRPr lang="en-US" altLang="ko-KR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공룡을 그리고 </a:t>
            </a:r>
            <a:r>
              <a:rPr lang="en-US" altLang="ko-KR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bool</a:t>
            </a:r>
            <a:r>
              <a:rPr lang="ko-KR" altLang="en-US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이용해서 다리가 움직이도록 보이게 함</a:t>
            </a:r>
            <a:endParaRPr lang="en-US" altLang="ko-KR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DinoEntity</a:t>
            </a:r>
            <a:endParaRPr lang="ko-KR" altLang="en-US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49" y="513341"/>
            <a:ext cx="413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/DinoEntity.cpp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6949" y="1777309"/>
            <a:ext cx="3351222" cy="438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20089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5343522" y="3378337"/>
            <a:ext cx="554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Entity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클래스를 상속받은 </a:t>
            </a:r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TreeEntity 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클래스를 생성</a:t>
            </a:r>
            <a:endParaRPr lang="en-US" altLang="ko-KR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TreeEntity</a:t>
            </a:r>
            <a:endParaRPr lang="ko-KR" altLang="en-US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49" y="513341"/>
            <a:ext cx="413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/TreeEntity.h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1576" y="2510490"/>
            <a:ext cx="34766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20089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5343522" y="3378337"/>
            <a:ext cx="554191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setTree()</a:t>
            </a:r>
          </a:p>
          <a:p>
            <a:r>
              <a:rPr lang="en-US" altLang="ko-KR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</a:t>
            </a:r>
            <a:r>
              <a:rPr lang="ko-KR" altLang="en-US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함수로 </a:t>
            </a:r>
            <a:r>
              <a:rPr lang="ko-KR" altLang="en-US" sz="1500" dirty="0" err="1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난수를</a:t>
            </a:r>
            <a:r>
              <a:rPr lang="ko-KR" altLang="en-US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생성</a:t>
            </a:r>
            <a:endParaRPr lang="en-US" altLang="ko-KR" sz="1500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drawEntity()</a:t>
            </a:r>
          </a:p>
          <a:p>
            <a:r>
              <a:rPr lang="en-US" altLang="ko-KR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이전에 생성한 </a:t>
            </a:r>
            <a:r>
              <a:rPr lang="ko-KR" altLang="en-US" sz="1500" dirty="0" err="1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난수에</a:t>
            </a:r>
            <a:r>
              <a:rPr lang="ko-KR" altLang="en-US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따른 나무를 생성</a:t>
            </a:r>
            <a:endParaRPr lang="en-US" altLang="ko-KR" sz="15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TreeEntity</a:t>
            </a:r>
            <a:endParaRPr lang="ko-KR" altLang="en-US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49" y="513341"/>
            <a:ext cx="413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/TreeEntity.cpp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1576" y="1705702"/>
            <a:ext cx="2986813" cy="476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20089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기능 구현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50" y="513341"/>
            <a:ext cx="326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게임 기능 구현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319E94-6FF7-47C6-BE45-5C4F1CEE5FDE}"/>
              </a:ext>
            </a:extLst>
          </p:cNvPr>
          <p:cNvSpPr/>
          <p:nvPr/>
        </p:nvSpPr>
        <p:spPr>
          <a:xfrm>
            <a:off x="3756870" y="2701519"/>
            <a:ext cx="1957320" cy="1957320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D319E94-6FF7-47C6-BE45-5C4F1CEE5FDE}"/>
              </a:ext>
            </a:extLst>
          </p:cNvPr>
          <p:cNvSpPr/>
          <p:nvPr/>
        </p:nvSpPr>
        <p:spPr>
          <a:xfrm>
            <a:off x="6538416" y="2701519"/>
            <a:ext cx="1957320" cy="1957320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10" descr="개발자 도구를 이용한 크롬 공룡 게임 수정해보기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t="41384" r="83798" b="20645"/>
          <a:stretch/>
        </p:blipFill>
        <p:spPr bwMode="auto">
          <a:xfrm>
            <a:off x="4250834" y="2948502"/>
            <a:ext cx="969391" cy="146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개발자 도구를 이용한 크롬 공룡 게임 수정해보기"/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86" t="28884" b="53604"/>
          <a:stretch/>
        </p:blipFill>
        <p:spPr bwMode="auto">
          <a:xfrm>
            <a:off x="6825244" y="3450122"/>
            <a:ext cx="1383663" cy="46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479364" y="4892302"/>
            <a:ext cx="240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err="1" smtClean="0"/>
              <a:t>충돌판정</a:t>
            </a:r>
            <a:endParaRPr lang="en-US" altLang="ko-KR" dirty="0"/>
          </a:p>
        </p:txBody>
      </p:sp>
      <p:sp>
        <p:nvSpPr>
          <p:cNvPr id="53" name="TextBox 52"/>
          <p:cNvSpPr txBox="1"/>
          <p:nvPr/>
        </p:nvSpPr>
        <p:spPr>
          <a:xfrm>
            <a:off x="6315895" y="4892302"/>
            <a:ext cx="240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게임 기능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315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14">
            <a:extLst>
              <a:ext uri="{FF2B5EF4-FFF2-40B4-BE49-F238E27FC236}">
                <a16:creationId xmlns:a16="http://schemas.microsoft.com/office/drawing/2014/main" id="{EA50D7B3-E09B-4DD6-AD75-8444B8484D11}"/>
              </a:ext>
            </a:extLst>
          </p:cNvPr>
          <p:cNvSpPr/>
          <p:nvPr/>
        </p:nvSpPr>
        <p:spPr>
          <a:xfrm>
            <a:off x="1" y="-1"/>
            <a:ext cx="7931327" cy="4702402"/>
          </a:xfrm>
          <a:custGeom>
            <a:avLst/>
            <a:gdLst>
              <a:gd name="connsiteX0" fmla="*/ 6688179 w 7931327"/>
              <a:gd name="connsiteY0" fmla="*/ 1 h 4702402"/>
              <a:gd name="connsiteX1" fmla="*/ 7931327 w 7931327"/>
              <a:gd name="connsiteY1" fmla="*/ 1 h 4702402"/>
              <a:gd name="connsiteX2" fmla="*/ 7899851 w 7931327"/>
              <a:gd name="connsiteY2" fmla="*/ 101601 h 4702402"/>
              <a:gd name="connsiteX3" fmla="*/ 6376758 w 7931327"/>
              <a:gd name="connsiteY3" fmla="*/ 2177144 h 4702402"/>
              <a:gd name="connsiteX4" fmla="*/ 536361 w 7931327"/>
              <a:gd name="connsiteY4" fmla="*/ 4526971 h 4702402"/>
              <a:gd name="connsiteX5" fmla="*/ 0 w 7931327"/>
              <a:gd name="connsiteY5" fmla="*/ 4702402 h 4702402"/>
              <a:gd name="connsiteX6" fmla="*/ 0 w 7931327"/>
              <a:gd name="connsiteY6" fmla="*/ 3938689 h 4702402"/>
              <a:gd name="connsiteX7" fmla="*/ 0 w 7931327"/>
              <a:gd name="connsiteY7" fmla="*/ 0 h 4702402"/>
              <a:gd name="connsiteX8" fmla="*/ 6688179 w 7931327"/>
              <a:gd name="connsiteY8" fmla="*/ 0 h 4702402"/>
              <a:gd name="connsiteX9" fmla="*/ 0 w 7931327"/>
              <a:gd name="connsiteY9" fmla="*/ 3938688 h 470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31327" h="4702402">
                <a:moveTo>
                  <a:pt x="6688179" y="1"/>
                </a:moveTo>
                <a:lnTo>
                  <a:pt x="7931327" y="1"/>
                </a:lnTo>
                <a:lnTo>
                  <a:pt x="7899851" y="101601"/>
                </a:lnTo>
                <a:cubicBezTo>
                  <a:pt x="7679416" y="790425"/>
                  <a:pt x="7335911" y="1612297"/>
                  <a:pt x="6376758" y="2177144"/>
                </a:cubicBezTo>
                <a:cubicBezTo>
                  <a:pt x="5057924" y="2953809"/>
                  <a:pt x="2924432" y="3739050"/>
                  <a:pt x="536361" y="4526971"/>
                </a:cubicBezTo>
                <a:lnTo>
                  <a:pt x="0" y="4702402"/>
                </a:lnTo>
                <a:lnTo>
                  <a:pt x="0" y="3938689"/>
                </a:lnTo>
                <a:close/>
                <a:moveTo>
                  <a:pt x="0" y="0"/>
                </a:moveTo>
                <a:lnTo>
                  <a:pt x="6688179" y="0"/>
                </a:lnTo>
                <a:lnTo>
                  <a:pt x="0" y="3938688"/>
                </a:lnTo>
                <a:close/>
              </a:path>
            </a:pathLst>
          </a:custGeom>
          <a:solidFill>
            <a:srgbClr val="D63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F56981DD-F0B7-45B2-915E-DAEDF489AACA}"/>
              </a:ext>
            </a:extLst>
          </p:cNvPr>
          <p:cNvSpPr/>
          <p:nvPr/>
        </p:nvSpPr>
        <p:spPr>
          <a:xfrm>
            <a:off x="3462980" y="0"/>
            <a:ext cx="8729021" cy="6858000"/>
          </a:xfrm>
          <a:custGeom>
            <a:avLst/>
            <a:gdLst>
              <a:gd name="connsiteX0" fmla="*/ 6088262 w 8729021"/>
              <a:gd name="connsiteY0" fmla="*/ 0 h 6858000"/>
              <a:gd name="connsiteX1" fmla="*/ 8729021 w 8729021"/>
              <a:gd name="connsiteY1" fmla="*/ 0 h 6858000"/>
              <a:gd name="connsiteX2" fmla="*/ 8729021 w 8729021"/>
              <a:gd name="connsiteY2" fmla="*/ 4141190 h 6858000"/>
              <a:gd name="connsiteX3" fmla="*/ 4468347 w 8729021"/>
              <a:gd name="connsiteY3" fmla="*/ 0 h 6858000"/>
              <a:gd name="connsiteX4" fmla="*/ 6088261 w 8729021"/>
              <a:gd name="connsiteY4" fmla="*/ 0 h 6858000"/>
              <a:gd name="connsiteX5" fmla="*/ 8729020 w 8729021"/>
              <a:gd name="connsiteY5" fmla="*/ 4141190 h 6858000"/>
              <a:gd name="connsiteX6" fmla="*/ 8729020 w 8729021"/>
              <a:gd name="connsiteY6" fmla="*/ 6858000 h 6858000"/>
              <a:gd name="connsiteX7" fmla="*/ 4912658 w 8729021"/>
              <a:gd name="connsiteY7" fmla="*/ 6858000 h 6858000"/>
              <a:gd name="connsiteX8" fmla="*/ 4865756 w 8729021"/>
              <a:gd name="connsiteY8" fmla="*/ 6844337 h 6858000"/>
              <a:gd name="connsiteX9" fmla="*/ 281706 w 8729021"/>
              <a:gd name="connsiteY9" fmla="*/ 4339771 h 6858000"/>
              <a:gd name="connsiteX10" fmla="*/ 28332 w 8729021"/>
              <a:gd name="connsiteY10" fmla="*/ 3682149 h 6858000"/>
              <a:gd name="connsiteX11" fmla="*/ 0 w 8729021"/>
              <a:gd name="connsiteY11" fmla="*/ 3500357 h 6858000"/>
              <a:gd name="connsiteX12" fmla="*/ 14639 w 8729021"/>
              <a:gd name="connsiteY12" fmla="*/ 3494856 h 6858000"/>
              <a:gd name="connsiteX13" fmla="*/ 2913778 w 8729021"/>
              <a:gd name="connsiteY13" fmla="*/ 2177143 h 6858000"/>
              <a:gd name="connsiteX14" fmla="*/ 4436871 w 8729021"/>
              <a:gd name="connsiteY14" fmla="*/ 10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729021" h="6858000">
                <a:moveTo>
                  <a:pt x="6088262" y="0"/>
                </a:moveTo>
                <a:lnTo>
                  <a:pt x="8729021" y="0"/>
                </a:lnTo>
                <a:lnTo>
                  <a:pt x="8729021" y="4141190"/>
                </a:lnTo>
                <a:close/>
                <a:moveTo>
                  <a:pt x="4468347" y="0"/>
                </a:moveTo>
                <a:lnTo>
                  <a:pt x="6088261" y="0"/>
                </a:lnTo>
                <a:lnTo>
                  <a:pt x="8729020" y="4141190"/>
                </a:lnTo>
                <a:lnTo>
                  <a:pt x="8729020" y="6858000"/>
                </a:lnTo>
                <a:lnTo>
                  <a:pt x="4912658" y="6858000"/>
                </a:lnTo>
                <a:lnTo>
                  <a:pt x="4865756" y="6844337"/>
                </a:lnTo>
                <a:cubicBezTo>
                  <a:pt x="2671064" y="6189379"/>
                  <a:pt x="960249" y="5403850"/>
                  <a:pt x="281706" y="4339771"/>
                </a:cubicBezTo>
                <a:cubicBezTo>
                  <a:pt x="161963" y="4151993"/>
                  <a:pt x="78938" y="3930132"/>
                  <a:pt x="28332" y="3682149"/>
                </a:cubicBezTo>
                <a:lnTo>
                  <a:pt x="0" y="3500357"/>
                </a:lnTo>
                <a:lnTo>
                  <a:pt x="14639" y="3494856"/>
                </a:lnTo>
                <a:cubicBezTo>
                  <a:pt x="1172327" y="3053605"/>
                  <a:pt x="2171934" y="2614017"/>
                  <a:pt x="2913778" y="2177143"/>
                </a:cubicBezTo>
                <a:cubicBezTo>
                  <a:pt x="3872931" y="1612296"/>
                  <a:pt x="4216436" y="790424"/>
                  <a:pt x="4436871" y="101600"/>
                </a:cubicBezTo>
                <a:close/>
              </a:path>
            </a:pathLst>
          </a:custGeom>
          <a:solidFill>
            <a:srgbClr val="E6A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자유형: 도형 22">
            <a:extLst>
              <a:ext uri="{FF2B5EF4-FFF2-40B4-BE49-F238E27FC236}">
                <a16:creationId xmlns:a16="http://schemas.microsoft.com/office/drawing/2014/main" id="{200E41D3-D844-4449-948F-808B413822E6}"/>
              </a:ext>
            </a:extLst>
          </p:cNvPr>
          <p:cNvSpPr/>
          <p:nvPr/>
        </p:nvSpPr>
        <p:spPr>
          <a:xfrm>
            <a:off x="0" y="3500358"/>
            <a:ext cx="8375638" cy="3357643"/>
          </a:xfrm>
          <a:custGeom>
            <a:avLst/>
            <a:gdLst>
              <a:gd name="connsiteX0" fmla="*/ 3462980 w 8375638"/>
              <a:gd name="connsiteY0" fmla="*/ 0 h 3357643"/>
              <a:gd name="connsiteX1" fmla="*/ 3491312 w 8375638"/>
              <a:gd name="connsiteY1" fmla="*/ 181792 h 3357643"/>
              <a:gd name="connsiteX2" fmla="*/ 3744686 w 8375638"/>
              <a:gd name="connsiteY2" fmla="*/ 839414 h 3357643"/>
              <a:gd name="connsiteX3" fmla="*/ 8328736 w 8375638"/>
              <a:gd name="connsiteY3" fmla="*/ 3343980 h 3357643"/>
              <a:gd name="connsiteX4" fmla="*/ 8375638 w 8375638"/>
              <a:gd name="connsiteY4" fmla="*/ 3357643 h 3357643"/>
              <a:gd name="connsiteX5" fmla="*/ 0 w 8375638"/>
              <a:gd name="connsiteY5" fmla="*/ 3357643 h 3357643"/>
              <a:gd name="connsiteX6" fmla="*/ 0 w 8375638"/>
              <a:gd name="connsiteY6" fmla="*/ 1202044 h 3357643"/>
              <a:gd name="connsiteX7" fmla="*/ 536361 w 8375638"/>
              <a:gd name="connsiteY7" fmla="*/ 1026613 h 3357643"/>
              <a:gd name="connsiteX8" fmla="*/ 3086005 w 8375638"/>
              <a:gd name="connsiteY8" fmla="*/ 141643 h 3357643"/>
              <a:gd name="connsiteX9" fmla="*/ 3462980 w 8375638"/>
              <a:gd name="connsiteY9" fmla="*/ 0 h 335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75638" h="3357643">
                <a:moveTo>
                  <a:pt x="3462980" y="0"/>
                </a:moveTo>
                <a:lnTo>
                  <a:pt x="3491312" y="181792"/>
                </a:lnTo>
                <a:cubicBezTo>
                  <a:pt x="3541918" y="429775"/>
                  <a:pt x="3624943" y="651636"/>
                  <a:pt x="3744686" y="839414"/>
                </a:cubicBezTo>
                <a:cubicBezTo>
                  <a:pt x="4423229" y="1903493"/>
                  <a:pt x="6134044" y="2689022"/>
                  <a:pt x="8328736" y="3343980"/>
                </a:cubicBezTo>
                <a:lnTo>
                  <a:pt x="8375638" y="3357643"/>
                </a:lnTo>
                <a:lnTo>
                  <a:pt x="0" y="3357643"/>
                </a:lnTo>
                <a:lnTo>
                  <a:pt x="0" y="1202044"/>
                </a:lnTo>
                <a:lnTo>
                  <a:pt x="536361" y="1026613"/>
                </a:lnTo>
                <a:cubicBezTo>
                  <a:pt x="1431888" y="731143"/>
                  <a:pt x="2291614" y="436049"/>
                  <a:pt x="3086005" y="141643"/>
                </a:cubicBezTo>
                <a:lnTo>
                  <a:pt x="3462980" y="0"/>
                </a:lnTo>
                <a:close/>
              </a:path>
            </a:pathLst>
          </a:custGeom>
          <a:solidFill>
            <a:srgbClr val="2F9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1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6484659" y="2977911"/>
            <a:ext cx="4602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콘솔창의</a:t>
            </a:r>
            <a:r>
              <a:rPr lang="ko-KR" altLang="en-US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초기 설정</a:t>
            </a:r>
            <a:endParaRPr lang="en-US" altLang="ko-KR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 입력</a:t>
            </a:r>
            <a:endParaRPr lang="en-US" altLang="ko-KR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커서 초기 </a:t>
            </a:r>
            <a:r>
              <a:rPr lang="ko-KR" altLang="en-US" dirty="0" err="1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셋팅</a:t>
            </a:r>
            <a:endParaRPr lang="en-US" altLang="ko-KR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커서 좌표 이동</a:t>
            </a:r>
            <a:endParaRPr lang="en-US" altLang="ko-KR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점수판</a:t>
            </a:r>
            <a:endParaRPr lang="en-US" altLang="ko-KR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종료</a:t>
            </a:r>
            <a:endParaRPr lang="en-US" altLang="ko-KR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시작</a:t>
            </a:r>
            <a:endParaRPr lang="en-US" altLang="ko-KR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Game_manager</a:t>
            </a:r>
            <a:endParaRPr lang="ko-KR" altLang="en-US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49" y="513341"/>
            <a:ext cx="413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/Game_manager.h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438" y="2427449"/>
            <a:ext cx="5252445" cy="28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20089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6429507" y="2139957"/>
            <a:ext cx="5559794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Init()</a:t>
            </a:r>
          </a:p>
          <a:p>
            <a:r>
              <a:rPr lang="en-US" altLang="ko-KR" sz="15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콘솔 창의 크기를 조정 </a:t>
            </a:r>
            <a:r>
              <a:rPr lang="en-US" altLang="ko-KR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</a:t>
            </a:r>
            <a:r>
              <a:rPr lang="ko-KR" altLang="en-US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줄 </a:t>
            </a:r>
            <a:r>
              <a:rPr lang="en-US" altLang="ko-KR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</a:t>
            </a:r>
            <a:r>
              <a:rPr lang="ko-KR" altLang="en-US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칸</a:t>
            </a:r>
            <a:endParaRPr lang="en-US" altLang="ko-KR" sz="1500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500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GetKeyDown()</a:t>
            </a:r>
          </a:p>
          <a:p>
            <a:r>
              <a:rPr lang="en-US" altLang="ko-KR" sz="15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키보드의 입력이 있는지 없는지를 판단</a:t>
            </a:r>
            <a:endParaRPr lang="en-US" altLang="ko-KR" sz="1500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5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_kbhit() </a:t>
            </a:r>
            <a:r>
              <a:rPr lang="ko-KR" altLang="en-US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키보드가 눌렸다면 </a:t>
            </a:r>
            <a:r>
              <a:rPr lang="en-US" altLang="ko-KR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이외의 값을 리턴</a:t>
            </a:r>
            <a:endParaRPr lang="en-US" altLang="ko-KR" sz="1500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_getch()</a:t>
            </a:r>
            <a:r>
              <a:rPr lang="ko-KR" altLang="en-US" sz="1500" dirty="0" err="1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입력받은</a:t>
            </a:r>
            <a:r>
              <a:rPr lang="ko-KR" altLang="en-US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아스키코드를 </a:t>
            </a:r>
            <a:r>
              <a:rPr lang="ko-KR" altLang="en-US" sz="1500" dirty="0" err="1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정수형으로</a:t>
            </a:r>
            <a:r>
              <a:rPr lang="ko-KR" altLang="en-US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리턴</a:t>
            </a:r>
            <a:endParaRPr lang="en-US" altLang="ko-KR" sz="1500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CursorSetting()	</a:t>
            </a:r>
          </a:p>
          <a:p>
            <a:r>
              <a:rPr lang="en-US" altLang="ko-KR" sz="15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en-US" altLang="ko-KR" sz="1500" dirty="0" smtClean="0"/>
              <a:t>CONSOLE_CURSOR_INFO</a:t>
            </a:r>
            <a:r>
              <a:rPr lang="ko-KR" altLang="en-US" sz="1500" dirty="0" smtClean="0"/>
              <a:t>라는 구조체를 선언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</a:t>
            </a:r>
            <a:r>
              <a:rPr lang="ko-KR" altLang="en-US" sz="1500" dirty="0" smtClean="0"/>
              <a:t>콘솔의 커서가 보이지 않도록 변경</a:t>
            </a:r>
            <a:endParaRPr lang="en-US" altLang="ko-KR" sz="1500" b="1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Game_manager</a:t>
            </a:r>
            <a:endParaRPr lang="ko-KR" altLang="en-US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49" y="513341"/>
            <a:ext cx="413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/Game_manager.cpp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931" y="2136578"/>
            <a:ext cx="5122748" cy="31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20089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7202590" y="2527420"/>
            <a:ext cx="4742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gotoXY(int x,int y)</a:t>
            </a:r>
          </a:p>
          <a:p>
            <a:r>
              <a:rPr lang="en-US" altLang="ko-KR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콘솔의 커서를 해당 좌표로 이동시키기</a:t>
            </a:r>
            <a:endParaRPr lang="en-US" altLang="ko-KR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drawScore(int score)</a:t>
            </a:r>
          </a:p>
          <a:p>
            <a:r>
              <a:rPr lang="en-US" altLang="ko-KR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점수를 표시</a:t>
            </a:r>
            <a:endParaRPr lang="en-US" altLang="ko-KR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DrawEnd(int score)</a:t>
            </a:r>
          </a:p>
          <a:p>
            <a:r>
              <a:rPr lang="en-US" altLang="ko-KR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게임이 </a:t>
            </a:r>
            <a:r>
              <a:rPr lang="ko-KR" altLang="en-US" dirty="0" err="1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끝난후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최종 점수를 표시</a:t>
            </a:r>
            <a:endParaRPr lang="en-US" altLang="ko-KR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Game_manager</a:t>
            </a:r>
            <a:endParaRPr lang="ko-KR" altLang="en-US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49" y="513341"/>
            <a:ext cx="413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/Game_manager.cpp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26" y="2031290"/>
            <a:ext cx="6254856" cy="330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20089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Game_manager</a:t>
            </a:r>
            <a:endParaRPr lang="ko-KR" altLang="en-US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49" y="513341"/>
            <a:ext cx="413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/Game_manager.cpp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5312" y="2305352"/>
            <a:ext cx="3787140" cy="3787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5801" y="3737257"/>
            <a:ext cx="4087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키보드 입력을 받습니다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입력은  </a:t>
            </a:r>
            <a:r>
              <a:rPr lang="en-US" altLang="ko-KR" dirty="0" smtClean="0"/>
              <a:t>ESC, SPACEBAR </a:t>
            </a:r>
            <a:r>
              <a:rPr lang="ko-KR" altLang="en-US" dirty="0" smtClean="0"/>
              <a:t>두 가지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3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20089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Game_manager</a:t>
            </a:r>
            <a:endParaRPr lang="ko-KR" altLang="en-US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49" y="513341"/>
            <a:ext cx="413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/Game_manager.cpp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129" y="2025274"/>
            <a:ext cx="3460534" cy="43472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3872" y="2125253"/>
            <a:ext cx="5249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점프를 </a:t>
            </a:r>
            <a:r>
              <a:rPr lang="ko-KR" altLang="en-US" dirty="0"/>
              <a:t>한다면 우선 만약 공룡의 </a:t>
            </a:r>
            <a:r>
              <a:rPr lang="en-US" altLang="ko-KR" dirty="0"/>
              <a:t>Y</a:t>
            </a:r>
            <a:r>
              <a:rPr lang="ko-KR" altLang="en-US" dirty="0"/>
              <a:t>좌표가 최대 지점에 도달하지 않았다면 </a:t>
            </a:r>
            <a:r>
              <a:rPr lang="en-US" altLang="ko-KR" dirty="0"/>
              <a:t>Y</a:t>
            </a:r>
            <a:r>
              <a:rPr lang="ko-KR" altLang="en-US" dirty="0"/>
              <a:t>좌표를 상승시킵니다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점프가 끝이 났다면 </a:t>
            </a:r>
            <a:endParaRPr lang="en-US" altLang="ko-KR" dirty="0"/>
          </a:p>
          <a:p>
            <a:r>
              <a:rPr lang="ko-KR" altLang="en-US" dirty="0" err="1"/>
              <a:t>최대높이와</a:t>
            </a:r>
            <a:r>
              <a:rPr lang="ko-KR" altLang="en-US" dirty="0"/>
              <a:t> 점프 상태를 모두 </a:t>
            </a:r>
            <a:r>
              <a:rPr lang="en-US" altLang="ko-KR" dirty="0"/>
              <a:t>False</a:t>
            </a:r>
            <a:r>
              <a:rPr lang="ko-KR" altLang="en-US" dirty="0"/>
              <a:t>로 만들어 점프를 </a:t>
            </a:r>
            <a:r>
              <a:rPr lang="ko-KR" altLang="en-US" dirty="0" err="1"/>
              <a:t>할수</a:t>
            </a:r>
            <a:r>
              <a:rPr lang="ko-KR" altLang="en-US" dirty="0"/>
              <a:t> 있는 상태로 변경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최고 지점에 도달 후라면 공룡의 </a:t>
            </a:r>
            <a:r>
              <a:rPr lang="en-US" altLang="ko-KR" dirty="0"/>
              <a:t>Y</a:t>
            </a:r>
            <a:r>
              <a:rPr lang="ko-KR" altLang="en-US" dirty="0"/>
              <a:t>좌표를 내립니다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공룡의 좌표가 최고 지점에 다다랐다면 최고 높이를 </a:t>
            </a:r>
            <a:r>
              <a:rPr lang="en-US" altLang="ko-KR" dirty="0"/>
              <a:t>true</a:t>
            </a:r>
            <a:r>
              <a:rPr lang="ko-KR" altLang="en-US" dirty="0"/>
              <a:t>로 변경합니다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6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20089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Game_manager</a:t>
            </a:r>
            <a:endParaRPr lang="ko-KR" altLang="en-US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49" y="513341"/>
            <a:ext cx="413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/Game_manager.cpp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06576" y="2906260"/>
            <a:ext cx="5514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나무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조작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나무의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좌표를 </a:t>
            </a:r>
            <a:r>
              <a:rPr lang="ko-KR" altLang="en-US" dirty="0" smtClean="0"/>
              <a:t>계속 줄임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좌표가 </a:t>
            </a:r>
            <a:r>
              <a:rPr lang="en-US" altLang="ko-KR" dirty="0" smtClean="0"/>
              <a:t>-2</a:t>
            </a:r>
            <a:r>
              <a:rPr lang="ko-KR" altLang="en-US" dirty="0" smtClean="0"/>
              <a:t>이하가 되면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좌표를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r>
              <a:rPr lang="ko-KR" altLang="en-US" dirty="0" smtClean="0"/>
              <a:t>나무의 종류를 선택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충동 판정</a:t>
            </a:r>
            <a:endParaRPr lang="en-US" altLang="ko-KR" dirty="0" smtClean="0"/>
          </a:p>
          <a:p>
            <a:r>
              <a:rPr lang="ko-KR" altLang="en-US" dirty="0" smtClean="0"/>
              <a:t>나무의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 </a:t>
            </a:r>
            <a:r>
              <a:rPr lang="ko-KR" altLang="en-US" dirty="0" smtClean="0"/>
              <a:t>위치가 </a:t>
            </a:r>
            <a:r>
              <a:rPr lang="ko-KR" altLang="en-US" dirty="0" smtClean="0"/>
              <a:t>충돌 가능 </a:t>
            </a:r>
            <a:r>
              <a:rPr lang="ko-KR" altLang="en-US" dirty="0" smtClean="0"/>
              <a:t>위치이고</a:t>
            </a:r>
            <a:r>
              <a:rPr lang="en-US" altLang="ko-KR" dirty="0" smtClean="0"/>
              <a:t>,</a:t>
            </a:r>
            <a:endParaRPr lang="en-US" altLang="ko-KR" dirty="0" smtClean="0"/>
          </a:p>
          <a:p>
            <a:r>
              <a:rPr lang="ko-KR" altLang="en-US" dirty="0" smtClean="0"/>
              <a:t>공룡의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 </a:t>
            </a:r>
            <a:r>
              <a:rPr lang="ko-KR" altLang="en-US" dirty="0" smtClean="0"/>
              <a:t>위치가 </a:t>
            </a:r>
            <a:r>
              <a:rPr lang="ko-KR" altLang="en-US" dirty="0" smtClean="0"/>
              <a:t>충돌 가능 위치이면 충돌 판정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047" y="2465372"/>
            <a:ext cx="50387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14">
            <a:extLst>
              <a:ext uri="{FF2B5EF4-FFF2-40B4-BE49-F238E27FC236}">
                <a16:creationId xmlns:a16="http://schemas.microsoft.com/office/drawing/2014/main" id="{EA50D7B3-E09B-4DD6-AD75-8444B8484D11}"/>
              </a:ext>
            </a:extLst>
          </p:cNvPr>
          <p:cNvSpPr/>
          <p:nvPr/>
        </p:nvSpPr>
        <p:spPr>
          <a:xfrm>
            <a:off x="1" y="-1"/>
            <a:ext cx="7931327" cy="4702402"/>
          </a:xfrm>
          <a:custGeom>
            <a:avLst/>
            <a:gdLst>
              <a:gd name="connsiteX0" fmla="*/ 6688179 w 7931327"/>
              <a:gd name="connsiteY0" fmla="*/ 1 h 4702402"/>
              <a:gd name="connsiteX1" fmla="*/ 7931327 w 7931327"/>
              <a:gd name="connsiteY1" fmla="*/ 1 h 4702402"/>
              <a:gd name="connsiteX2" fmla="*/ 7899851 w 7931327"/>
              <a:gd name="connsiteY2" fmla="*/ 101601 h 4702402"/>
              <a:gd name="connsiteX3" fmla="*/ 6376758 w 7931327"/>
              <a:gd name="connsiteY3" fmla="*/ 2177144 h 4702402"/>
              <a:gd name="connsiteX4" fmla="*/ 536361 w 7931327"/>
              <a:gd name="connsiteY4" fmla="*/ 4526971 h 4702402"/>
              <a:gd name="connsiteX5" fmla="*/ 0 w 7931327"/>
              <a:gd name="connsiteY5" fmla="*/ 4702402 h 4702402"/>
              <a:gd name="connsiteX6" fmla="*/ 0 w 7931327"/>
              <a:gd name="connsiteY6" fmla="*/ 3938689 h 4702402"/>
              <a:gd name="connsiteX7" fmla="*/ 0 w 7931327"/>
              <a:gd name="connsiteY7" fmla="*/ 0 h 4702402"/>
              <a:gd name="connsiteX8" fmla="*/ 6688179 w 7931327"/>
              <a:gd name="connsiteY8" fmla="*/ 0 h 4702402"/>
              <a:gd name="connsiteX9" fmla="*/ 0 w 7931327"/>
              <a:gd name="connsiteY9" fmla="*/ 3938688 h 470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31327" h="4702402">
                <a:moveTo>
                  <a:pt x="6688179" y="1"/>
                </a:moveTo>
                <a:lnTo>
                  <a:pt x="7931327" y="1"/>
                </a:lnTo>
                <a:lnTo>
                  <a:pt x="7899851" y="101601"/>
                </a:lnTo>
                <a:cubicBezTo>
                  <a:pt x="7679416" y="790425"/>
                  <a:pt x="7335911" y="1612297"/>
                  <a:pt x="6376758" y="2177144"/>
                </a:cubicBezTo>
                <a:cubicBezTo>
                  <a:pt x="5057924" y="2953809"/>
                  <a:pt x="2924432" y="3739050"/>
                  <a:pt x="536361" y="4526971"/>
                </a:cubicBezTo>
                <a:lnTo>
                  <a:pt x="0" y="4702402"/>
                </a:lnTo>
                <a:lnTo>
                  <a:pt x="0" y="3938689"/>
                </a:lnTo>
                <a:close/>
                <a:moveTo>
                  <a:pt x="0" y="0"/>
                </a:moveTo>
                <a:lnTo>
                  <a:pt x="6688179" y="0"/>
                </a:lnTo>
                <a:lnTo>
                  <a:pt x="0" y="3938688"/>
                </a:lnTo>
                <a:close/>
              </a:path>
            </a:pathLst>
          </a:custGeom>
          <a:solidFill>
            <a:srgbClr val="D63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F56981DD-F0B7-45B2-915E-DAEDF489AACA}"/>
              </a:ext>
            </a:extLst>
          </p:cNvPr>
          <p:cNvSpPr/>
          <p:nvPr/>
        </p:nvSpPr>
        <p:spPr>
          <a:xfrm>
            <a:off x="3462980" y="0"/>
            <a:ext cx="8729021" cy="6858000"/>
          </a:xfrm>
          <a:custGeom>
            <a:avLst/>
            <a:gdLst>
              <a:gd name="connsiteX0" fmla="*/ 6088262 w 8729021"/>
              <a:gd name="connsiteY0" fmla="*/ 0 h 6858000"/>
              <a:gd name="connsiteX1" fmla="*/ 8729021 w 8729021"/>
              <a:gd name="connsiteY1" fmla="*/ 0 h 6858000"/>
              <a:gd name="connsiteX2" fmla="*/ 8729021 w 8729021"/>
              <a:gd name="connsiteY2" fmla="*/ 4141190 h 6858000"/>
              <a:gd name="connsiteX3" fmla="*/ 4468347 w 8729021"/>
              <a:gd name="connsiteY3" fmla="*/ 0 h 6858000"/>
              <a:gd name="connsiteX4" fmla="*/ 6088261 w 8729021"/>
              <a:gd name="connsiteY4" fmla="*/ 0 h 6858000"/>
              <a:gd name="connsiteX5" fmla="*/ 8729020 w 8729021"/>
              <a:gd name="connsiteY5" fmla="*/ 4141190 h 6858000"/>
              <a:gd name="connsiteX6" fmla="*/ 8729020 w 8729021"/>
              <a:gd name="connsiteY6" fmla="*/ 6858000 h 6858000"/>
              <a:gd name="connsiteX7" fmla="*/ 4912658 w 8729021"/>
              <a:gd name="connsiteY7" fmla="*/ 6858000 h 6858000"/>
              <a:gd name="connsiteX8" fmla="*/ 4865756 w 8729021"/>
              <a:gd name="connsiteY8" fmla="*/ 6844337 h 6858000"/>
              <a:gd name="connsiteX9" fmla="*/ 281706 w 8729021"/>
              <a:gd name="connsiteY9" fmla="*/ 4339771 h 6858000"/>
              <a:gd name="connsiteX10" fmla="*/ 28332 w 8729021"/>
              <a:gd name="connsiteY10" fmla="*/ 3682149 h 6858000"/>
              <a:gd name="connsiteX11" fmla="*/ 0 w 8729021"/>
              <a:gd name="connsiteY11" fmla="*/ 3500357 h 6858000"/>
              <a:gd name="connsiteX12" fmla="*/ 14639 w 8729021"/>
              <a:gd name="connsiteY12" fmla="*/ 3494856 h 6858000"/>
              <a:gd name="connsiteX13" fmla="*/ 2913778 w 8729021"/>
              <a:gd name="connsiteY13" fmla="*/ 2177143 h 6858000"/>
              <a:gd name="connsiteX14" fmla="*/ 4436871 w 8729021"/>
              <a:gd name="connsiteY14" fmla="*/ 10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729021" h="6858000">
                <a:moveTo>
                  <a:pt x="6088262" y="0"/>
                </a:moveTo>
                <a:lnTo>
                  <a:pt x="8729021" y="0"/>
                </a:lnTo>
                <a:lnTo>
                  <a:pt x="8729021" y="4141190"/>
                </a:lnTo>
                <a:close/>
                <a:moveTo>
                  <a:pt x="4468347" y="0"/>
                </a:moveTo>
                <a:lnTo>
                  <a:pt x="6088261" y="0"/>
                </a:lnTo>
                <a:lnTo>
                  <a:pt x="8729020" y="4141190"/>
                </a:lnTo>
                <a:lnTo>
                  <a:pt x="8729020" y="6858000"/>
                </a:lnTo>
                <a:lnTo>
                  <a:pt x="4912658" y="6858000"/>
                </a:lnTo>
                <a:lnTo>
                  <a:pt x="4865756" y="6844337"/>
                </a:lnTo>
                <a:cubicBezTo>
                  <a:pt x="2671064" y="6189379"/>
                  <a:pt x="960249" y="5403850"/>
                  <a:pt x="281706" y="4339771"/>
                </a:cubicBezTo>
                <a:cubicBezTo>
                  <a:pt x="161963" y="4151993"/>
                  <a:pt x="78938" y="3930132"/>
                  <a:pt x="28332" y="3682149"/>
                </a:cubicBezTo>
                <a:lnTo>
                  <a:pt x="0" y="3500357"/>
                </a:lnTo>
                <a:lnTo>
                  <a:pt x="14639" y="3494856"/>
                </a:lnTo>
                <a:cubicBezTo>
                  <a:pt x="1172327" y="3053605"/>
                  <a:pt x="2171934" y="2614017"/>
                  <a:pt x="2913778" y="2177143"/>
                </a:cubicBezTo>
                <a:cubicBezTo>
                  <a:pt x="3872931" y="1612296"/>
                  <a:pt x="4216436" y="790424"/>
                  <a:pt x="4436871" y="101600"/>
                </a:cubicBezTo>
                <a:close/>
              </a:path>
            </a:pathLst>
          </a:custGeom>
          <a:solidFill>
            <a:srgbClr val="E6A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자유형: 도형 22">
            <a:extLst>
              <a:ext uri="{FF2B5EF4-FFF2-40B4-BE49-F238E27FC236}">
                <a16:creationId xmlns:a16="http://schemas.microsoft.com/office/drawing/2014/main" id="{200E41D3-D844-4449-948F-808B413822E6}"/>
              </a:ext>
            </a:extLst>
          </p:cNvPr>
          <p:cNvSpPr/>
          <p:nvPr/>
        </p:nvSpPr>
        <p:spPr>
          <a:xfrm>
            <a:off x="0" y="3500358"/>
            <a:ext cx="8375638" cy="3357643"/>
          </a:xfrm>
          <a:custGeom>
            <a:avLst/>
            <a:gdLst>
              <a:gd name="connsiteX0" fmla="*/ 3462980 w 8375638"/>
              <a:gd name="connsiteY0" fmla="*/ 0 h 3357643"/>
              <a:gd name="connsiteX1" fmla="*/ 3491312 w 8375638"/>
              <a:gd name="connsiteY1" fmla="*/ 181792 h 3357643"/>
              <a:gd name="connsiteX2" fmla="*/ 3744686 w 8375638"/>
              <a:gd name="connsiteY2" fmla="*/ 839414 h 3357643"/>
              <a:gd name="connsiteX3" fmla="*/ 8328736 w 8375638"/>
              <a:gd name="connsiteY3" fmla="*/ 3343980 h 3357643"/>
              <a:gd name="connsiteX4" fmla="*/ 8375638 w 8375638"/>
              <a:gd name="connsiteY4" fmla="*/ 3357643 h 3357643"/>
              <a:gd name="connsiteX5" fmla="*/ 0 w 8375638"/>
              <a:gd name="connsiteY5" fmla="*/ 3357643 h 3357643"/>
              <a:gd name="connsiteX6" fmla="*/ 0 w 8375638"/>
              <a:gd name="connsiteY6" fmla="*/ 1202044 h 3357643"/>
              <a:gd name="connsiteX7" fmla="*/ 536361 w 8375638"/>
              <a:gd name="connsiteY7" fmla="*/ 1026613 h 3357643"/>
              <a:gd name="connsiteX8" fmla="*/ 3086005 w 8375638"/>
              <a:gd name="connsiteY8" fmla="*/ 141643 h 3357643"/>
              <a:gd name="connsiteX9" fmla="*/ 3462980 w 8375638"/>
              <a:gd name="connsiteY9" fmla="*/ 0 h 335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75638" h="3357643">
                <a:moveTo>
                  <a:pt x="3462980" y="0"/>
                </a:moveTo>
                <a:lnTo>
                  <a:pt x="3491312" y="181792"/>
                </a:lnTo>
                <a:cubicBezTo>
                  <a:pt x="3541918" y="429775"/>
                  <a:pt x="3624943" y="651636"/>
                  <a:pt x="3744686" y="839414"/>
                </a:cubicBezTo>
                <a:cubicBezTo>
                  <a:pt x="4423229" y="1903493"/>
                  <a:pt x="6134044" y="2689022"/>
                  <a:pt x="8328736" y="3343980"/>
                </a:cubicBezTo>
                <a:lnTo>
                  <a:pt x="8375638" y="3357643"/>
                </a:lnTo>
                <a:lnTo>
                  <a:pt x="0" y="3357643"/>
                </a:lnTo>
                <a:lnTo>
                  <a:pt x="0" y="1202044"/>
                </a:lnTo>
                <a:lnTo>
                  <a:pt x="536361" y="1026613"/>
                </a:lnTo>
                <a:cubicBezTo>
                  <a:pt x="1431888" y="731143"/>
                  <a:pt x="2291614" y="436049"/>
                  <a:pt x="3086005" y="141643"/>
                </a:cubicBezTo>
                <a:lnTo>
                  <a:pt x="3462980" y="0"/>
                </a:lnTo>
                <a:close/>
              </a:path>
            </a:pathLst>
          </a:custGeom>
          <a:solidFill>
            <a:srgbClr val="2F9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20090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1158250" y="1843043"/>
            <a:ext cx="977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공룡 달리기</a:t>
            </a:r>
            <a:r>
              <a:rPr lang="en-US" altLang="ko-KR" dirty="0"/>
              <a:t>, </a:t>
            </a:r>
            <a:r>
              <a:rPr lang="ko-KR" altLang="en-US" dirty="0"/>
              <a:t>또는 </a:t>
            </a:r>
            <a:r>
              <a:rPr lang="ko-KR" altLang="en-US" b="1" dirty="0"/>
              <a:t>공룡 게임</a:t>
            </a:r>
            <a:r>
              <a:rPr lang="en-US" altLang="ko-KR" dirty="0"/>
              <a:t>(Dinosaur Game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크롬에서 </a:t>
            </a:r>
            <a:r>
              <a:rPr lang="ko-KR" altLang="en-US" dirty="0"/>
              <a:t>네트워크 연결이 끊겼을 때 나오는 </a:t>
            </a:r>
            <a:r>
              <a:rPr lang="ko-KR" altLang="en-US" dirty="0" smtClean="0"/>
              <a:t>공룡을 클릭하거나 스페이스바를 누르면 </a:t>
            </a:r>
            <a:r>
              <a:rPr lang="ko-KR" altLang="en-US" dirty="0"/>
              <a:t>간단한 미니게임을 할 수 있는 </a:t>
            </a:r>
            <a:r>
              <a:rPr lang="ko-KR" altLang="en-US" dirty="0" err="1"/>
              <a:t>이스터</a:t>
            </a:r>
            <a:r>
              <a:rPr lang="ko-KR" altLang="en-US" dirty="0"/>
              <a:t> 에그가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ko-KR" altLang="en-US" sz="40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공룡게임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50" y="513341"/>
            <a:ext cx="2581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주제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파일:9oO7aQ9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236" y="2860977"/>
            <a:ext cx="53530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994451" y="5601959"/>
            <a:ext cx="977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강의 때 배운 것과 </a:t>
            </a:r>
            <a:r>
              <a:rPr lang="en-US" altLang="ko-KR" b="1" dirty="0" smtClean="0"/>
              <a:t>OOP</a:t>
            </a:r>
            <a:r>
              <a:rPr lang="ko-KR" altLang="en-US" b="1" dirty="0" err="1" smtClean="0"/>
              <a:t>를</a:t>
            </a:r>
            <a:r>
              <a:rPr lang="ko-KR" altLang="en-US" b="1" dirty="0" smtClean="0"/>
              <a:t> 중점으로 </a:t>
            </a:r>
            <a:r>
              <a:rPr lang="ko-KR" altLang="en-US" b="1" dirty="0"/>
              <a:t>공룡 게임을 최대한 비슷하게 </a:t>
            </a:r>
            <a:r>
              <a:rPr lang="ko-KR" altLang="en-US" b="1" dirty="0" smtClean="0"/>
              <a:t>구현</a:t>
            </a:r>
            <a:endParaRPr lang="ko-KR" altLang="en-US" sz="40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20089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Game_manager</a:t>
            </a:r>
            <a:endParaRPr lang="ko-KR" altLang="en-US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49" y="513341"/>
            <a:ext cx="413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/Game_manager.cpp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3872" y="3044760"/>
            <a:ext cx="5249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나무 </a:t>
            </a:r>
            <a:r>
              <a:rPr lang="ko-KR" altLang="en-US" dirty="0" err="1" smtClean="0"/>
              <a:t>엔티티의</a:t>
            </a:r>
            <a:r>
              <a:rPr lang="ko-KR" altLang="en-US" dirty="0" smtClean="0"/>
              <a:t> 좌표를 설정</a:t>
            </a:r>
            <a:endParaRPr lang="en-US" altLang="ko-KR" dirty="0" smtClean="0"/>
          </a:p>
          <a:p>
            <a:r>
              <a:rPr lang="ko-KR" altLang="en-US" dirty="0" smtClean="0"/>
              <a:t>나무의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그리기</a:t>
            </a:r>
            <a:endParaRPr lang="en-US" altLang="ko-KR" dirty="0" smtClean="0"/>
          </a:p>
          <a:p>
            <a:r>
              <a:rPr lang="ko-KR" altLang="en-US" dirty="0" smtClean="0"/>
              <a:t>공룡엔티티를 그리기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콘솔창을</a:t>
            </a:r>
            <a:r>
              <a:rPr lang="ko-KR" altLang="en-US" dirty="0"/>
              <a:t> </a:t>
            </a:r>
            <a:r>
              <a:rPr lang="en-US" altLang="ko-KR" dirty="0" smtClean="0"/>
              <a:t>sleep_time</a:t>
            </a:r>
            <a:r>
              <a:rPr lang="ko-KR" altLang="en-US" dirty="0" smtClean="0"/>
              <a:t>초 후 새로 고침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충돌 했다면 게임 종료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그렇지 않으면 스코어를 올리고 계속 진행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577" y="1812908"/>
            <a:ext cx="33432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20089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Main</a:t>
            </a:r>
            <a:endParaRPr lang="ko-KR" altLang="en-US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49" y="513341"/>
            <a:ext cx="413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/Main.cpp/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3872" y="3044760"/>
            <a:ext cx="5249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Game_manager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콘솔창</a:t>
            </a:r>
            <a:r>
              <a:rPr lang="ko-KR" altLang="en-US" dirty="0" smtClean="0"/>
              <a:t> 초기화 및 커서 설정</a:t>
            </a:r>
            <a:endParaRPr lang="en-US" altLang="ko-KR" dirty="0" smtClean="0"/>
          </a:p>
          <a:p>
            <a:r>
              <a:rPr lang="ko-KR" altLang="en-US" dirty="0" smtClean="0"/>
              <a:t>게임 시작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4172" y="2181164"/>
            <a:ext cx="24669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6464255" y="381526"/>
            <a:chExt cx="11252245" cy="609494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1366950" y="502340"/>
            <a:ext cx="316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++ 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최종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결과물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3843477" y="1491128"/>
            <a:ext cx="4505046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4175347" y="15458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최종 결과물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7935577" y="1634111"/>
            <a:ext cx="175090" cy="184352"/>
            <a:chOff x="3966047" y="3589929"/>
            <a:chExt cx="209257" cy="220327"/>
          </a:xfrm>
        </p:grpSpPr>
        <p:sp>
          <p:nvSpPr>
            <p:cNvPr id="1024" name="타원 102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102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77197F5-45D5-4AA2-BCF9-4BB1DF662AE7}"/>
              </a:ext>
            </a:extLst>
          </p:cNvPr>
          <p:cNvSpPr txBox="1"/>
          <p:nvPr/>
        </p:nvSpPr>
        <p:spPr>
          <a:xfrm>
            <a:off x="209181" y="132173"/>
            <a:ext cx="1059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 슬라이드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253F31-4BCA-43C3-9520-D527B20EA89E}"/>
              </a:ext>
            </a:extLst>
          </p:cNvPr>
          <p:cNvSpPr/>
          <p:nvPr/>
        </p:nvSpPr>
        <p:spPr>
          <a:xfrm>
            <a:off x="469876" y="4109289"/>
            <a:ext cx="11722124" cy="274871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2022-07-31 19-32-3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501106" y="2448875"/>
            <a:ext cx="5189739" cy="291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9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10803"/>
            <a:ext cx="12188710" cy="6677609"/>
            <a:chOff x="6464255" y="381526"/>
            <a:chExt cx="11252245" cy="609494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1366336" y="472352"/>
            <a:ext cx="274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문제점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3843477" y="1491128"/>
            <a:ext cx="4505046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4175347" y="1545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4000257" y="1638660"/>
            <a:ext cx="175090" cy="184352"/>
            <a:chOff x="3966047" y="3589929"/>
            <a:chExt cx="209257" cy="220327"/>
          </a:xfrm>
        </p:grpSpPr>
        <p:sp>
          <p:nvSpPr>
            <p:cNvPr id="1024" name="타원 102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102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77197F5-45D5-4AA2-BCF9-4BB1DF662AE7}"/>
              </a:ext>
            </a:extLst>
          </p:cNvPr>
          <p:cNvSpPr txBox="1"/>
          <p:nvPr/>
        </p:nvSpPr>
        <p:spPr>
          <a:xfrm>
            <a:off x="464229" y="136441"/>
            <a:ext cx="1059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 슬라이드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091C0-7EB4-49BF-AE5A-74812FD5C3CC}"/>
              </a:ext>
            </a:extLst>
          </p:cNvPr>
          <p:cNvSpPr txBox="1"/>
          <p:nvPr/>
        </p:nvSpPr>
        <p:spPr>
          <a:xfrm>
            <a:off x="1843675" y="3298551"/>
            <a:ext cx="841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 때 배운 것과 </a:t>
            </a:r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OPP</a:t>
            </a:r>
            <a:r>
              <a:rPr lang="ko-KR" altLang="en-US" dirty="0" err="1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중점으로 개발하려 했지만 오히려 여러 기능을 억지로 끼워 맞춘 느낌이 들었다</a:t>
            </a:r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코드가 깔끔하지 못했고 앞에서 기획한 대로 구현하지 못한 것 같다</a:t>
            </a:r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20C59D-7ECF-420D-ADAF-D843BD3634CA}"/>
              </a:ext>
            </a:extLst>
          </p:cNvPr>
          <p:cNvSpPr/>
          <p:nvPr/>
        </p:nvSpPr>
        <p:spPr>
          <a:xfrm>
            <a:off x="0" y="4493422"/>
            <a:ext cx="12188710" cy="237408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A50D7B3-E09B-4DD6-AD75-8444B8484D11}"/>
              </a:ext>
            </a:extLst>
          </p:cNvPr>
          <p:cNvSpPr/>
          <p:nvPr/>
        </p:nvSpPr>
        <p:spPr>
          <a:xfrm>
            <a:off x="1" y="-1"/>
            <a:ext cx="7931327" cy="4702402"/>
          </a:xfrm>
          <a:custGeom>
            <a:avLst/>
            <a:gdLst>
              <a:gd name="connsiteX0" fmla="*/ 6688179 w 7931327"/>
              <a:gd name="connsiteY0" fmla="*/ 1 h 4702402"/>
              <a:gd name="connsiteX1" fmla="*/ 7931327 w 7931327"/>
              <a:gd name="connsiteY1" fmla="*/ 1 h 4702402"/>
              <a:gd name="connsiteX2" fmla="*/ 7899851 w 7931327"/>
              <a:gd name="connsiteY2" fmla="*/ 101601 h 4702402"/>
              <a:gd name="connsiteX3" fmla="*/ 6376758 w 7931327"/>
              <a:gd name="connsiteY3" fmla="*/ 2177144 h 4702402"/>
              <a:gd name="connsiteX4" fmla="*/ 536361 w 7931327"/>
              <a:gd name="connsiteY4" fmla="*/ 4526971 h 4702402"/>
              <a:gd name="connsiteX5" fmla="*/ 0 w 7931327"/>
              <a:gd name="connsiteY5" fmla="*/ 4702402 h 4702402"/>
              <a:gd name="connsiteX6" fmla="*/ 0 w 7931327"/>
              <a:gd name="connsiteY6" fmla="*/ 3938689 h 4702402"/>
              <a:gd name="connsiteX7" fmla="*/ 0 w 7931327"/>
              <a:gd name="connsiteY7" fmla="*/ 0 h 4702402"/>
              <a:gd name="connsiteX8" fmla="*/ 6688179 w 7931327"/>
              <a:gd name="connsiteY8" fmla="*/ 0 h 4702402"/>
              <a:gd name="connsiteX9" fmla="*/ 0 w 7931327"/>
              <a:gd name="connsiteY9" fmla="*/ 3938688 h 470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31327" h="4702402">
                <a:moveTo>
                  <a:pt x="6688179" y="1"/>
                </a:moveTo>
                <a:lnTo>
                  <a:pt x="7931327" y="1"/>
                </a:lnTo>
                <a:lnTo>
                  <a:pt x="7899851" y="101601"/>
                </a:lnTo>
                <a:cubicBezTo>
                  <a:pt x="7679416" y="790425"/>
                  <a:pt x="7335911" y="1612297"/>
                  <a:pt x="6376758" y="2177144"/>
                </a:cubicBezTo>
                <a:cubicBezTo>
                  <a:pt x="5057924" y="2953809"/>
                  <a:pt x="2924432" y="3739050"/>
                  <a:pt x="536361" y="4526971"/>
                </a:cubicBezTo>
                <a:lnTo>
                  <a:pt x="0" y="4702402"/>
                </a:lnTo>
                <a:lnTo>
                  <a:pt x="0" y="3938689"/>
                </a:lnTo>
                <a:close/>
                <a:moveTo>
                  <a:pt x="0" y="0"/>
                </a:moveTo>
                <a:lnTo>
                  <a:pt x="6688179" y="0"/>
                </a:lnTo>
                <a:lnTo>
                  <a:pt x="0" y="3938688"/>
                </a:lnTo>
                <a:close/>
              </a:path>
            </a:pathLst>
          </a:custGeom>
          <a:solidFill>
            <a:srgbClr val="D63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F56981DD-F0B7-45B2-915E-DAEDF489AACA}"/>
              </a:ext>
            </a:extLst>
          </p:cNvPr>
          <p:cNvSpPr/>
          <p:nvPr/>
        </p:nvSpPr>
        <p:spPr>
          <a:xfrm>
            <a:off x="3462980" y="0"/>
            <a:ext cx="8729021" cy="6858000"/>
          </a:xfrm>
          <a:custGeom>
            <a:avLst/>
            <a:gdLst>
              <a:gd name="connsiteX0" fmla="*/ 6088262 w 8729021"/>
              <a:gd name="connsiteY0" fmla="*/ 0 h 6858000"/>
              <a:gd name="connsiteX1" fmla="*/ 8729021 w 8729021"/>
              <a:gd name="connsiteY1" fmla="*/ 0 h 6858000"/>
              <a:gd name="connsiteX2" fmla="*/ 8729021 w 8729021"/>
              <a:gd name="connsiteY2" fmla="*/ 4141190 h 6858000"/>
              <a:gd name="connsiteX3" fmla="*/ 4468347 w 8729021"/>
              <a:gd name="connsiteY3" fmla="*/ 0 h 6858000"/>
              <a:gd name="connsiteX4" fmla="*/ 6088261 w 8729021"/>
              <a:gd name="connsiteY4" fmla="*/ 0 h 6858000"/>
              <a:gd name="connsiteX5" fmla="*/ 8729020 w 8729021"/>
              <a:gd name="connsiteY5" fmla="*/ 4141190 h 6858000"/>
              <a:gd name="connsiteX6" fmla="*/ 8729020 w 8729021"/>
              <a:gd name="connsiteY6" fmla="*/ 6858000 h 6858000"/>
              <a:gd name="connsiteX7" fmla="*/ 4912658 w 8729021"/>
              <a:gd name="connsiteY7" fmla="*/ 6858000 h 6858000"/>
              <a:gd name="connsiteX8" fmla="*/ 4865756 w 8729021"/>
              <a:gd name="connsiteY8" fmla="*/ 6844337 h 6858000"/>
              <a:gd name="connsiteX9" fmla="*/ 281706 w 8729021"/>
              <a:gd name="connsiteY9" fmla="*/ 4339771 h 6858000"/>
              <a:gd name="connsiteX10" fmla="*/ 28332 w 8729021"/>
              <a:gd name="connsiteY10" fmla="*/ 3682149 h 6858000"/>
              <a:gd name="connsiteX11" fmla="*/ 0 w 8729021"/>
              <a:gd name="connsiteY11" fmla="*/ 3500357 h 6858000"/>
              <a:gd name="connsiteX12" fmla="*/ 14639 w 8729021"/>
              <a:gd name="connsiteY12" fmla="*/ 3494856 h 6858000"/>
              <a:gd name="connsiteX13" fmla="*/ 2913778 w 8729021"/>
              <a:gd name="connsiteY13" fmla="*/ 2177143 h 6858000"/>
              <a:gd name="connsiteX14" fmla="*/ 4436871 w 8729021"/>
              <a:gd name="connsiteY14" fmla="*/ 10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729021" h="6858000">
                <a:moveTo>
                  <a:pt x="6088262" y="0"/>
                </a:moveTo>
                <a:lnTo>
                  <a:pt x="8729021" y="0"/>
                </a:lnTo>
                <a:lnTo>
                  <a:pt x="8729021" y="4141190"/>
                </a:lnTo>
                <a:close/>
                <a:moveTo>
                  <a:pt x="4468347" y="0"/>
                </a:moveTo>
                <a:lnTo>
                  <a:pt x="6088261" y="0"/>
                </a:lnTo>
                <a:lnTo>
                  <a:pt x="8729020" y="4141190"/>
                </a:lnTo>
                <a:lnTo>
                  <a:pt x="8729020" y="6858000"/>
                </a:lnTo>
                <a:lnTo>
                  <a:pt x="4912658" y="6858000"/>
                </a:lnTo>
                <a:lnTo>
                  <a:pt x="4865756" y="6844337"/>
                </a:lnTo>
                <a:cubicBezTo>
                  <a:pt x="2671064" y="6189379"/>
                  <a:pt x="960249" y="5403850"/>
                  <a:pt x="281706" y="4339771"/>
                </a:cubicBezTo>
                <a:cubicBezTo>
                  <a:pt x="161963" y="4151993"/>
                  <a:pt x="78938" y="3930132"/>
                  <a:pt x="28332" y="3682149"/>
                </a:cubicBezTo>
                <a:lnTo>
                  <a:pt x="0" y="3500357"/>
                </a:lnTo>
                <a:lnTo>
                  <a:pt x="14639" y="3494856"/>
                </a:lnTo>
                <a:cubicBezTo>
                  <a:pt x="1172327" y="3053605"/>
                  <a:pt x="2171934" y="2614017"/>
                  <a:pt x="2913778" y="2177143"/>
                </a:cubicBezTo>
                <a:cubicBezTo>
                  <a:pt x="3872931" y="1612296"/>
                  <a:pt x="4216436" y="790424"/>
                  <a:pt x="4436871" y="101600"/>
                </a:cubicBezTo>
                <a:close/>
              </a:path>
            </a:pathLst>
          </a:custGeom>
          <a:solidFill>
            <a:srgbClr val="E6A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200E41D3-D844-4449-948F-808B413822E6}"/>
              </a:ext>
            </a:extLst>
          </p:cNvPr>
          <p:cNvSpPr/>
          <p:nvPr/>
        </p:nvSpPr>
        <p:spPr>
          <a:xfrm>
            <a:off x="0" y="3500358"/>
            <a:ext cx="8375638" cy="3357643"/>
          </a:xfrm>
          <a:custGeom>
            <a:avLst/>
            <a:gdLst>
              <a:gd name="connsiteX0" fmla="*/ 3462980 w 8375638"/>
              <a:gd name="connsiteY0" fmla="*/ 0 h 3357643"/>
              <a:gd name="connsiteX1" fmla="*/ 3491312 w 8375638"/>
              <a:gd name="connsiteY1" fmla="*/ 181792 h 3357643"/>
              <a:gd name="connsiteX2" fmla="*/ 3744686 w 8375638"/>
              <a:gd name="connsiteY2" fmla="*/ 839414 h 3357643"/>
              <a:gd name="connsiteX3" fmla="*/ 8328736 w 8375638"/>
              <a:gd name="connsiteY3" fmla="*/ 3343980 h 3357643"/>
              <a:gd name="connsiteX4" fmla="*/ 8375638 w 8375638"/>
              <a:gd name="connsiteY4" fmla="*/ 3357643 h 3357643"/>
              <a:gd name="connsiteX5" fmla="*/ 0 w 8375638"/>
              <a:gd name="connsiteY5" fmla="*/ 3357643 h 3357643"/>
              <a:gd name="connsiteX6" fmla="*/ 0 w 8375638"/>
              <a:gd name="connsiteY6" fmla="*/ 1202044 h 3357643"/>
              <a:gd name="connsiteX7" fmla="*/ 536361 w 8375638"/>
              <a:gd name="connsiteY7" fmla="*/ 1026613 h 3357643"/>
              <a:gd name="connsiteX8" fmla="*/ 3086005 w 8375638"/>
              <a:gd name="connsiteY8" fmla="*/ 141643 h 3357643"/>
              <a:gd name="connsiteX9" fmla="*/ 3462980 w 8375638"/>
              <a:gd name="connsiteY9" fmla="*/ 0 h 335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75638" h="3357643">
                <a:moveTo>
                  <a:pt x="3462980" y="0"/>
                </a:moveTo>
                <a:lnTo>
                  <a:pt x="3491312" y="181792"/>
                </a:lnTo>
                <a:cubicBezTo>
                  <a:pt x="3541918" y="429775"/>
                  <a:pt x="3624943" y="651636"/>
                  <a:pt x="3744686" y="839414"/>
                </a:cubicBezTo>
                <a:cubicBezTo>
                  <a:pt x="4423229" y="1903493"/>
                  <a:pt x="6134044" y="2689022"/>
                  <a:pt x="8328736" y="3343980"/>
                </a:cubicBezTo>
                <a:lnTo>
                  <a:pt x="8375638" y="3357643"/>
                </a:lnTo>
                <a:lnTo>
                  <a:pt x="0" y="3357643"/>
                </a:lnTo>
                <a:lnTo>
                  <a:pt x="0" y="1202044"/>
                </a:lnTo>
                <a:lnTo>
                  <a:pt x="536361" y="1026613"/>
                </a:lnTo>
                <a:cubicBezTo>
                  <a:pt x="1431888" y="731143"/>
                  <a:pt x="2291614" y="436049"/>
                  <a:pt x="3086005" y="141643"/>
                </a:cubicBezTo>
                <a:lnTo>
                  <a:pt x="3462980" y="0"/>
                </a:lnTo>
                <a:close/>
              </a:path>
            </a:pathLst>
          </a:custGeom>
          <a:solidFill>
            <a:srgbClr val="2F9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469876" y="381527"/>
            <a:ext cx="11252245" cy="6094945"/>
            <a:chOff x="6464255" y="381526"/>
            <a:chExt cx="11252245" cy="609494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1764146" y="818198"/>
            <a:ext cx="323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/THANK_YOU/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7197F5-45D5-4AA2-BCF9-4BB1DF662AE7}"/>
              </a:ext>
            </a:extLst>
          </p:cNvPr>
          <p:cNvSpPr txBox="1"/>
          <p:nvPr/>
        </p:nvSpPr>
        <p:spPr>
          <a:xfrm>
            <a:off x="801101" y="461613"/>
            <a:ext cx="110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THANK YOU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091C0-7EB4-49BF-AE5A-74812FD5C3CC}"/>
              </a:ext>
            </a:extLst>
          </p:cNvPr>
          <p:cNvSpPr txBox="1"/>
          <p:nvPr/>
        </p:nvSpPr>
        <p:spPr>
          <a:xfrm>
            <a:off x="3986631" y="3310466"/>
            <a:ext cx="421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28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20C59D-7ECF-420D-ADAF-D843BD3634CA}"/>
              </a:ext>
            </a:extLst>
          </p:cNvPr>
          <p:cNvSpPr/>
          <p:nvPr/>
        </p:nvSpPr>
        <p:spPr>
          <a:xfrm>
            <a:off x="469876" y="4109289"/>
            <a:ext cx="11252202" cy="237408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14">
            <a:extLst>
              <a:ext uri="{FF2B5EF4-FFF2-40B4-BE49-F238E27FC236}">
                <a16:creationId xmlns:a16="http://schemas.microsoft.com/office/drawing/2014/main" id="{EA50D7B3-E09B-4DD6-AD75-8444B8484D11}"/>
              </a:ext>
            </a:extLst>
          </p:cNvPr>
          <p:cNvSpPr/>
          <p:nvPr/>
        </p:nvSpPr>
        <p:spPr>
          <a:xfrm>
            <a:off x="1" y="-1"/>
            <a:ext cx="7931327" cy="4702402"/>
          </a:xfrm>
          <a:custGeom>
            <a:avLst/>
            <a:gdLst>
              <a:gd name="connsiteX0" fmla="*/ 6688179 w 7931327"/>
              <a:gd name="connsiteY0" fmla="*/ 1 h 4702402"/>
              <a:gd name="connsiteX1" fmla="*/ 7931327 w 7931327"/>
              <a:gd name="connsiteY1" fmla="*/ 1 h 4702402"/>
              <a:gd name="connsiteX2" fmla="*/ 7899851 w 7931327"/>
              <a:gd name="connsiteY2" fmla="*/ 101601 h 4702402"/>
              <a:gd name="connsiteX3" fmla="*/ 6376758 w 7931327"/>
              <a:gd name="connsiteY3" fmla="*/ 2177144 h 4702402"/>
              <a:gd name="connsiteX4" fmla="*/ 536361 w 7931327"/>
              <a:gd name="connsiteY4" fmla="*/ 4526971 h 4702402"/>
              <a:gd name="connsiteX5" fmla="*/ 0 w 7931327"/>
              <a:gd name="connsiteY5" fmla="*/ 4702402 h 4702402"/>
              <a:gd name="connsiteX6" fmla="*/ 0 w 7931327"/>
              <a:gd name="connsiteY6" fmla="*/ 3938689 h 4702402"/>
              <a:gd name="connsiteX7" fmla="*/ 0 w 7931327"/>
              <a:gd name="connsiteY7" fmla="*/ 0 h 4702402"/>
              <a:gd name="connsiteX8" fmla="*/ 6688179 w 7931327"/>
              <a:gd name="connsiteY8" fmla="*/ 0 h 4702402"/>
              <a:gd name="connsiteX9" fmla="*/ 0 w 7931327"/>
              <a:gd name="connsiteY9" fmla="*/ 3938688 h 470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31327" h="4702402">
                <a:moveTo>
                  <a:pt x="6688179" y="1"/>
                </a:moveTo>
                <a:lnTo>
                  <a:pt x="7931327" y="1"/>
                </a:lnTo>
                <a:lnTo>
                  <a:pt x="7899851" y="101601"/>
                </a:lnTo>
                <a:cubicBezTo>
                  <a:pt x="7679416" y="790425"/>
                  <a:pt x="7335911" y="1612297"/>
                  <a:pt x="6376758" y="2177144"/>
                </a:cubicBezTo>
                <a:cubicBezTo>
                  <a:pt x="5057924" y="2953809"/>
                  <a:pt x="2924432" y="3739050"/>
                  <a:pt x="536361" y="4526971"/>
                </a:cubicBezTo>
                <a:lnTo>
                  <a:pt x="0" y="4702402"/>
                </a:lnTo>
                <a:lnTo>
                  <a:pt x="0" y="3938689"/>
                </a:lnTo>
                <a:close/>
                <a:moveTo>
                  <a:pt x="0" y="0"/>
                </a:moveTo>
                <a:lnTo>
                  <a:pt x="6688179" y="0"/>
                </a:lnTo>
                <a:lnTo>
                  <a:pt x="0" y="3938688"/>
                </a:lnTo>
                <a:close/>
              </a:path>
            </a:pathLst>
          </a:custGeom>
          <a:solidFill>
            <a:srgbClr val="D63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F56981DD-F0B7-45B2-915E-DAEDF489AACA}"/>
              </a:ext>
            </a:extLst>
          </p:cNvPr>
          <p:cNvSpPr/>
          <p:nvPr/>
        </p:nvSpPr>
        <p:spPr>
          <a:xfrm>
            <a:off x="3462980" y="0"/>
            <a:ext cx="8729021" cy="6858000"/>
          </a:xfrm>
          <a:custGeom>
            <a:avLst/>
            <a:gdLst>
              <a:gd name="connsiteX0" fmla="*/ 6088262 w 8729021"/>
              <a:gd name="connsiteY0" fmla="*/ 0 h 6858000"/>
              <a:gd name="connsiteX1" fmla="*/ 8729021 w 8729021"/>
              <a:gd name="connsiteY1" fmla="*/ 0 h 6858000"/>
              <a:gd name="connsiteX2" fmla="*/ 8729021 w 8729021"/>
              <a:gd name="connsiteY2" fmla="*/ 4141190 h 6858000"/>
              <a:gd name="connsiteX3" fmla="*/ 4468347 w 8729021"/>
              <a:gd name="connsiteY3" fmla="*/ 0 h 6858000"/>
              <a:gd name="connsiteX4" fmla="*/ 6088261 w 8729021"/>
              <a:gd name="connsiteY4" fmla="*/ 0 h 6858000"/>
              <a:gd name="connsiteX5" fmla="*/ 8729020 w 8729021"/>
              <a:gd name="connsiteY5" fmla="*/ 4141190 h 6858000"/>
              <a:gd name="connsiteX6" fmla="*/ 8729020 w 8729021"/>
              <a:gd name="connsiteY6" fmla="*/ 6858000 h 6858000"/>
              <a:gd name="connsiteX7" fmla="*/ 4912658 w 8729021"/>
              <a:gd name="connsiteY7" fmla="*/ 6858000 h 6858000"/>
              <a:gd name="connsiteX8" fmla="*/ 4865756 w 8729021"/>
              <a:gd name="connsiteY8" fmla="*/ 6844337 h 6858000"/>
              <a:gd name="connsiteX9" fmla="*/ 281706 w 8729021"/>
              <a:gd name="connsiteY9" fmla="*/ 4339771 h 6858000"/>
              <a:gd name="connsiteX10" fmla="*/ 28332 w 8729021"/>
              <a:gd name="connsiteY10" fmla="*/ 3682149 h 6858000"/>
              <a:gd name="connsiteX11" fmla="*/ 0 w 8729021"/>
              <a:gd name="connsiteY11" fmla="*/ 3500357 h 6858000"/>
              <a:gd name="connsiteX12" fmla="*/ 14639 w 8729021"/>
              <a:gd name="connsiteY12" fmla="*/ 3494856 h 6858000"/>
              <a:gd name="connsiteX13" fmla="*/ 2913778 w 8729021"/>
              <a:gd name="connsiteY13" fmla="*/ 2177143 h 6858000"/>
              <a:gd name="connsiteX14" fmla="*/ 4436871 w 8729021"/>
              <a:gd name="connsiteY14" fmla="*/ 10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729021" h="6858000">
                <a:moveTo>
                  <a:pt x="6088262" y="0"/>
                </a:moveTo>
                <a:lnTo>
                  <a:pt x="8729021" y="0"/>
                </a:lnTo>
                <a:lnTo>
                  <a:pt x="8729021" y="4141190"/>
                </a:lnTo>
                <a:close/>
                <a:moveTo>
                  <a:pt x="4468347" y="0"/>
                </a:moveTo>
                <a:lnTo>
                  <a:pt x="6088261" y="0"/>
                </a:lnTo>
                <a:lnTo>
                  <a:pt x="8729020" y="4141190"/>
                </a:lnTo>
                <a:lnTo>
                  <a:pt x="8729020" y="6858000"/>
                </a:lnTo>
                <a:lnTo>
                  <a:pt x="4912658" y="6858000"/>
                </a:lnTo>
                <a:lnTo>
                  <a:pt x="4865756" y="6844337"/>
                </a:lnTo>
                <a:cubicBezTo>
                  <a:pt x="2671064" y="6189379"/>
                  <a:pt x="960249" y="5403850"/>
                  <a:pt x="281706" y="4339771"/>
                </a:cubicBezTo>
                <a:cubicBezTo>
                  <a:pt x="161963" y="4151993"/>
                  <a:pt x="78938" y="3930132"/>
                  <a:pt x="28332" y="3682149"/>
                </a:cubicBezTo>
                <a:lnTo>
                  <a:pt x="0" y="3500357"/>
                </a:lnTo>
                <a:lnTo>
                  <a:pt x="14639" y="3494856"/>
                </a:lnTo>
                <a:cubicBezTo>
                  <a:pt x="1172327" y="3053605"/>
                  <a:pt x="2171934" y="2614017"/>
                  <a:pt x="2913778" y="2177143"/>
                </a:cubicBezTo>
                <a:cubicBezTo>
                  <a:pt x="3872931" y="1612296"/>
                  <a:pt x="4216436" y="790424"/>
                  <a:pt x="4436871" y="101600"/>
                </a:cubicBezTo>
                <a:close/>
              </a:path>
            </a:pathLst>
          </a:custGeom>
          <a:solidFill>
            <a:srgbClr val="E6A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자유형: 도형 22">
            <a:extLst>
              <a:ext uri="{FF2B5EF4-FFF2-40B4-BE49-F238E27FC236}">
                <a16:creationId xmlns:a16="http://schemas.microsoft.com/office/drawing/2014/main" id="{200E41D3-D844-4449-948F-808B413822E6}"/>
              </a:ext>
            </a:extLst>
          </p:cNvPr>
          <p:cNvSpPr/>
          <p:nvPr/>
        </p:nvSpPr>
        <p:spPr>
          <a:xfrm>
            <a:off x="0" y="3500358"/>
            <a:ext cx="8375638" cy="3357643"/>
          </a:xfrm>
          <a:custGeom>
            <a:avLst/>
            <a:gdLst>
              <a:gd name="connsiteX0" fmla="*/ 3462980 w 8375638"/>
              <a:gd name="connsiteY0" fmla="*/ 0 h 3357643"/>
              <a:gd name="connsiteX1" fmla="*/ 3491312 w 8375638"/>
              <a:gd name="connsiteY1" fmla="*/ 181792 h 3357643"/>
              <a:gd name="connsiteX2" fmla="*/ 3744686 w 8375638"/>
              <a:gd name="connsiteY2" fmla="*/ 839414 h 3357643"/>
              <a:gd name="connsiteX3" fmla="*/ 8328736 w 8375638"/>
              <a:gd name="connsiteY3" fmla="*/ 3343980 h 3357643"/>
              <a:gd name="connsiteX4" fmla="*/ 8375638 w 8375638"/>
              <a:gd name="connsiteY4" fmla="*/ 3357643 h 3357643"/>
              <a:gd name="connsiteX5" fmla="*/ 0 w 8375638"/>
              <a:gd name="connsiteY5" fmla="*/ 3357643 h 3357643"/>
              <a:gd name="connsiteX6" fmla="*/ 0 w 8375638"/>
              <a:gd name="connsiteY6" fmla="*/ 1202044 h 3357643"/>
              <a:gd name="connsiteX7" fmla="*/ 536361 w 8375638"/>
              <a:gd name="connsiteY7" fmla="*/ 1026613 h 3357643"/>
              <a:gd name="connsiteX8" fmla="*/ 3086005 w 8375638"/>
              <a:gd name="connsiteY8" fmla="*/ 141643 h 3357643"/>
              <a:gd name="connsiteX9" fmla="*/ 3462980 w 8375638"/>
              <a:gd name="connsiteY9" fmla="*/ 0 h 335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75638" h="3357643">
                <a:moveTo>
                  <a:pt x="3462980" y="0"/>
                </a:moveTo>
                <a:lnTo>
                  <a:pt x="3491312" y="181792"/>
                </a:lnTo>
                <a:cubicBezTo>
                  <a:pt x="3541918" y="429775"/>
                  <a:pt x="3624943" y="651636"/>
                  <a:pt x="3744686" y="839414"/>
                </a:cubicBezTo>
                <a:cubicBezTo>
                  <a:pt x="4423229" y="1903493"/>
                  <a:pt x="6134044" y="2689022"/>
                  <a:pt x="8328736" y="3343980"/>
                </a:cubicBezTo>
                <a:lnTo>
                  <a:pt x="8375638" y="3357643"/>
                </a:lnTo>
                <a:lnTo>
                  <a:pt x="0" y="3357643"/>
                </a:lnTo>
                <a:lnTo>
                  <a:pt x="0" y="1202044"/>
                </a:lnTo>
                <a:lnTo>
                  <a:pt x="536361" y="1026613"/>
                </a:lnTo>
                <a:cubicBezTo>
                  <a:pt x="1431888" y="731143"/>
                  <a:pt x="2291614" y="436049"/>
                  <a:pt x="3086005" y="141643"/>
                </a:cubicBezTo>
                <a:lnTo>
                  <a:pt x="3462980" y="0"/>
                </a:lnTo>
                <a:close/>
              </a:path>
            </a:pathLst>
          </a:custGeom>
          <a:solidFill>
            <a:srgbClr val="2F9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1" y="-20089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1158250" y="1843043"/>
            <a:ext cx="10236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인터넷 </a:t>
            </a:r>
            <a:r>
              <a:rPr lang="ko-KR" altLang="en-US" dirty="0"/>
              <a:t>없음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 </a:t>
            </a:r>
            <a:r>
              <a:rPr lang="ko-KR" altLang="en-US" dirty="0"/>
              <a:t>화면에서 스페이스 바를 누르거나 터치를 통해 게임을 시작할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>
              <a:solidFill>
                <a:schemeClr val="tx1">
                  <a:alpha val="75000"/>
                </a:schemeClr>
              </a:solidFill>
              <a:ea typeface="나눔스퀘어 ExtraBold" panose="020B0600000101010101" pitchFamily="50" charset="-127"/>
            </a:endParaRPr>
          </a:p>
          <a:p>
            <a:r>
              <a:rPr lang="ko-KR" altLang="en-US" dirty="0" smtClean="0"/>
              <a:t>공룡이 앞으로 달려가며 앞에서 다가오는 장애물을 피하기 위해 점프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장애물을 피해 최대한 오래 피하는 </a:t>
            </a:r>
            <a:r>
              <a:rPr lang="ko-KR" altLang="en-US" dirty="0" err="1" smtClean="0"/>
              <a:t>킬링타임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.</a:t>
            </a:r>
          </a:p>
        </p:txBody>
      </p: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이해하기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50" y="513341"/>
            <a:ext cx="2961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게임 이해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 descr="파일:크롬 공룡게임 화면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051" y="3347024"/>
            <a:ext cx="4355417" cy="250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4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14">
            <a:extLst>
              <a:ext uri="{FF2B5EF4-FFF2-40B4-BE49-F238E27FC236}">
                <a16:creationId xmlns:a16="http://schemas.microsoft.com/office/drawing/2014/main" id="{EA50D7B3-E09B-4DD6-AD75-8444B8484D11}"/>
              </a:ext>
            </a:extLst>
          </p:cNvPr>
          <p:cNvSpPr/>
          <p:nvPr/>
        </p:nvSpPr>
        <p:spPr>
          <a:xfrm>
            <a:off x="1" y="-1"/>
            <a:ext cx="7931327" cy="4702402"/>
          </a:xfrm>
          <a:custGeom>
            <a:avLst/>
            <a:gdLst>
              <a:gd name="connsiteX0" fmla="*/ 6688179 w 7931327"/>
              <a:gd name="connsiteY0" fmla="*/ 1 h 4702402"/>
              <a:gd name="connsiteX1" fmla="*/ 7931327 w 7931327"/>
              <a:gd name="connsiteY1" fmla="*/ 1 h 4702402"/>
              <a:gd name="connsiteX2" fmla="*/ 7899851 w 7931327"/>
              <a:gd name="connsiteY2" fmla="*/ 101601 h 4702402"/>
              <a:gd name="connsiteX3" fmla="*/ 6376758 w 7931327"/>
              <a:gd name="connsiteY3" fmla="*/ 2177144 h 4702402"/>
              <a:gd name="connsiteX4" fmla="*/ 536361 w 7931327"/>
              <a:gd name="connsiteY4" fmla="*/ 4526971 h 4702402"/>
              <a:gd name="connsiteX5" fmla="*/ 0 w 7931327"/>
              <a:gd name="connsiteY5" fmla="*/ 4702402 h 4702402"/>
              <a:gd name="connsiteX6" fmla="*/ 0 w 7931327"/>
              <a:gd name="connsiteY6" fmla="*/ 3938689 h 4702402"/>
              <a:gd name="connsiteX7" fmla="*/ 0 w 7931327"/>
              <a:gd name="connsiteY7" fmla="*/ 0 h 4702402"/>
              <a:gd name="connsiteX8" fmla="*/ 6688179 w 7931327"/>
              <a:gd name="connsiteY8" fmla="*/ 0 h 4702402"/>
              <a:gd name="connsiteX9" fmla="*/ 0 w 7931327"/>
              <a:gd name="connsiteY9" fmla="*/ 3938688 h 470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31327" h="4702402">
                <a:moveTo>
                  <a:pt x="6688179" y="1"/>
                </a:moveTo>
                <a:lnTo>
                  <a:pt x="7931327" y="1"/>
                </a:lnTo>
                <a:lnTo>
                  <a:pt x="7899851" y="101601"/>
                </a:lnTo>
                <a:cubicBezTo>
                  <a:pt x="7679416" y="790425"/>
                  <a:pt x="7335911" y="1612297"/>
                  <a:pt x="6376758" y="2177144"/>
                </a:cubicBezTo>
                <a:cubicBezTo>
                  <a:pt x="5057924" y="2953809"/>
                  <a:pt x="2924432" y="3739050"/>
                  <a:pt x="536361" y="4526971"/>
                </a:cubicBezTo>
                <a:lnTo>
                  <a:pt x="0" y="4702402"/>
                </a:lnTo>
                <a:lnTo>
                  <a:pt x="0" y="3938689"/>
                </a:lnTo>
                <a:close/>
                <a:moveTo>
                  <a:pt x="0" y="0"/>
                </a:moveTo>
                <a:lnTo>
                  <a:pt x="6688179" y="0"/>
                </a:lnTo>
                <a:lnTo>
                  <a:pt x="0" y="3938688"/>
                </a:lnTo>
                <a:close/>
              </a:path>
            </a:pathLst>
          </a:custGeom>
          <a:solidFill>
            <a:srgbClr val="D63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F56981DD-F0B7-45B2-915E-DAEDF489AACA}"/>
              </a:ext>
            </a:extLst>
          </p:cNvPr>
          <p:cNvSpPr/>
          <p:nvPr/>
        </p:nvSpPr>
        <p:spPr>
          <a:xfrm>
            <a:off x="3462980" y="0"/>
            <a:ext cx="8729021" cy="6858000"/>
          </a:xfrm>
          <a:custGeom>
            <a:avLst/>
            <a:gdLst>
              <a:gd name="connsiteX0" fmla="*/ 6088262 w 8729021"/>
              <a:gd name="connsiteY0" fmla="*/ 0 h 6858000"/>
              <a:gd name="connsiteX1" fmla="*/ 8729021 w 8729021"/>
              <a:gd name="connsiteY1" fmla="*/ 0 h 6858000"/>
              <a:gd name="connsiteX2" fmla="*/ 8729021 w 8729021"/>
              <a:gd name="connsiteY2" fmla="*/ 4141190 h 6858000"/>
              <a:gd name="connsiteX3" fmla="*/ 4468347 w 8729021"/>
              <a:gd name="connsiteY3" fmla="*/ 0 h 6858000"/>
              <a:gd name="connsiteX4" fmla="*/ 6088261 w 8729021"/>
              <a:gd name="connsiteY4" fmla="*/ 0 h 6858000"/>
              <a:gd name="connsiteX5" fmla="*/ 8729020 w 8729021"/>
              <a:gd name="connsiteY5" fmla="*/ 4141190 h 6858000"/>
              <a:gd name="connsiteX6" fmla="*/ 8729020 w 8729021"/>
              <a:gd name="connsiteY6" fmla="*/ 6858000 h 6858000"/>
              <a:gd name="connsiteX7" fmla="*/ 4912658 w 8729021"/>
              <a:gd name="connsiteY7" fmla="*/ 6858000 h 6858000"/>
              <a:gd name="connsiteX8" fmla="*/ 4865756 w 8729021"/>
              <a:gd name="connsiteY8" fmla="*/ 6844337 h 6858000"/>
              <a:gd name="connsiteX9" fmla="*/ 281706 w 8729021"/>
              <a:gd name="connsiteY9" fmla="*/ 4339771 h 6858000"/>
              <a:gd name="connsiteX10" fmla="*/ 28332 w 8729021"/>
              <a:gd name="connsiteY10" fmla="*/ 3682149 h 6858000"/>
              <a:gd name="connsiteX11" fmla="*/ 0 w 8729021"/>
              <a:gd name="connsiteY11" fmla="*/ 3500357 h 6858000"/>
              <a:gd name="connsiteX12" fmla="*/ 14639 w 8729021"/>
              <a:gd name="connsiteY12" fmla="*/ 3494856 h 6858000"/>
              <a:gd name="connsiteX13" fmla="*/ 2913778 w 8729021"/>
              <a:gd name="connsiteY13" fmla="*/ 2177143 h 6858000"/>
              <a:gd name="connsiteX14" fmla="*/ 4436871 w 8729021"/>
              <a:gd name="connsiteY14" fmla="*/ 10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729021" h="6858000">
                <a:moveTo>
                  <a:pt x="6088262" y="0"/>
                </a:moveTo>
                <a:lnTo>
                  <a:pt x="8729021" y="0"/>
                </a:lnTo>
                <a:lnTo>
                  <a:pt x="8729021" y="4141190"/>
                </a:lnTo>
                <a:close/>
                <a:moveTo>
                  <a:pt x="4468347" y="0"/>
                </a:moveTo>
                <a:lnTo>
                  <a:pt x="6088261" y="0"/>
                </a:lnTo>
                <a:lnTo>
                  <a:pt x="8729020" y="4141190"/>
                </a:lnTo>
                <a:lnTo>
                  <a:pt x="8729020" y="6858000"/>
                </a:lnTo>
                <a:lnTo>
                  <a:pt x="4912658" y="6858000"/>
                </a:lnTo>
                <a:lnTo>
                  <a:pt x="4865756" y="6844337"/>
                </a:lnTo>
                <a:cubicBezTo>
                  <a:pt x="2671064" y="6189379"/>
                  <a:pt x="960249" y="5403850"/>
                  <a:pt x="281706" y="4339771"/>
                </a:cubicBezTo>
                <a:cubicBezTo>
                  <a:pt x="161963" y="4151993"/>
                  <a:pt x="78938" y="3930132"/>
                  <a:pt x="28332" y="3682149"/>
                </a:cubicBezTo>
                <a:lnTo>
                  <a:pt x="0" y="3500357"/>
                </a:lnTo>
                <a:lnTo>
                  <a:pt x="14639" y="3494856"/>
                </a:lnTo>
                <a:cubicBezTo>
                  <a:pt x="1172327" y="3053605"/>
                  <a:pt x="2171934" y="2614017"/>
                  <a:pt x="2913778" y="2177143"/>
                </a:cubicBezTo>
                <a:cubicBezTo>
                  <a:pt x="3872931" y="1612296"/>
                  <a:pt x="4216436" y="790424"/>
                  <a:pt x="4436871" y="101600"/>
                </a:cubicBezTo>
                <a:close/>
              </a:path>
            </a:pathLst>
          </a:custGeom>
          <a:solidFill>
            <a:srgbClr val="E6A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자유형: 도형 22">
            <a:extLst>
              <a:ext uri="{FF2B5EF4-FFF2-40B4-BE49-F238E27FC236}">
                <a16:creationId xmlns:a16="http://schemas.microsoft.com/office/drawing/2014/main" id="{200E41D3-D844-4449-948F-808B413822E6}"/>
              </a:ext>
            </a:extLst>
          </p:cNvPr>
          <p:cNvSpPr/>
          <p:nvPr/>
        </p:nvSpPr>
        <p:spPr>
          <a:xfrm>
            <a:off x="0" y="3500358"/>
            <a:ext cx="8375638" cy="3357643"/>
          </a:xfrm>
          <a:custGeom>
            <a:avLst/>
            <a:gdLst>
              <a:gd name="connsiteX0" fmla="*/ 3462980 w 8375638"/>
              <a:gd name="connsiteY0" fmla="*/ 0 h 3357643"/>
              <a:gd name="connsiteX1" fmla="*/ 3491312 w 8375638"/>
              <a:gd name="connsiteY1" fmla="*/ 181792 h 3357643"/>
              <a:gd name="connsiteX2" fmla="*/ 3744686 w 8375638"/>
              <a:gd name="connsiteY2" fmla="*/ 839414 h 3357643"/>
              <a:gd name="connsiteX3" fmla="*/ 8328736 w 8375638"/>
              <a:gd name="connsiteY3" fmla="*/ 3343980 h 3357643"/>
              <a:gd name="connsiteX4" fmla="*/ 8375638 w 8375638"/>
              <a:gd name="connsiteY4" fmla="*/ 3357643 h 3357643"/>
              <a:gd name="connsiteX5" fmla="*/ 0 w 8375638"/>
              <a:gd name="connsiteY5" fmla="*/ 3357643 h 3357643"/>
              <a:gd name="connsiteX6" fmla="*/ 0 w 8375638"/>
              <a:gd name="connsiteY6" fmla="*/ 1202044 h 3357643"/>
              <a:gd name="connsiteX7" fmla="*/ 536361 w 8375638"/>
              <a:gd name="connsiteY7" fmla="*/ 1026613 h 3357643"/>
              <a:gd name="connsiteX8" fmla="*/ 3086005 w 8375638"/>
              <a:gd name="connsiteY8" fmla="*/ 141643 h 3357643"/>
              <a:gd name="connsiteX9" fmla="*/ 3462980 w 8375638"/>
              <a:gd name="connsiteY9" fmla="*/ 0 h 335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75638" h="3357643">
                <a:moveTo>
                  <a:pt x="3462980" y="0"/>
                </a:moveTo>
                <a:lnTo>
                  <a:pt x="3491312" y="181792"/>
                </a:lnTo>
                <a:cubicBezTo>
                  <a:pt x="3541918" y="429775"/>
                  <a:pt x="3624943" y="651636"/>
                  <a:pt x="3744686" y="839414"/>
                </a:cubicBezTo>
                <a:cubicBezTo>
                  <a:pt x="4423229" y="1903493"/>
                  <a:pt x="6134044" y="2689022"/>
                  <a:pt x="8328736" y="3343980"/>
                </a:cubicBezTo>
                <a:lnTo>
                  <a:pt x="8375638" y="3357643"/>
                </a:lnTo>
                <a:lnTo>
                  <a:pt x="0" y="3357643"/>
                </a:lnTo>
                <a:lnTo>
                  <a:pt x="0" y="1202044"/>
                </a:lnTo>
                <a:lnTo>
                  <a:pt x="536361" y="1026613"/>
                </a:lnTo>
                <a:cubicBezTo>
                  <a:pt x="1431888" y="731143"/>
                  <a:pt x="2291614" y="436049"/>
                  <a:pt x="3086005" y="141643"/>
                </a:cubicBezTo>
                <a:lnTo>
                  <a:pt x="3462980" y="0"/>
                </a:lnTo>
                <a:close/>
              </a:path>
            </a:pathLst>
          </a:custGeom>
          <a:solidFill>
            <a:srgbClr val="2F9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0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구현할 기능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50" y="513341"/>
            <a:ext cx="2961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구현할 기능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319E94-6FF7-47C6-BE45-5C4F1CEE5FDE}"/>
              </a:ext>
            </a:extLst>
          </p:cNvPr>
          <p:cNvSpPr/>
          <p:nvPr/>
        </p:nvSpPr>
        <p:spPr>
          <a:xfrm>
            <a:off x="1461342" y="2440001"/>
            <a:ext cx="1957320" cy="1957320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D319E94-6FF7-47C6-BE45-5C4F1CEE5FDE}"/>
              </a:ext>
            </a:extLst>
          </p:cNvPr>
          <p:cNvSpPr/>
          <p:nvPr/>
        </p:nvSpPr>
        <p:spPr>
          <a:xfrm>
            <a:off x="4094337" y="2440001"/>
            <a:ext cx="1957320" cy="1957320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D319E94-6FF7-47C6-BE45-5C4F1CEE5FDE}"/>
              </a:ext>
            </a:extLst>
          </p:cNvPr>
          <p:cNvSpPr/>
          <p:nvPr/>
        </p:nvSpPr>
        <p:spPr>
          <a:xfrm>
            <a:off x="6722172" y="2440001"/>
            <a:ext cx="1957320" cy="1957320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D319E94-6FF7-47C6-BE45-5C4F1CEE5FDE}"/>
              </a:ext>
            </a:extLst>
          </p:cNvPr>
          <p:cNvSpPr/>
          <p:nvPr/>
        </p:nvSpPr>
        <p:spPr>
          <a:xfrm>
            <a:off x="9350007" y="2440001"/>
            <a:ext cx="1957320" cy="1957320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스티브 - 위젯 게임 | 미니맵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665" y="2869832"/>
            <a:ext cx="980779" cy="98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심심풀이/잡동사니] p5.js - 크롬 공룡 게임 - WONILLISM's Blo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9" t="79521" r="17663" b="817"/>
          <a:stretch/>
        </p:blipFill>
        <p:spPr bwMode="auto">
          <a:xfrm>
            <a:off x="4551730" y="2869832"/>
            <a:ext cx="1042533" cy="9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개발자 도구를 이용한 크롬 공룡 게임 수정해보기"/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t="41384" r="83798" b="20645"/>
          <a:stretch/>
        </p:blipFill>
        <p:spPr bwMode="auto">
          <a:xfrm>
            <a:off x="7252876" y="2686984"/>
            <a:ext cx="969391" cy="146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개발자 도구를 이용한 크롬 공룡 게임 수정해보기"/>
          <p:cNvPicPr>
            <a:picLocks noChangeAspect="1" noChangeArrowheads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86" t="28884" b="53604"/>
          <a:stretch/>
        </p:blipFill>
        <p:spPr bwMode="auto">
          <a:xfrm>
            <a:off x="9636835" y="3188604"/>
            <a:ext cx="1383663" cy="46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67452" y="4568533"/>
            <a:ext cx="240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움직이는 </a:t>
            </a:r>
            <a:r>
              <a:rPr lang="ko-KR" altLang="en-US" dirty="0" smtClean="0"/>
              <a:t>공룡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/>
              <a:t>움직이는 모션</a:t>
            </a:r>
            <a:r>
              <a:rPr lang="en-US" altLang="ko-KR" dirty="0"/>
              <a:t>, </a:t>
            </a:r>
            <a:r>
              <a:rPr lang="ko-KR" altLang="en-US" dirty="0"/>
              <a:t>점프</a:t>
            </a:r>
            <a:r>
              <a:rPr lang="en-US" altLang="ko-KR" dirty="0"/>
              <a:t>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69800" y="4608164"/>
            <a:ext cx="240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다가오는 </a:t>
            </a:r>
            <a:r>
              <a:rPr lang="ko-KR" altLang="en-US" dirty="0"/>
              <a:t>장애물</a:t>
            </a:r>
            <a:r>
              <a:rPr lang="en-US" altLang="ko-KR" dirty="0"/>
              <a:t>(</a:t>
            </a:r>
            <a:r>
              <a:rPr lang="ko-KR" altLang="en-US" dirty="0"/>
              <a:t>장애물 생성 및 이동</a:t>
            </a:r>
            <a:r>
              <a:rPr lang="en-US" altLang="ko-KR" dirty="0"/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79976" y="4619026"/>
            <a:ext cx="240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err="1" smtClean="0"/>
              <a:t>충돌판정</a:t>
            </a:r>
            <a:endParaRPr lang="en-US" altLang="ko-KR" dirty="0"/>
          </a:p>
        </p:txBody>
      </p:sp>
      <p:sp>
        <p:nvSpPr>
          <p:cNvPr id="69" name="TextBox 68"/>
          <p:cNvSpPr txBox="1"/>
          <p:nvPr/>
        </p:nvSpPr>
        <p:spPr>
          <a:xfrm>
            <a:off x="9125470" y="4568533"/>
            <a:ext cx="240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게임 기능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89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14">
            <a:extLst>
              <a:ext uri="{FF2B5EF4-FFF2-40B4-BE49-F238E27FC236}">
                <a16:creationId xmlns:a16="http://schemas.microsoft.com/office/drawing/2014/main" id="{EA50D7B3-E09B-4DD6-AD75-8444B8484D11}"/>
              </a:ext>
            </a:extLst>
          </p:cNvPr>
          <p:cNvSpPr/>
          <p:nvPr/>
        </p:nvSpPr>
        <p:spPr>
          <a:xfrm>
            <a:off x="1" y="-1"/>
            <a:ext cx="7931327" cy="4702402"/>
          </a:xfrm>
          <a:custGeom>
            <a:avLst/>
            <a:gdLst>
              <a:gd name="connsiteX0" fmla="*/ 6688179 w 7931327"/>
              <a:gd name="connsiteY0" fmla="*/ 1 h 4702402"/>
              <a:gd name="connsiteX1" fmla="*/ 7931327 w 7931327"/>
              <a:gd name="connsiteY1" fmla="*/ 1 h 4702402"/>
              <a:gd name="connsiteX2" fmla="*/ 7899851 w 7931327"/>
              <a:gd name="connsiteY2" fmla="*/ 101601 h 4702402"/>
              <a:gd name="connsiteX3" fmla="*/ 6376758 w 7931327"/>
              <a:gd name="connsiteY3" fmla="*/ 2177144 h 4702402"/>
              <a:gd name="connsiteX4" fmla="*/ 536361 w 7931327"/>
              <a:gd name="connsiteY4" fmla="*/ 4526971 h 4702402"/>
              <a:gd name="connsiteX5" fmla="*/ 0 w 7931327"/>
              <a:gd name="connsiteY5" fmla="*/ 4702402 h 4702402"/>
              <a:gd name="connsiteX6" fmla="*/ 0 w 7931327"/>
              <a:gd name="connsiteY6" fmla="*/ 3938689 h 4702402"/>
              <a:gd name="connsiteX7" fmla="*/ 0 w 7931327"/>
              <a:gd name="connsiteY7" fmla="*/ 0 h 4702402"/>
              <a:gd name="connsiteX8" fmla="*/ 6688179 w 7931327"/>
              <a:gd name="connsiteY8" fmla="*/ 0 h 4702402"/>
              <a:gd name="connsiteX9" fmla="*/ 0 w 7931327"/>
              <a:gd name="connsiteY9" fmla="*/ 3938688 h 470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31327" h="4702402">
                <a:moveTo>
                  <a:pt x="6688179" y="1"/>
                </a:moveTo>
                <a:lnTo>
                  <a:pt x="7931327" y="1"/>
                </a:lnTo>
                <a:lnTo>
                  <a:pt x="7899851" y="101601"/>
                </a:lnTo>
                <a:cubicBezTo>
                  <a:pt x="7679416" y="790425"/>
                  <a:pt x="7335911" y="1612297"/>
                  <a:pt x="6376758" y="2177144"/>
                </a:cubicBezTo>
                <a:cubicBezTo>
                  <a:pt x="5057924" y="2953809"/>
                  <a:pt x="2924432" y="3739050"/>
                  <a:pt x="536361" y="4526971"/>
                </a:cubicBezTo>
                <a:lnTo>
                  <a:pt x="0" y="4702402"/>
                </a:lnTo>
                <a:lnTo>
                  <a:pt x="0" y="3938689"/>
                </a:lnTo>
                <a:close/>
                <a:moveTo>
                  <a:pt x="0" y="0"/>
                </a:moveTo>
                <a:lnTo>
                  <a:pt x="6688179" y="0"/>
                </a:lnTo>
                <a:lnTo>
                  <a:pt x="0" y="3938688"/>
                </a:lnTo>
                <a:close/>
              </a:path>
            </a:pathLst>
          </a:custGeom>
          <a:solidFill>
            <a:srgbClr val="D63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F56981DD-F0B7-45B2-915E-DAEDF489AACA}"/>
              </a:ext>
            </a:extLst>
          </p:cNvPr>
          <p:cNvSpPr/>
          <p:nvPr/>
        </p:nvSpPr>
        <p:spPr>
          <a:xfrm>
            <a:off x="3462980" y="0"/>
            <a:ext cx="8729021" cy="6858000"/>
          </a:xfrm>
          <a:custGeom>
            <a:avLst/>
            <a:gdLst>
              <a:gd name="connsiteX0" fmla="*/ 6088262 w 8729021"/>
              <a:gd name="connsiteY0" fmla="*/ 0 h 6858000"/>
              <a:gd name="connsiteX1" fmla="*/ 8729021 w 8729021"/>
              <a:gd name="connsiteY1" fmla="*/ 0 h 6858000"/>
              <a:gd name="connsiteX2" fmla="*/ 8729021 w 8729021"/>
              <a:gd name="connsiteY2" fmla="*/ 4141190 h 6858000"/>
              <a:gd name="connsiteX3" fmla="*/ 4468347 w 8729021"/>
              <a:gd name="connsiteY3" fmla="*/ 0 h 6858000"/>
              <a:gd name="connsiteX4" fmla="*/ 6088261 w 8729021"/>
              <a:gd name="connsiteY4" fmla="*/ 0 h 6858000"/>
              <a:gd name="connsiteX5" fmla="*/ 8729020 w 8729021"/>
              <a:gd name="connsiteY5" fmla="*/ 4141190 h 6858000"/>
              <a:gd name="connsiteX6" fmla="*/ 8729020 w 8729021"/>
              <a:gd name="connsiteY6" fmla="*/ 6858000 h 6858000"/>
              <a:gd name="connsiteX7" fmla="*/ 4912658 w 8729021"/>
              <a:gd name="connsiteY7" fmla="*/ 6858000 h 6858000"/>
              <a:gd name="connsiteX8" fmla="*/ 4865756 w 8729021"/>
              <a:gd name="connsiteY8" fmla="*/ 6844337 h 6858000"/>
              <a:gd name="connsiteX9" fmla="*/ 281706 w 8729021"/>
              <a:gd name="connsiteY9" fmla="*/ 4339771 h 6858000"/>
              <a:gd name="connsiteX10" fmla="*/ 28332 w 8729021"/>
              <a:gd name="connsiteY10" fmla="*/ 3682149 h 6858000"/>
              <a:gd name="connsiteX11" fmla="*/ 0 w 8729021"/>
              <a:gd name="connsiteY11" fmla="*/ 3500357 h 6858000"/>
              <a:gd name="connsiteX12" fmla="*/ 14639 w 8729021"/>
              <a:gd name="connsiteY12" fmla="*/ 3494856 h 6858000"/>
              <a:gd name="connsiteX13" fmla="*/ 2913778 w 8729021"/>
              <a:gd name="connsiteY13" fmla="*/ 2177143 h 6858000"/>
              <a:gd name="connsiteX14" fmla="*/ 4436871 w 8729021"/>
              <a:gd name="connsiteY14" fmla="*/ 10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729021" h="6858000">
                <a:moveTo>
                  <a:pt x="6088262" y="0"/>
                </a:moveTo>
                <a:lnTo>
                  <a:pt x="8729021" y="0"/>
                </a:lnTo>
                <a:lnTo>
                  <a:pt x="8729021" y="4141190"/>
                </a:lnTo>
                <a:close/>
                <a:moveTo>
                  <a:pt x="4468347" y="0"/>
                </a:moveTo>
                <a:lnTo>
                  <a:pt x="6088261" y="0"/>
                </a:lnTo>
                <a:lnTo>
                  <a:pt x="8729020" y="4141190"/>
                </a:lnTo>
                <a:lnTo>
                  <a:pt x="8729020" y="6858000"/>
                </a:lnTo>
                <a:lnTo>
                  <a:pt x="4912658" y="6858000"/>
                </a:lnTo>
                <a:lnTo>
                  <a:pt x="4865756" y="6844337"/>
                </a:lnTo>
                <a:cubicBezTo>
                  <a:pt x="2671064" y="6189379"/>
                  <a:pt x="960249" y="5403850"/>
                  <a:pt x="281706" y="4339771"/>
                </a:cubicBezTo>
                <a:cubicBezTo>
                  <a:pt x="161963" y="4151993"/>
                  <a:pt x="78938" y="3930132"/>
                  <a:pt x="28332" y="3682149"/>
                </a:cubicBezTo>
                <a:lnTo>
                  <a:pt x="0" y="3500357"/>
                </a:lnTo>
                <a:lnTo>
                  <a:pt x="14639" y="3494856"/>
                </a:lnTo>
                <a:cubicBezTo>
                  <a:pt x="1172327" y="3053605"/>
                  <a:pt x="2171934" y="2614017"/>
                  <a:pt x="2913778" y="2177143"/>
                </a:cubicBezTo>
                <a:cubicBezTo>
                  <a:pt x="3872931" y="1612296"/>
                  <a:pt x="4216436" y="790424"/>
                  <a:pt x="4436871" y="101600"/>
                </a:cubicBezTo>
                <a:close/>
              </a:path>
            </a:pathLst>
          </a:custGeom>
          <a:solidFill>
            <a:srgbClr val="E6A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자유형: 도형 22">
            <a:extLst>
              <a:ext uri="{FF2B5EF4-FFF2-40B4-BE49-F238E27FC236}">
                <a16:creationId xmlns:a16="http://schemas.microsoft.com/office/drawing/2014/main" id="{200E41D3-D844-4449-948F-808B413822E6}"/>
              </a:ext>
            </a:extLst>
          </p:cNvPr>
          <p:cNvSpPr/>
          <p:nvPr/>
        </p:nvSpPr>
        <p:spPr>
          <a:xfrm>
            <a:off x="0" y="3500358"/>
            <a:ext cx="8375638" cy="3357643"/>
          </a:xfrm>
          <a:custGeom>
            <a:avLst/>
            <a:gdLst>
              <a:gd name="connsiteX0" fmla="*/ 3462980 w 8375638"/>
              <a:gd name="connsiteY0" fmla="*/ 0 h 3357643"/>
              <a:gd name="connsiteX1" fmla="*/ 3491312 w 8375638"/>
              <a:gd name="connsiteY1" fmla="*/ 181792 h 3357643"/>
              <a:gd name="connsiteX2" fmla="*/ 3744686 w 8375638"/>
              <a:gd name="connsiteY2" fmla="*/ 839414 h 3357643"/>
              <a:gd name="connsiteX3" fmla="*/ 8328736 w 8375638"/>
              <a:gd name="connsiteY3" fmla="*/ 3343980 h 3357643"/>
              <a:gd name="connsiteX4" fmla="*/ 8375638 w 8375638"/>
              <a:gd name="connsiteY4" fmla="*/ 3357643 h 3357643"/>
              <a:gd name="connsiteX5" fmla="*/ 0 w 8375638"/>
              <a:gd name="connsiteY5" fmla="*/ 3357643 h 3357643"/>
              <a:gd name="connsiteX6" fmla="*/ 0 w 8375638"/>
              <a:gd name="connsiteY6" fmla="*/ 1202044 h 3357643"/>
              <a:gd name="connsiteX7" fmla="*/ 536361 w 8375638"/>
              <a:gd name="connsiteY7" fmla="*/ 1026613 h 3357643"/>
              <a:gd name="connsiteX8" fmla="*/ 3086005 w 8375638"/>
              <a:gd name="connsiteY8" fmla="*/ 141643 h 3357643"/>
              <a:gd name="connsiteX9" fmla="*/ 3462980 w 8375638"/>
              <a:gd name="connsiteY9" fmla="*/ 0 h 335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75638" h="3357643">
                <a:moveTo>
                  <a:pt x="3462980" y="0"/>
                </a:moveTo>
                <a:lnTo>
                  <a:pt x="3491312" y="181792"/>
                </a:lnTo>
                <a:cubicBezTo>
                  <a:pt x="3541918" y="429775"/>
                  <a:pt x="3624943" y="651636"/>
                  <a:pt x="3744686" y="839414"/>
                </a:cubicBezTo>
                <a:cubicBezTo>
                  <a:pt x="4423229" y="1903493"/>
                  <a:pt x="6134044" y="2689022"/>
                  <a:pt x="8328736" y="3343980"/>
                </a:cubicBezTo>
                <a:lnTo>
                  <a:pt x="8375638" y="3357643"/>
                </a:lnTo>
                <a:lnTo>
                  <a:pt x="0" y="3357643"/>
                </a:lnTo>
                <a:lnTo>
                  <a:pt x="0" y="1202044"/>
                </a:lnTo>
                <a:lnTo>
                  <a:pt x="536361" y="1026613"/>
                </a:lnTo>
                <a:cubicBezTo>
                  <a:pt x="1431888" y="731143"/>
                  <a:pt x="2291614" y="436049"/>
                  <a:pt x="3086005" y="141643"/>
                </a:cubicBezTo>
                <a:lnTo>
                  <a:pt x="3462980" y="0"/>
                </a:lnTo>
                <a:close/>
              </a:path>
            </a:pathLst>
          </a:custGeom>
          <a:solidFill>
            <a:srgbClr val="2F9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1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1158250" y="2423966"/>
            <a:ext cx="9775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관리</a:t>
            </a:r>
            <a:endParaRPr lang="en-US" altLang="ko-KR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게임이 작동하는 기능을 담당</a:t>
            </a:r>
            <a:endParaRPr lang="en-US" altLang="ko-KR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dirty="0" err="1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엔티티</a:t>
            </a:r>
            <a:endParaRPr lang="en-US" altLang="ko-KR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공룡과 장애물을 담당</a:t>
            </a:r>
            <a:endParaRPr lang="en-US" altLang="ko-KR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dirty="0" err="1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키입력</a:t>
            </a:r>
            <a:endParaRPr lang="en-US" altLang="ko-KR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키보드 입력을 담당</a:t>
            </a:r>
            <a:endParaRPr lang="en-US" altLang="ko-KR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dirty="0" err="1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커서위치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</a:t>
            </a:r>
            <a:endParaRPr lang="en-US" altLang="ko-KR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콘솔 창의 </a:t>
            </a:r>
            <a:r>
              <a:rPr lang="ko-KR" altLang="en-US" dirty="0" err="1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커서위치를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관리</a:t>
            </a:r>
            <a:endParaRPr lang="en-US" altLang="ko-KR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dirty="0" err="1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점수판</a:t>
            </a:r>
            <a:endParaRPr lang="en-US" altLang="ko-KR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중</a:t>
            </a:r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후에 점수를 알려줌</a:t>
            </a:r>
            <a:endParaRPr lang="en-US" altLang="ko-KR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 나누기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50" y="513341"/>
            <a:ext cx="3205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기능 나누기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8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14">
            <a:extLst>
              <a:ext uri="{FF2B5EF4-FFF2-40B4-BE49-F238E27FC236}">
                <a16:creationId xmlns:a16="http://schemas.microsoft.com/office/drawing/2014/main" id="{EA50D7B3-E09B-4DD6-AD75-8444B8484D11}"/>
              </a:ext>
            </a:extLst>
          </p:cNvPr>
          <p:cNvSpPr/>
          <p:nvPr/>
        </p:nvSpPr>
        <p:spPr>
          <a:xfrm>
            <a:off x="1" y="-1"/>
            <a:ext cx="7931327" cy="4702402"/>
          </a:xfrm>
          <a:custGeom>
            <a:avLst/>
            <a:gdLst>
              <a:gd name="connsiteX0" fmla="*/ 6688179 w 7931327"/>
              <a:gd name="connsiteY0" fmla="*/ 1 h 4702402"/>
              <a:gd name="connsiteX1" fmla="*/ 7931327 w 7931327"/>
              <a:gd name="connsiteY1" fmla="*/ 1 h 4702402"/>
              <a:gd name="connsiteX2" fmla="*/ 7899851 w 7931327"/>
              <a:gd name="connsiteY2" fmla="*/ 101601 h 4702402"/>
              <a:gd name="connsiteX3" fmla="*/ 6376758 w 7931327"/>
              <a:gd name="connsiteY3" fmla="*/ 2177144 h 4702402"/>
              <a:gd name="connsiteX4" fmla="*/ 536361 w 7931327"/>
              <a:gd name="connsiteY4" fmla="*/ 4526971 h 4702402"/>
              <a:gd name="connsiteX5" fmla="*/ 0 w 7931327"/>
              <a:gd name="connsiteY5" fmla="*/ 4702402 h 4702402"/>
              <a:gd name="connsiteX6" fmla="*/ 0 w 7931327"/>
              <a:gd name="connsiteY6" fmla="*/ 3938689 h 4702402"/>
              <a:gd name="connsiteX7" fmla="*/ 0 w 7931327"/>
              <a:gd name="connsiteY7" fmla="*/ 0 h 4702402"/>
              <a:gd name="connsiteX8" fmla="*/ 6688179 w 7931327"/>
              <a:gd name="connsiteY8" fmla="*/ 0 h 4702402"/>
              <a:gd name="connsiteX9" fmla="*/ 0 w 7931327"/>
              <a:gd name="connsiteY9" fmla="*/ 3938688 h 470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31327" h="4702402">
                <a:moveTo>
                  <a:pt x="6688179" y="1"/>
                </a:moveTo>
                <a:lnTo>
                  <a:pt x="7931327" y="1"/>
                </a:lnTo>
                <a:lnTo>
                  <a:pt x="7899851" y="101601"/>
                </a:lnTo>
                <a:cubicBezTo>
                  <a:pt x="7679416" y="790425"/>
                  <a:pt x="7335911" y="1612297"/>
                  <a:pt x="6376758" y="2177144"/>
                </a:cubicBezTo>
                <a:cubicBezTo>
                  <a:pt x="5057924" y="2953809"/>
                  <a:pt x="2924432" y="3739050"/>
                  <a:pt x="536361" y="4526971"/>
                </a:cubicBezTo>
                <a:lnTo>
                  <a:pt x="0" y="4702402"/>
                </a:lnTo>
                <a:lnTo>
                  <a:pt x="0" y="3938689"/>
                </a:lnTo>
                <a:close/>
                <a:moveTo>
                  <a:pt x="0" y="0"/>
                </a:moveTo>
                <a:lnTo>
                  <a:pt x="6688179" y="0"/>
                </a:lnTo>
                <a:lnTo>
                  <a:pt x="0" y="3938688"/>
                </a:lnTo>
                <a:close/>
              </a:path>
            </a:pathLst>
          </a:custGeom>
          <a:solidFill>
            <a:srgbClr val="D63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F56981DD-F0B7-45B2-915E-DAEDF489AACA}"/>
              </a:ext>
            </a:extLst>
          </p:cNvPr>
          <p:cNvSpPr/>
          <p:nvPr/>
        </p:nvSpPr>
        <p:spPr>
          <a:xfrm>
            <a:off x="3462980" y="0"/>
            <a:ext cx="8729021" cy="6858000"/>
          </a:xfrm>
          <a:custGeom>
            <a:avLst/>
            <a:gdLst>
              <a:gd name="connsiteX0" fmla="*/ 6088262 w 8729021"/>
              <a:gd name="connsiteY0" fmla="*/ 0 h 6858000"/>
              <a:gd name="connsiteX1" fmla="*/ 8729021 w 8729021"/>
              <a:gd name="connsiteY1" fmla="*/ 0 h 6858000"/>
              <a:gd name="connsiteX2" fmla="*/ 8729021 w 8729021"/>
              <a:gd name="connsiteY2" fmla="*/ 4141190 h 6858000"/>
              <a:gd name="connsiteX3" fmla="*/ 4468347 w 8729021"/>
              <a:gd name="connsiteY3" fmla="*/ 0 h 6858000"/>
              <a:gd name="connsiteX4" fmla="*/ 6088261 w 8729021"/>
              <a:gd name="connsiteY4" fmla="*/ 0 h 6858000"/>
              <a:gd name="connsiteX5" fmla="*/ 8729020 w 8729021"/>
              <a:gd name="connsiteY5" fmla="*/ 4141190 h 6858000"/>
              <a:gd name="connsiteX6" fmla="*/ 8729020 w 8729021"/>
              <a:gd name="connsiteY6" fmla="*/ 6858000 h 6858000"/>
              <a:gd name="connsiteX7" fmla="*/ 4912658 w 8729021"/>
              <a:gd name="connsiteY7" fmla="*/ 6858000 h 6858000"/>
              <a:gd name="connsiteX8" fmla="*/ 4865756 w 8729021"/>
              <a:gd name="connsiteY8" fmla="*/ 6844337 h 6858000"/>
              <a:gd name="connsiteX9" fmla="*/ 281706 w 8729021"/>
              <a:gd name="connsiteY9" fmla="*/ 4339771 h 6858000"/>
              <a:gd name="connsiteX10" fmla="*/ 28332 w 8729021"/>
              <a:gd name="connsiteY10" fmla="*/ 3682149 h 6858000"/>
              <a:gd name="connsiteX11" fmla="*/ 0 w 8729021"/>
              <a:gd name="connsiteY11" fmla="*/ 3500357 h 6858000"/>
              <a:gd name="connsiteX12" fmla="*/ 14639 w 8729021"/>
              <a:gd name="connsiteY12" fmla="*/ 3494856 h 6858000"/>
              <a:gd name="connsiteX13" fmla="*/ 2913778 w 8729021"/>
              <a:gd name="connsiteY13" fmla="*/ 2177143 h 6858000"/>
              <a:gd name="connsiteX14" fmla="*/ 4436871 w 8729021"/>
              <a:gd name="connsiteY14" fmla="*/ 10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729021" h="6858000">
                <a:moveTo>
                  <a:pt x="6088262" y="0"/>
                </a:moveTo>
                <a:lnTo>
                  <a:pt x="8729021" y="0"/>
                </a:lnTo>
                <a:lnTo>
                  <a:pt x="8729021" y="4141190"/>
                </a:lnTo>
                <a:close/>
                <a:moveTo>
                  <a:pt x="4468347" y="0"/>
                </a:moveTo>
                <a:lnTo>
                  <a:pt x="6088261" y="0"/>
                </a:lnTo>
                <a:lnTo>
                  <a:pt x="8729020" y="4141190"/>
                </a:lnTo>
                <a:lnTo>
                  <a:pt x="8729020" y="6858000"/>
                </a:lnTo>
                <a:lnTo>
                  <a:pt x="4912658" y="6858000"/>
                </a:lnTo>
                <a:lnTo>
                  <a:pt x="4865756" y="6844337"/>
                </a:lnTo>
                <a:cubicBezTo>
                  <a:pt x="2671064" y="6189379"/>
                  <a:pt x="960249" y="5403850"/>
                  <a:pt x="281706" y="4339771"/>
                </a:cubicBezTo>
                <a:cubicBezTo>
                  <a:pt x="161963" y="4151993"/>
                  <a:pt x="78938" y="3930132"/>
                  <a:pt x="28332" y="3682149"/>
                </a:cubicBezTo>
                <a:lnTo>
                  <a:pt x="0" y="3500357"/>
                </a:lnTo>
                <a:lnTo>
                  <a:pt x="14639" y="3494856"/>
                </a:lnTo>
                <a:cubicBezTo>
                  <a:pt x="1172327" y="3053605"/>
                  <a:pt x="2171934" y="2614017"/>
                  <a:pt x="2913778" y="2177143"/>
                </a:cubicBezTo>
                <a:cubicBezTo>
                  <a:pt x="3872931" y="1612296"/>
                  <a:pt x="4216436" y="790424"/>
                  <a:pt x="4436871" y="101600"/>
                </a:cubicBezTo>
                <a:close/>
              </a:path>
            </a:pathLst>
          </a:custGeom>
          <a:solidFill>
            <a:srgbClr val="E6A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자유형: 도형 22">
            <a:extLst>
              <a:ext uri="{FF2B5EF4-FFF2-40B4-BE49-F238E27FC236}">
                <a16:creationId xmlns:a16="http://schemas.microsoft.com/office/drawing/2014/main" id="{200E41D3-D844-4449-948F-808B413822E6}"/>
              </a:ext>
            </a:extLst>
          </p:cNvPr>
          <p:cNvSpPr/>
          <p:nvPr/>
        </p:nvSpPr>
        <p:spPr>
          <a:xfrm>
            <a:off x="0" y="3500358"/>
            <a:ext cx="8375638" cy="3357643"/>
          </a:xfrm>
          <a:custGeom>
            <a:avLst/>
            <a:gdLst>
              <a:gd name="connsiteX0" fmla="*/ 3462980 w 8375638"/>
              <a:gd name="connsiteY0" fmla="*/ 0 h 3357643"/>
              <a:gd name="connsiteX1" fmla="*/ 3491312 w 8375638"/>
              <a:gd name="connsiteY1" fmla="*/ 181792 h 3357643"/>
              <a:gd name="connsiteX2" fmla="*/ 3744686 w 8375638"/>
              <a:gd name="connsiteY2" fmla="*/ 839414 h 3357643"/>
              <a:gd name="connsiteX3" fmla="*/ 8328736 w 8375638"/>
              <a:gd name="connsiteY3" fmla="*/ 3343980 h 3357643"/>
              <a:gd name="connsiteX4" fmla="*/ 8375638 w 8375638"/>
              <a:gd name="connsiteY4" fmla="*/ 3357643 h 3357643"/>
              <a:gd name="connsiteX5" fmla="*/ 0 w 8375638"/>
              <a:gd name="connsiteY5" fmla="*/ 3357643 h 3357643"/>
              <a:gd name="connsiteX6" fmla="*/ 0 w 8375638"/>
              <a:gd name="connsiteY6" fmla="*/ 1202044 h 3357643"/>
              <a:gd name="connsiteX7" fmla="*/ 536361 w 8375638"/>
              <a:gd name="connsiteY7" fmla="*/ 1026613 h 3357643"/>
              <a:gd name="connsiteX8" fmla="*/ 3086005 w 8375638"/>
              <a:gd name="connsiteY8" fmla="*/ 141643 h 3357643"/>
              <a:gd name="connsiteX9" fmla="*/ 3462980 w 8375638"/>
              <a:gd name="connsiteY9" fmla="*/ 0 h 335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75638" h="3357643">
                <a:moveTo>
                  <a:pt x="3462980" y="0"/>
                </a:moveTo>
                <a:lnTo>
                  <a:pt x="3491312" y="181792"/>
                </a:lnTo>
                <a:cubicBezTo>
                  <a:pt x="3541918" y="429775"/>
                  <a:pt x="3624943" y="651636"/>
                  <a:pt x="3744686" y="839414"/>
                </a:cubicBezTo>
                <a:cubicBezTo>
                  <a:pt x="4423229" y="1903493"/>
                  <a:pt x="6134044" y="2689022"/>
                  <a:pt x="8328736" y="3343980"/>
                </a:cubicBezTo>
                <a:lnTo>
                  <a:pt x="8375638" y="3357643"/>
                </a:lnTo>
                <a:lnTo>
                  <a:pt x="0" y="3357643"/>
                </a:lnTo>
                <a:lnTo>
                  <a:pt x="0" y="1202044"/>
                </a:lnTo>
                <a:lnTo>
                  <a:pt x="536361" y="1026613"/>
                </a:lnTo>
                <a:cubicBezTo>
                  <a:pt x="1431888" y="731143"/>
                  <a:pt x="2291614" y="436049"/>
                  <a:pt x="3086005" y="141643"/>
                </a:cubicBezTo>
                <a:lnTo>
                  <a:pt x="3462980" y="0"/>
                </a:lnTo>
                <a:close/>
              </a:path>
            </a:pathLst>
          </a:custGeom>
          <a:solidFill>
            <a:srgbClr val="2F9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0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엔티티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구현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50" y="513341"/>
            <a:ext cx="2961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err="1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엔티티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 구현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319E94-6FF7-47C6-BE45-5C4F1CEE5FDE}"/>
              </a:ext>
            </a:extLst>
          </p:cNvPr>
          <p:cNvSpPr/>
          <p:nvPr/>
        </p:nvSpPr>
        <p:spPr>
          <a:xfrm>
            <a:off x="3756870" y="2701519"/>
            <a:ext cx="1957320" cy="1957320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스티브 - 위젯 게임 | 미니맵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93" y="3131350"/>
            <a:ext cx="980779" cy="98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62980" y="4830051"/>
            <a:ext cx="240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움직이는 </a:t>
            </a:r>
            <a:r>
              <a:rPr lang="ko-KR" altLang="en-US" dirty="0" smtClean="0"/>
              <a:t>공룡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/>
              <a:t>움직이는 모션</a:t>
            </a:r>
            <a:r>
              <a:rPr lang="en-US" altLang="ko-KR" dirty="0"/>
              <a:t>, </a:t>
            </a:r>
            <a:r>
              <a:rPr lang="ko-KR" altLang="en-US" dirty="0"/>
              <a:t>점프</a:t>
            </a:r>
            <a:r>
              <a:rPr lang="en-US" altLang="ko-KR" dirty="0"/>
              <a:t>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D319E94-6FF7-47C6-BE45-5C4F1CEE5FDE}"/>
              </a:ext>
            </a:extLst>
          </p:cNvPr>
          <p:cNvSpPr/>
          <p:nvPr/>
        </p:nvSpPr>
        <p:spPr>
          <a:xfrm>
            <a:off x="6538415" y="2643079"/>
            <a:ext cx="1957320" cy="1957320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6" descr="심심풀이/잡동사니] p5.js - 크롬 공룡 게임 - WONILLISM's Blo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9" t="79521" r="17663" b="817"/>
          <a:stretch/>
        </p:blipFill>
        <p:spPr bwMode="auto">
          <a:xfrm>
            <a:off x="6995810" y="3046607"/>
            <a:ext cx="1042533" cy="9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313880" y="4851676"/>
            <a:ext cx="240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다가오는 </a:t>
            </a:r>
            <a:r>
              <a:rPr lang="ko-KR" altLang="en-US" dirty="0"/>
              <a:t>장애물</a:t>
            </a:r>
            <a:r>
              <a:rPr lang="en-US" altLang="ko-KR" dirty="0"/>
              <a:t>(</a:t>
            </a:r>
            <a:r>
              <a:rPr lang="ko-KR" altLang="en-US" dirty="0"/>
              <a:t>장애물 생성 및 이동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53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20089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5663854" y="3439045"/>
            <a:ext cx="555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</a:t>
            </a:r>
            <a:r>
              <a:rPr lang="ko-KR" altLang="en-US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구현에 필요한 상수들을 한곳에 </a:t>
            </a:r>
            <a:r>
              <a:rPr lang="ko-KR" altLang="en-US" dirty="0" err="1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모아서선언</a:t>
            </a:r>
            <a:endParaRPr lang="en-US" altLang="ko-KR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Setting</a:t>
            </a:r>
            <a:endParaRPr lang="ko-KR" altLang="en-US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49" y="513341"/>
            <a:ext cx="413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/Setting.h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52" y="2417727"/>
            <a:ext cx="52101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20089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5663855" y="3439045"/>
            <a:ext cx="492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공룡과 장애물을 생성할 때 쓰일 기본적인 틀</a:t>
            </a:r>
            <a:endParaRPr lang="en-US" altLang="ko-KR" dirty="0" smtClean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Entity</a:t>
            </a:r>
            <a:endParaRPr lang="ko-KR" altLang="en-US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49" y="513341"/>
            <a:ext cx="413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/Entity.h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972" y="2266398"/>
            <a:ext cx="29241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1C19E8-9679-41F8-B789-A7B93A72ACEB}"/>
              </a:ext>
            </a:extLst>
          </p:cNvPr>
          <p:cNvGrpSpPr/>
          <p:nvPr/>
        </p:nvGrpSpPr>
        <p:grpSpPr>
          <a:xfrm>
            <a:off x="0" y="-20089"/>
            <a:ext cx="12192000" cy="6878089"/>
            <a:chOff x="6464255" y="381526"/>
            <a:chExt cx="11252245" cy="60949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DD29F6-775A-4372-A66F-744DA3ED5F9E}"/>
                </a:ext>
              </a:extLst>
            </p:cNvPr>
            <p:cNvSpPr/>
            <p:nvPr/>
          </p:nvSpPr>
          <p:spPr>
            <a:xfrm>
              <a:off x="6464255" y="381529"/>
              <a:ext cx="11252202" cy="6094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13014D-9462-4313-B29F-79A4DAED1234}"/>
                </a:ext>
              </a:extLst>
            </p:cNvPr>
            <p:cNvSpPr/>
            <p:nvPr/>
          </p:nvSpPr>
          <p:spPr>
            <a:xfrm>
              <a:off x="6464298" y="381528"/>
              <a:ext cx="11252202" cy="755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A26AF-198D-476E-AC1A-1C504D165E39}"/>
                </a:ext>
              </a:extLst>
            </p:cNvPr>
            <p:cNvSpPr/>
            <p:nvPr/>
          </p:nvSpPr>
          <p:spPr>
            <a:xfrm>
              <a:off x="6464298" y="381526"/>
              <a:ext cx="11252202" cy="361423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id="{159CE472-547A-4149-9629-1D448775D464}"/>
                </a:ext>
              </a:extLst>
            </p:cNvPr>
            <p:cNvSpPr/>
            <p:nvPr/>
          </p:nvSpPr>
          <p:spPr>
            <a:xfrm>
              <a:off x="6597829" y="453952"/>
              <a:ext cx="1568450" cy="462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51">
              <a:extLst>
                <a:ext uri="{FF2B5EF4-FFF2-40B4-BE49-F238E27FC236}">
                  <a16:creationId xmlns:a16="http://schemas.microsoft.com/office/drawing/2014/main" id="{CD35FDF7-70E9-4D2F-A453-2E76C30FDD1D}"/>
                </a:ext>
              </a:extLst>
            </p:cNvPr>
            <p:cNvSpPr/>
            <p:nvPr/>
          </p:nvSpPr>
          <p:spPr>
            <a:xfrm>
              <a:off x="7648298" y="851383"/>
              <a:ext cx="9377829" cy="20594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CD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CED86F-C185-4263-B7D2-C07A6B90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70" y="549770"/>
              <a:ext cx="122275" cy="1207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4564A6-7625-47D8-82D5-C0F3F57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54" y="885383"/>
              <a:ext cx="151173" cy="14248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0F184B-F596-4F9D-80ED-414FFA69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026512" y="826363"/>
              <a:ext cx="340763" cy="2555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DF8DFA-6D95-4323-9025-85167ED9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0844" y="539091"/>
              <a:ext cx="137932" cy="13793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22BBCDA-6961-46D0-A2CE-92E3844F1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flipH="1">
              <a:off x="6571419" y="826363"/>
              <a:ext cx="340763" cy="255572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0E555BB-99F4-47FF-98EF-041550E1D070}"/>
              </a:ext>
            </a:extLst>
          </p:cNvPr>
          <p:cNvSpPr txBox="1"/>
          <p:nvPr/>
        </p:nvSpPr>
        <p:spPr>
          <a:xfrm>
            <a:off x="5343523" y="3378337"/>
            <a:ext cx="58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Entity 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클래스를 상속 받아 </a:t>
            </a:r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DinoEntity</a:t>
            </a:r>
            <a:r>
              <a:rPr lang="ko-KR" altLang="en-US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클래스를 생성</a:t>
            </a:r>
            <a:endParaRPr lang="en-US" altLang="ko-KR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사각형: 둥근 모서리 80">
            <a:extLst>
              <a:ext uri="{FF2B5EF4-FFF2-40B4-BE49-F238E27FC236}">
                <a16:creationId xmlns:a16="http://schemas.microsoft.com/office/drawing/2014/main" id="{3939B8E7-2716-42E8-9BFB-679CBA753B0B}"/>
              </a:ext>
            </a:extLst>
          </p:cNvPr>
          <p:cNvSpPr/>
          <p:nvPr/>
        </p:nvSpPr>
        <p:spPr>
          <a:xfrm>
            <a:off x="2882117" y="1069526"/>
            <a:ext cx="6327287" cy="47031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B3A92-DA78-4015-A23B-70EB739CD19E}"/>
              </a:ext>
            </a:extLst>
          </p:cNvPr>
          <p:cNvSpPr txBox="1"/>
          <p:nvPr/>
        </p:nvSpPr>
        <p:spPr>
          <a:xfrm>
            <a:off x="3003140" y="1120019"/>
            <a:ext cx="37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DinoEntity</a:t>
            </a:r>
            <a:endParaRPr lang="ko-KR" altLang="en-US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1E19E7-55D2-4DD2-8A03-5DC09A19897A}"/>
              </a:ext>
            </a:extLst>
          </p:cNvPr>
          <p:cNvGrpSpPr/>
          <p:nvPr/>
        </p:nvGrpSpPr>
        <p:grpSpPr>
          <a:xfrm>
            <a:off x="8722286" y="1214404"/>
            <a:ext cx="175090" cy="184352"/>
            <a:chOff x="3966047" y="3589929"/>
            <a:chExt cx="209257" cy="22032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863F74A-841B-47B3-B8AA-7CF126559574}"/>
                </a:ext>
              </a:extLst>
            </p:cNvPr>
            <p:cNvSpPr/>
            <p:nvPr/>
          </p:nvSpPr>
          <p:spPr>
            <a:xfrm>
              <a:off x="3966047" y="3589929"/>
              <a:ext cx="151228" cy="151228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0EDFC2-7952-4DD9-9705-58B49F201E43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4095128" y="3719010"/>
              <a:ext cx="80176" cy="91246"/>
            </a:xfrm>
            <a:prstGeom prst="line">
              <a:avLst/>
            </a:prstGeom>
            <a:ln w="2857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FE09E-EE05-4BF7-9E62-1FFD79B130EA}"/>
              </a:ext>
            </a:extLst>
          </p:cNvPr>
          <p:cNvSpPr txBox="1"/>
          <p:nvPr/>
        </p:nvSpPr>
        <p:spPr>
          <a:xfrm>
            <a:off x="1366949" y="513341"/>
            <a:ext cx="413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://</a:t>
            </a:r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sz="1200" dirty="0" smtClean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 pitchFamily="50" charset="-127"/>
              </a:rPr>
              <a:t>/DinoEntity.h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0A0A6-9ABF-4AC4-884C-32788C261E28}"/>
              </a:ext>
            </a:extLst>
          </p:cNvPr>
          <p:cNvSpPr txBox="1"/>
          <p:nvPr/>
        </p:nvSpPr>
        <p:spPr>
          <a:xfrm>
            <a:off x="116114" y="89509"/>
            <a:ext cx="162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DINOSAUR GAME</a:t>
            </a:r>
            <a:endParaRPr lang="ko-KR" altLang="en-US" sz="1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29" y="2402379"/>
            <a:ext cx="4143221" cy="23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693</Words>
  <Application>Microsoft Office PowerPoint</Application>
  <PresentationFormat>와이드스크린</PresentationFormat>
  <Paragraphs>174</Paragraphs>
  <Slides>24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Manda</dc:creator>
  <cp:lastModifiedBy>Moon</cp:lastModifiedBy>
  <cp:revision>171</cp:revision>
  <dcterms:created xsi:type="dcterms:W3CDTF">2020-10-01T12:45:12Z</dcterms:created>
  <dcterms:modified xsi:type="dcterms:W3CDTF">2022-07-31T13:45:11Z</dcterms:modified>
</cp:coreProperties>
</file>