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9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3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5930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45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767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86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8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8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5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5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1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9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9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4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6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3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4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7651" y="2269376"/>
            <a:ext cx="8603672" cy="1764836"/>
          </a:xfrm>
        </p:spPr>
        <p:txBody>
          <a:bodyPr>
            <a:normAutofit/>
          </a:bodyPr>
          <a:lstStyle/>
          <a:p>
            <a:r>
              <a:rPr lang="en-NZ" dirty="0" smtClean="0"/>
              <a:t>How to pretend </a:t>
            </a:r>
            <a:r>
              <a:rPr lang="en-NZ" dirty="0"/>
              <a:t>you know Shakespeare</a:t>
            </a:r>
          </a:p>
        </p:txBody>
      </p:sp>
    </p:spTree>
    <p:extLst>
      <p:ext uri="{BB962C8B-B14F-4D97-AF65-F5344CB8AC3E}">
        <p14:creationId xmlns:p14="http://schemas.microsoft.com/office/powerpoint/2010/main" val="2147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5" y="256262"/>
            <a:ext cx="8528858" cy="6413701"/>
          </a:xfrm>
        </p:spPr>
      </p:pic>
    </p:spTree>
    <p:extLst>
      <p:ext uri="{BB962C8B-B14F-4D97-AF65-F5344CB8AC3E}">
        <p14:creationId xmlns:p14="http://schemas.microsoft.com/office/powerpoint/2010/main" val="817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56" y="381665"/>
            <a:ext cx="8062135" cy="6062726"/>
          </a:xfrm>
        </p:spPr>
      </p:pic>
    </p:spTree>
    <p:extLst>
      <p:ext uri="{BB962C8B-B14F-4D97-AF65-F5344CB8AC3E}">
        <p14:creationId xmlns:p14="http://schemas.microsoft.com/office/powerpoint/2010/main" val="197941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53" y="872116"/>
            <a:ext cx="7917100" cy="5478808"/>
          </a:xfrm>
        </p:spPr>
      </p:pic>
    </p:spTree>
    <p:extLst>
      <p:ext uri="{BB962C8B-B14F-4D97-AF65-F5344CB8AC3E}">
        <p14:creationId xmlns:p14="http://schemas.microsoft.com/office/powerpoint/2010/main" val="14290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Any questions?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500377"/>
          </a:xfrm>
        </p:spPr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850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9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How to pretend you know Shakespeare</vt:lpstr>
      <vt:lpstr>PowerPoint Presentation</vt:lpstr>
      <vt:lpstr>PowerPoint Presentation</vt:lpstr>
      <vt:lpstr>PowerPoint Presentation</vt:lpstr>
      <vt:lpstr>Any questions?</vt:lpstr>
    </vt:vector>
  </TitlesOfParts>
  <Company>Massey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pretend you know Shakespeare</dc:title>
  <dc:creator>Wang, Yue</dc:creator>
  <cp:lastModifiedBy>Wang, Yue</cp:lastModifiedBy>
  <cp:revision>5</cp:revision>
  <dcterms:created xsi:type="dcterms:W3CDTF">2019-05-28T10:50:10Z</dcterms:created>
  <dcterms:modified xsi:type="dcterms:W3CDTF">2019-05-28T11:04:58Z</dcterms:modified>
</cp:coreProperties>
</file>