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58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2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54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42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0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45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43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34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9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A52622-C76C-47DA-BEDB-9759EFCB872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5B9D86B-6E5E-4BE4-83A6-4DF70468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47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2048 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林書宇</a:t>
            </a:r>
            <a:endParaRPr lang="en-US" altLang="zh-TW" dirty="0" smtClean="0"/>
          </a:p>
          <a:p>
            <a:r>
              <a:rPr lang="zh-TW" altLang="en-US" dirty="0" smtClean="0"/>
              <a:t>資工一</a:t>
            </a:r>
            <a:r>
              <a:rPr lang="en-US" altLang="zh-TW" dirty="0" smtClean="0"/>
              <a:t>A</a:t>
            </a:r>
          </a:p>
          <a:p>
            <a:r>
              <a:rPr lang="en-US" altLang="zh-TW" dirty="0" smtClean="0"/>
              <a:t>108052525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1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遊戲開始：產生一到四個</a:t>
            </a:r>
            <a:r>
              <a:rPr lang="en-US" altLang="zh-TW" dirty="0" smtClean="0"/>
              <a:t>Unit</a:t>
            </a:r>
          </a:p>
          <a:p>
            <a:r>
              <a:rPr lang="zh-TW" altLang="en-US" dirty="0" smtClean="0"/>
              <a:t>遊戲操作：上下左右</a:t>
            </a:r>
            <a:endParaRPr lang="en-US" altLang="zh-TW" dirty="0" smtClean="0"/>
          </a:p>
          <a:p>
            <a:r>
              <a:rPr lang="zh-TW" altLang="en-US" dirty="0" smtClean="0"/>
              <a:t>將所有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往指定的方向移動，若兩碰撞的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數字相同則相加在一起</a:t>
            </a:r>
            <a:endParaRPr lang="en-US" altLang="zh-TW" dirty="0" smtClean="0"/>
          </a:p>
          <a:p>
            <a:r>
              <a:rPr lang="zh-TW" altLang="en-US" dirty="0" smtClean="0"/>
              <a:t>產生</a:t>
            </a:r>
            <a:r>
              <a:rPr lang="zh-TW" altLang="en-US" dirty="0"/>
              <a:t>新的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，數字為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/>
              <a:t>4</a:t>
            </a:r>
            <a:endParaRPr lang="en-US" altLang="zh-TW" dirty="0" smtClean="0"/>
          </a:p>
          <a:p>
            <a:r>
              <a:rPr lang="zh-TW" altLang="en-US" dirty="0" smtClean="0"/>
              <a:t>遊戲結束：無法往任意方向移動</a:t>
            </a:r>
            <a:endParaRPr lang="en-US" altLang="zh-TW" dirty="0" smtClean="0"/>
          </a:p>
          <a:p>
            <a:r>
              <a:rPr lang="zh-TW" altLang="en-US" dirty="0" smtClean="0"/>
              <a:t>遊戲獲勝：達到</a:t>
            </a:r>
            <a:r>
              <a:rPr lang="en-US" altLang="zh-TW" dirty="0" smtClean="0"/>
              <a:t>2048</a:t>
            </a:r>
            <a:r>
              <a:rPr lang="zh-TW" altLang="en-US" dirty="0" smtClean="0"/>
              <a:t>，可繼續遊玩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09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2048</a:t>
            </a:r>
            <a:r>
              <a:rPr lang="zh-TW" altLang="en-US" dirty="0" smtClean="0"/>
              <a:t>真的超好玩的拉，忍不住就想把它做出來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1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70" r="1373" b="561"/>
          <a:stretch/>
        </p:blipFill>
        <p:spPr>
          <a:xfrm>
            <a:off x="6019800" y="281568"/>
            <a:ext cx="5505837" cy="6303411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" b="351"/>
          <a:stretch/>
        </p:blipFill>
        <p:spPr>
          <a:xfrm>
            <a:off x="452606" y="281569"/>
            <a:ext cx="5567194" cy="63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r="537"/>
          <a:stretch/>
        </p:blipFill>
        <p:spPr>
          <a:xfrm>
            <a:off x="453601" y="280801"/>
            <a:ext cx="5512500" cy="6303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r="1205" b="870"/>
          <a:stretch/>
        </p:blipFill>
        <p:spPr>
          <a:xfrm>
            <a:off x="5966101" y="280801"/>
            <a:ext cx="5513136" cy="62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3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File/Class structure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" b="1692"/>
          <a:stretch/>
        </p:blipFill>
        <p:spPr>
          <a:xfrm>
            <a:off x="3624188" y="2396541"/>
            <a:ext cx="4943623" cy="39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82" y="260253"/>
            <a:ext cx="7825235" cy="65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2" y="2638044"/>
            <a:ext cx="11361955" cy="35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810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1147</TotalTime>
  <Words>90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Gill Sans MT</vt:lpstr>
      <vt:lpstr>Parcel</vt:lpstr>
      <vt:lpstr>2048 DEMO</vt:lpstr>
      <vt:lpstr>遊戲規則</vt:lpstr>
      <vt:lpstr>動機</vt:lpstr>
      <vt:lpstr>PowerPoint 簡報</vt:lpstr>
      <vt:lpstr>Scenes</vt:lpstr>
      <vt:lpstr>DEMO</vt:lpstr>
      <vt:lpstr>File/Class structure</vt:lpstr>
      <vt:lpstr>PowerPoint 簡報</vt:lpstr>
      <vt:lpstr>Unit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DEMO</dc:title>
  <dc:creator>logan70868@gmail.com</dc:creator>
  <cp:lastModifiedBy>logan70868@gmail.com</cp:lastModifiedBy>
  <cp:revision>16</cp:revision>
  <dcterms:created xsi:type="dcterms:W3CDTF">2020-06-09T09:25:57Z</dcterms:created>
  <dcterms:modified xsi:type="dcterms:W3CDTF">2020-06-18T14:03:37Z</dcterms:modified>
</cp:coreProperties>
</file>