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22057758/f/764a8771-bfeb-4047-9f60-97b8e0191003/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'CREDIT RATING'!$C$52:$F$56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Laila</c:v>
                  </c:pt>
                  <c:pt idx="1">
                    <c:v>Ivan</c:v>
                  </c:pt>
                  <c:pt idx="2">
                    <c:v>Aidan</c:v>
                  </c:pt>
                  <c:pt idx="3">
                    <c:v>Cruz</c:v>
                  </c:pt>
                  <c:pt idx="4">
                    <c:v>Raven</c:v>
                  </c:pt>
                </c:lvl>
                <c:lvl>
                  <c:pt idx="0">
                    <c:v>3506</c:v>
                  </c:pt>
                  <c:pt idx="1">
                    <c:v>3507</c:v>
                  </c:pt>
                  <c:pt idx="2">
                    <c:v>3508</c:v>
                  </c:pt>
                  <c:pt idx="3">
                    <c:v>3509</c:v>
                  </c:pt>
                  <c:pt idx="4">
                    <c:v>3510</c:v>
                  </c:pt>
                </c:lvl>
              </c:multiLvlStrCache>
            </c:multiLvlStrRef>
          </c:cat>
          <c:val>
            <c:numRef>
              <c:f>'CREDIT RATING'!$G$52:$G$56</c:f>
              <c:numCache>
                <c:formatCode>General</c:formatCode>
                <c:ptCount val="5"/>
                <c:pt idx="0">
                  <c:v>2.0</c:v>
                </c:pt>
                <c:pt idx="1">
                  <c:v>4.0</c:v>
                </c:pt>
                <c:pt idx="2">
                  <c:v>5.0</c:v>
                </c:pt>
                <c:pt idx="3">
                  <c:v>2.0</c:v>
                </c:pt>
                <c:pt idx="4">
                  <c:v>2.0</c:v>
                </c:pt>
              </c:numCache>
            </c:numRef>
          </c:val>
        </c:ser>
        <c:dLbls>
          <c:showLegendKey val="0"/>
          <c:showVal val="0"/>
          <c:showCatName val="0"/>
          <c:showSerName val="0"/>
          <c:showPercent val="0"/>
          <c:showBubbleSize val="0"/>
        </c:dLbls>
        <c:gapWidth val="219"/>
        <c:overlap val="-27"/>
        <c:axId val="808059724"/>
        <c:axId val="59998032"/>
      </c:barChart>
      <c:catAx>
        <c:axId val="8080597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98032"/>
        <c:crosses val="autoZero"/>
        <c:auto val="1"/>
        <c:lblAlgn val="ctr"/>
        <c:lblOffset val="100"/>
        <c:noMultiLvlLbl val="0"/>
      </c:catAx>
      <c:valAx>
        <c:axId val="59998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5972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4" y="2994342"/>
            <a:ext cx="8610600" cy="1869439"/>
          </a:xfrm>
          <a:prstGeom prst="rect"/>
          <a:noFill/>
        </p:spPr>
        <p:txBody>
          <a:bodyPr rtlCol="0" wrap="square">
            <a:spAutoFit/>
          </a:bodyPr>
          <a:p>
            <a:r>
              <a:rPr sz="2400" lang="en-US"/>
              <a:t>STUDENT NAME:</a:t>
            </a:r>
            <a:r>
              <a:rPr sz="2400" lang="en-US"/>
              <a:t> DHATCHINA </a:t>
            </a:r>
            <a:r>
              <a:rPr sz="2400" lang="en-US"/>
              <a:t>MOORTHY</a:t>
            </a:r>
            <a:r>
              <a:rPr sz="2400" lang="en-US"/>
              <a:t>.</a:t>
            </a:r>
            <a:r>
              <a:rPr sz="2400" lang="en-US"/>
              <a:t>K</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6</a:t>
            </a:r>
            <a:r>
              <a:rPr dirty="0" sz="2400" lang="en-US"/>
              <a:t>3</a:t>
            </a:r>
            <a:endParaRPr altLang="en-US" lang="zh-CN"/>
          </a:p>
          <a:p>
            <a:r>
              <a:rPr dirty="0" sz="2400" lang="en-US"/>
              <a:t>DEPA</a:t>
            </a:r>
            <a:r>
              <a:rPr dirty="0" sz="2400" lang="en-US"/>
              <a:t>R</a:t>
            </a:r>
            <a:r>
              <a:rPr dirty="0" sz="2400" lang="en-US"/>
              <a:t>T</a:t>
            </a:r>
            <a:r>
              <a:rPr dirty="0" sz="2400" lang="en-US"/>
              <a:t>M</a:t>
            </a:r>
            <a:r>
              <a:rPr dirty="0" sz="2400" lang="en-US"/>
              <a:t>E</a:t>
            </a:r>
            <a:r>
              <a:rPr dirty="0" sz="2400" lang="en-US"/>
              <a:t>N</a:t>
            </a:r>
            <a:r>
              <a:rPr dirty="0" sz="2400" lang="en-US"/>
              <a:t>T</a:t>
            </a:r>
            <a:r>
              <a:rPr dirty="0" sz="2400" lang="en-US"/>
              <a:t>:</a:t>
            </a:r>
            <a:r>
              <a:rPr dirty="0" sz="2400" lang="en-US"/>
              <a:t> </a:t>
            </a:r>
            <a:r>
              <a:rPr dirty="0" sz="2400" lang="en-US"/>
              <a:t>D</a:t>
            </a:r>
            <a:r>
              <a:rPr dirty="0" sz="2400" lang="en-US"/>
              <a:t>E</a:t>
            </a:r>
            <a:r>
              <a:rPr dirty="0" sz="2400" lang="en-US"/>
              <a:t>P</a:t>
            </a:r>
            <a:r>
              <a:rPr dirty="0" sz="2400" lang="en-US"/>
              <a:t>A</a:t>
            </a:r>
            <a:r>
              <a:rPr dirty="0" sz="2400" lang="en-US"/>
              <a:t>R</a:t>
            </a:r>
            <a:r>
              <a:rPr dirty="0" sz="2400" lang="en-US"/>
              <a:t>T</a:t>
            </a:r>
            <a:r>
              <a:rPr dirty="0" sz="2400" lang="en-US"/>
              <a:t>MENT </a:t>
            </a:r>
            <a:r>
              <a:rPr dirty="0" sz="2400" lang="en-US"/>
              <a:t>OF </a:t>
            </a:r>
            <a:r>
              <a:rPr dirty="0" sz="2400" lang="en-US"/>
              <a:t>C</a:t>
            </a:r>
            <a:r>
              <a:rPr dirty="0" sz="2400" lang="en-US"/>
              <a:t>O</a:t>
            </a:r>
            <a:r>
              <a:rPr dirty="0" sz="2400" lang="en-US"/>
              <a:t>M</a:t>
            </a:r>
            <a:r>
              <a:rPr dirty="0" sz="2400" lang="en-US"/>
              <a:t>M</a:t>
            </a:r>
            <a:r>
              <a:rPr dirty="0" sz="2400" lang="en-US"/>
              <a:t>ERCE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US"/>
              <a:t>:</a:t>
            </a:r>
            <a:r>
              <a:rPr dirty="0" sz="2400" lang="en-US"/>
              <a:t> THIRUTHANGAL </a:t>
            </a:r>
            <a:r>
              <a:rPr dirty="0" sz="2400" lang="en-US"/>
              <a:t>NADAR </a:t>
            </a:r>
            <a:r>
              <a:rPr dirty="0" sz="2400" lang="en-US"/>
              <a:t>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68790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755331" y="1122679"/>
          <a:ext cx="4022811" cy="2999997"/>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
          <p:cNvGraphicFramePr>
            <a:graphicFrameLocks/>
          </p:cNvGraphicFramePr>
          <p:nvPr/>
        </p:nvGraphicFramePr>
        <p:xfrm>
          <a:off x="5263798" y="171291"/>
          <a:ext cx="5069194" cy="2268910"/>
        </p:xfrm>
        <a:graphic>
          <a:graphicData uri="http://schemas.openxmlformats.org/drawingml/2006/table">
            <a:tbl>
              <a:tblPr/>
              <a:tblGrid>
                <a:gridCol w="895275"/>
                <a:gridCol w="895275"/>
                <a:gridCol w="895275"/>
                <a:gridCol w="895275"/>
                <a:gridCol w="1488094"/>
              </a:tblGrid>
              <a:tr h="540287">
                <a:tc>
                  <a:txBody>
                    <a:bodyPr/>
                    <a:p>
                      <a:pPr algn="l" fontAlgn="b"/>
                      <a:r>
                        <a:rPr b="1"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r>
              <a:tr h="345724">
                <a:tc>
                  <a:txBody>
                    <a:bodyPr/>
                    <a:p>
                      <a:pPr algn="r" fontAlgn="b"/>
                      <a:r>
                        <a:rPr sz="1100">
                          <a:solidFill>
                            <a:srgbClr val="000000"/>
                          </a:solidFill>
                          <a:latin typeface="Calibri"/>
                        </a:rPr>
                        <a:t>3506</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Laila</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345724">
                <a:tc>
                  <a:txBody>
                    <a:bodyPr/>
                    <a:p>
                      <a:pPr algn="r" fontAlgn="b"/>
                      <a:r>
                        <a:rPr sz="1100">
                          <a:solidFill>
                            <a:srgbClr val="000000"/>
                          </a:solidFill>
                          <a:latin typeface="Calibri"/>
                        </a:rPr>
                        <a:t>3507</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Ivan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45724">
                <a:tc>
                  <a:txBody>
                    <a:bodyPr/>
                    <a:p>
                      <a:pPr algn="r" fontAlgn="b"/>
                      <a:r>
                        <a:rPr sz="1100">
                          <a:solidFill>
                            <a:srgbClr val="000000"/>
                          </a:solidFill>
                          <a:latin typeface="Calibri"/>
                        </a:rPr>
                        <a:t>3508</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Aidan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345724">
                <a:tc>
                  <a:txBody>
                    <a:bodyPr/>
                    <a:p>
                      <a:pPr algn="r" fontAlgn="b"/>
                      <a:r>
                        <a:rPr sz="1100">
                          <a:solidFill>
                            <a:srgbClr val="000000"/>
                          </a:solidFill>
                          <a:latin typeface="Calibri"/>
                        </a:rPr>
                        <a:t>3509</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Cruz</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45724">
                <a:tc>
                  <a:txBody>
                    <a:bodyPr/>
                    <a:p>
                      <a:pPr algn="r" fontAlgn="b"/>
                      <a:r>
                        <a:rPr sz="1100">
                          <a:solidFill>
                            <a:srgbClr val="000000"/>
                          </a:solidFill>
                          <a:latin typeface="Calibri"/>
                        </a:rPr>
                        <a:t>3510</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Raven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bl>
          </a:graphicData>
        </a:graphic>
      </p:graphicFrame>
      <p:sp>
        <p:nvSpPr>
          <p:cNvPr id="1048688" name=""/>
          <p:cNvSpPr txBox="1"/>
          <p:nvPr/>
        </p:nvSpPr>
        <p:spPr>
          <a:xfrm>
            <a:off x="922831" y="5074064"/>
            <a:ext cx="7710622" cy="1348741"/>
          </a:xfrm>
          <a:prstGeom prst="rect"/>
        </p:spPr>
        <p:txBody>
          <a:bodyPr rtlCol="0" wrap="square">
            <a:spAutoFit/>
          </a:bodyPr>
          <a:p>
            <a:r>
              <a:rPr sz="2800" lang="en-US">
                <a:solidFill>
                  <a:srgbClr val="000000"/>
                </a:solidFill>
              </a:rPr>
              <a:t>INTERPETATION FOR THE EMPLOYEES ID COMPARE WITH FULLY MEETS INCREASE OTHER THAN WILL ALL ARE DECREASES </a:t>
            </a:r>
            <a:r>
              <a:rPr sz="2800" lang="en-US">
                <a:solidFill>
                  <a:srgbClr val="000000"/>
                </a:solidFill>
              </a:rPr>
              <a:t>3</a:t>
            </a:r>
            <a:r>
              <a:rPr sz="2800" lang="en-US">
                <a:solidFill>
                  <a:srgbClr val="000000"/>
                </a:solidFill>
              </a:rPr>
              <a:t>5</a:t>
            </a:r>
            <a:r>
              <a:rPr sz="2800" lang="en-US">
                <a:solidFill>
                  <a:srgbClr val="000000"/>
                </a:solidFill>
              </a:rPr>
              <a:t>0</a:t>
            </a:r>
            <a:r>
              <a:rPr sz="2800" lang="en-US">
                <a:solidFill>
                  <a:srgbClr val="000000"/>
                </a:solidFill>
              </a:rPr>
              <a:t>8</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2024-09-09T09:29:57Z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b2602d11c47c40e0856d4c2a8c5eb0c4</vt:lpwstr>
  </property>
</Properties>
</file>