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37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5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5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A733-8B0A-41DD-BD44-498CA1A0839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D7D75F-4448-430B-8C46-92B2BECD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EDA-8EFE-95B3-DB79-9E186DE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319" y="2669165"/>
            <a:ext cx="7766936" cy="1519670"/>
          </a:xfrm>
        </p:spPr>
        <p:txBody>
          <a:bodyPr/>
          <a:lstStyle/>
          <a:p>
            <a:pPr algn="ctr"/>
            <a:br>
              <a:rPr lang="en-US" sz="6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“Delivered” items in rural and urban areas (March 1, 2022 to May 12, 2022)</a:t>
            </a:r>
            <a:endParaRPr lang="en-US" sz="60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6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DB77DE-DA6A-368D-40AC-F36EFF70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758"/>
            <a:ext cx="12192000" cy="32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1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0A142-8428-429D-C99E-2362EE61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37"/>
            <a:ext cx="12192000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DCC4E-B26C-D4F2-7FDE-EC6EF24FB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7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9DD8F-573D-842D-C4D0-9950BD87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5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5FDEE-77DE-243A-F9C6-6F9943EB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AC074-880D-0BE6-1444-9ADE0992B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3FFCB-0724-5DE4-A525-3F4B9377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989"/>
            <a:ext cx="12192000" cy="49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0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8D232-00BD-6535-362E-BC4A1B518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9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EE188-1408-B5F4-E817-3FE57905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81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 “Delivered” items in rural and urban areas (March 1, 2022 to May 12, 2022)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 Vitae Sales “Delivered” items in rural and urban areas (March 1, 2022 to May 12, 2022)</dc:title>
  <dc:creator>02-134191-049</dc:creator>
  <cp:lastModifiedBy>02-134191-049</cp:lastModifiedBy>
  <cp:revision>3</cp:revision>
  <dcterms:created xsi:type="dcterms:W3CDTF">2022-07-26T16:25:36Z</dcterms:created>
  <dcterms:modified xsi:type="dcterms:W3CDTF">2022-09-07T12:41:53Z</dcterms:modified>
</cp:coreProperties>
</file>