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46CA-87F0-D699-F39C-F255BA99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18EE-82CA-376E-595C-C8AFF776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3CF89-9C3C-E751-E45C-5BBEBE02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82DE-1184-440F-A022-D483BCD7D0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796D2-F0F6-3088-B9A9-58FCB5F1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3D46-95B0-59B9-F32B-B429EC29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7B77-C53F-4345-A974-AA763A9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8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031-BA94-D057-855F-F800D941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335BC-A6C5-A1AA-DA9B-285F31366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3D49A-FE76-2013-A9BF-466343E2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82DE-1184-440F-A022-D483BCD7D0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97E48-2DE0-FEFE-C1B6-3B7078D6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F4373-6A6F-3BDE-E665-DF49630C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7B77-C53F-4345-A974-AA763A9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8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63FDE-5FEB-815C-2E8B-4C1FBF2A8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36472-2902-05DF-D763-85A44CF09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D1A23-D557-5F48-187F-4749655F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82DE-1184-440F-A022-D483BCD7D0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6186-FAC2-6177-FE65-08C11422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235CB-35F7-4B85-0A52-B144350B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7B77-C53F-4345-A974-AA763A9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0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AA76-3ADD-F911-7C38-54179BEE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B1A83-F180-3A2A-4186-131E35BF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5EDA3-DC68-7492-ECA0-89E5F369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82DE-1184-440F-A022-D483BCD7D0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DAB29-8FB7-6ED7-70F6-FAE49C4E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7A95E-5608-2E76-CCCE-A5083E5F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7B77-C53F-4345-A974-AA763A9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0B22-4235-EC99-6267-0496CA2B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3FB6C-530D-4077-E699-2F3E224F9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87418-1113-0173-2D68-628618CF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82DE-1184-440F-A022-D483BCD7D0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AB95E-7C6F-4671-6CBE-87A65A06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A6365-53F2-48F3-EAE5-052FE087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7B77-C53F-4345-A974-AA763A9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B6D4-9ACA-36D2-D5AA-B7F5E602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6685-51AA-DD5B-0455-662704C93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3A505-4213-F6FE-3CDB-A4AB57B5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3F4BD-6BDB-DDBB-8EC0-A588F95B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82DE-1184-440F-A022-D483BCD7D0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4FB22-B3B1-2D41-1D2E-FC7E8260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0A92E-FFE3-DAB3-FFFB-CE09EC46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7B77-C53F-4345-A974-AA763A9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2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D60F-F90B-E49E-C7EF-8DA4420B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452D-3167-314E-967B-4A4227566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CD118-ACAD-3000-96E8-136122634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F0019-1980-FD98-F245-A3E60C467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EEBD7-C9E9-0456-7FC5-5FC3814C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A7D64-4A2B-BF67-B085-1AC519B1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82DE-1184-440F-A022-D483BCD7D0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68160-9486-9DD5-5526-66A9924A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F8F13-07C9-E4D6-1B57-F9013B06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7B77-C53F-4345-A974-AA763A9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7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EE0F-57E2-B880-AC71-2721B61B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A5F14-92AD-5EBC-362F-54B41EA1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82DE-1184-440F-A022-D483BCD7D0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2AF9E-A6C8-C659-A73D-5C6FDE80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FA606-DBF0-77AA-BBEA-664E55CC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7B77-C53F-4345-A974-AA763A9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2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11DC0-0008-E7CB-A681-99CAA5CC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82DE-1184-440F-A022-D483BCD7D0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0569B-96D6-B8B6-28DB-5A06AA95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A62EE-C8A4-CD14-68A4-9B17C868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7B77-C53F-4345-A974-AA763A9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9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BDB5-5260-9445-36AE-EED3E9B4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B6A4-0B77-EE4A-62F0-6B11DE70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78F2F-3764-AD90-3EA4-FA72982EA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ADDD8-900C-F5B6-5260-00EB44C8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82DE-1184-440F-A022-D483BCD7D0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EFC3F-6090-3D93-9AC4-DAC05D41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0B2C1-E05B-CF51-5A30-14845270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7B77-C53F-4345-A974-AA763A9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2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9A84-91D9-6489-D9F1-7012CD95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99A28-A91E-936D-2CD9-45B7B35AC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2E377-7F07-8CB0-5575-457F7A3E2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EFCF0-90DA-CABF-46A7-695F4CA1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82DE-1184-440F-A022-D483BCD7D0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2643-9A40-DE5D-F533-A0EFD0FD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016F8-3263-69F7-B0E0-4A00B07A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7B77-C53F-4345-A974-AA763A9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5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BC2B6-BF39-C8C9-F785-CE4965B3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E83C2-63BB-688D-EBFD-42BB95631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AB35F-8733-3A60-25D6-A249C1A69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82DE-1184-440F-A022-D483BCD7D0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A98C8-DBE9-4B2A-2E44-C4805C92C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57E1B-34E0-E51E-1E1C-74770CF55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57B77-C53F-4345-A974-AA763A9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9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5CBE9393-E93E-0A9C-20D2-E44F14594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6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5C288AFE-CF44-4EB1-BCD1-D5F417790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6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D3574E-BE4F-CB05-4DDE-C62123DE1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1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02-134191-049</dc:creator>
  <cp:lastModifiedBy>02-134191-049</cp:lastModifiedBy>
  <cp:revision>1</cp:revision>
  <dcterms:created xsi:type="dcterms:W3CDTF">2023-02-23T18:07:06Z</dcterms:created>
  <dcterms:modified xsi:type="dcterms:W3CDTF">2023-02-23T18:08:40Z</dcterms:modified>
</cp:coreProperties>
</file>