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02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04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0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2A2-0895-49C2-882D-12868E58290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963139-B040-417B-9810-A7F6F2A2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966D-C961-BB2C-89A2-900CFC14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8760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data (4/28/22) to (5/28/22)</a:t>
            </a:r>
          </a:p>
        </p:txBody>
      </p:sp>
    </p:spTree>
    <p:extLst>
      <p:ext uri="{BB962C8B-B14F-4D97-AF65-F5344CB8AC3E}">
        <p14:creationId xmlns:p14="http://schemas.microsoft.com/office/powerpoint/2010/main" val="28488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0F78C-4331-AB0E-FB81-0801EB13E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6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FF9A1-5D4A-A570-368E-02E853DE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10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C9B22-5199-7D5D-F5CE-51B823D1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66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47468-5A2F-91DD-C988-FD1E4A5B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4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7FACCB-3113-5BC8-C82B-79BC7393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11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9370C-B5D3-150F-9B83-406E5BDFB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3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A9C82-4C0D-216A-6B0A-D1CB45F5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27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385A897-14A6-FBED-6348-383738EBA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2AA46F85-D726-3166-6E7F-E110DBF6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0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50DD21A4-3F8F-522E-6455-2CF358CD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9892F7F9-1A8E-4A4B-F305-49922CF2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5F6AD3D-DC4C-A8D5-B2FA-CA88B2D3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FC89BB7-5B86-D131-ACB1-5AD48F44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8A58DBD-B50A-14BD-4B81-F7E654DF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9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Google data (4/28/22) to (5/28/22)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(4/28/22) to (5/28/22)</dc:title>
  <dc:creator>02-134191-049</dc:creator>
  <cp:lastModifiedBy>02-134191-049</cp:lastModifiedBy>
  <cp:revision>2</cp:revision>
  <dcterms:created xsi:type="dcterms:W3CDTF">2022-06-03T16:31:48Z</dcterms:created>
  <dcterms:modified xsi:type="dcterms:W3CDTF">2022-09-07T12:44:24Z</dcterms:modified>
</cp:coreProperties>
</file>