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7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6413-5D58-425A-9032-95191B9541C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D6BB-342B-417B-BD5A-107CC39F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6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6413-5D58-425A-9032-95191B9541C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D6BB-342B-417B-BD5A-107CC39F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4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6413-5D58-425A-9032-95191B9541C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D6BB-342B-417B-BD5A-107CC39F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42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6413-5D58-425A-9032-95191B9541C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D6BB-342B-417B-BD5A-107CC39FF80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2307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6413-5D58-425A-9032-95191B9541C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D6BB-342B-417B-BD5A-107CC39F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83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6413-5D58-425A-9032-95191B9541C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D6BB-342B-417B-BD5A-107CC39F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63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6413-5D58-425A-9032-95191B9541C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D6BB-342B-417B-BD5A-107CC39F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91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6413-5D58-425A-9032-95191B9541C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D6BB-342B-417B-BD5A-107CC39F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24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6413-5D58-425A-9032-95191B9541C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D6BB-342B-417B-BD5A-107CC39F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1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6413-5D58-425A-9032-95191B9541C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D6BB-342B-417B-BD5A-107CC39F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0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6413-5D58-425A-9032-95191B9541C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D6BB-342B-417B-BD5A-107CC39F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2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6413-5D58-425A-9032-95191B9541C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D6BB-342B-417B-BD5A-107CC39F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5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6413-5D58-425A-9032-95191B9541C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D6BB-342B-417B-BD5A-107CC39F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9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6413-5D58-425A-9032-95191B9541C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D6BB-342B-417B-BD5A-107CC39F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2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6413-5D58-425A-9032-95191B9541C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D6BB-342B-417B-BD5A-107CC39F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9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6413-5D58-425A-9032-95191B9541C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D6BB-342B-417B-BD5A-107CC39F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4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6413-5D58-425A-9032-95191B9541C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D6BB-342B-417B-BD5A-107CC39F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0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476413-5D58-425A-9032-95191B9541C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3D6BB-342B-417B-BD5A-107CC39F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45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D718-4671-7C77-1B51-26357157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650" y="1989970"/>
            <a:ext cx="9404723" cy="2674795"/>
          </a:xfrm>
        </p:spPr>
        <p:txBody>
          <a:bodyPr/>
          <a:lstStyle/>
          <a:p>
            <a:pPr algn="ctr"/>
            <a:r>
              <a:rPr lang="en-US" sz="5400" b="1" i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 (1.03.22 to 12.05.22)</a:t>
            </a:r>
          </a:p>
        </p:txBody>
      </p:sp>
    </p:spTree>
    <p:extLst>
      <p:ext uri="{BB962C8B-B14F-4D97-AF65-F5344CB8AC3E}">
        <p14:creationId xmlns:p14="http://schemas.microsoft.com/office/powerpoint/2010/main" val="1398548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5738243A-2C9B-A77B-C33B-96E509C60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3" y="993914"/>
            <a:ext cx="10159868" cy="389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63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37638A7D-77E3-1C1A-B48B-97DA4C9FB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6" y="119270"/>
            <a:ext cx="11979964" cy="658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32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88645FA2-35FC-EF72-06AF-75ACC8056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2" y="92765"/>
            <a:ext cx="11847443" cy="659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14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ABC33DD6-70E2-F9F9-BCE1-1CAD16538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70" y="132521"/>
            <a:ext cx="11873947" cy="658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19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ABB57A39-3F43-BDD3-6B46-CA3A0D1AA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2" y="145774"/>
            <a:ext cx="11966713" cy="658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98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alendar&#10;&#10;Description automatically generated">
            <a:extLst>
              <a:ext uri="{FF2B5EF4-FFF2-40B4-BE49-F238E27FC236}">
                <a16:creationId xmlns:a16="http://schemas.microsoft.com/office/drawing/2014/main" id="{7011366C-967F-36C6-3D27-9903499BA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70" y="145774"/>
            <a:ext cx="11966713" cy="657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44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279ED71A-A6B6-7AF6-752E-20E14EFA1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" y="1871160"/>
            <a:ext cx="9281500" cy="155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5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0CB9771C-5079-DFF1-05EF-2D3942D76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" y="185531"/>
            <a:ext cx="11979965" cy="648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, histogram&#10;&#10;Description automatically generated">
            <a:extLst>
              <a:ext uri="{FF2B5EF4-FFF2-40B4-BE49-F238E27FC236}">
                <a16:creationId xmlns:a16="http://schemas.microsoft.com/office/drawing/2014/main" id="{53CCEC1A-692F-CD26-E406-591D58139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0" y="92766"/>
            <a:ext cx="11794435" cy="676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2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, histogram&#10;&#10;Description automatically generated">
            <a:extLst>
              <a:ext uri="{FF2B5EF4-FFF2-40B4-BE49-F238E27FC236}">
                <a16:creationId xmlns:a16="http://schemas.microsoft.com/office/drawing/2014/main" id="{CBFA7BFB-5EF0-FAA8-4706-4D60E2C1B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70" y="132522"/>
            <a:ext cx="11887199" cy="661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0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, histogram&#10;&#10;Description automatically generated">
            <a:extLst>
              <a:ext uri="{FF2B5EF4-FFF2-40B4-BE49-F238E27FC236}">
                <a16:creationId xmlns:a16="http://schemas.microsoft.com/office/drawing/2014/main" id="{86CFE0DF-9727-760E-F057-9E9F15072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70" y="145774"/>
            <a:ext cx="11926956" cy="657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17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, histogram&#10;&#10;Description automatically generated">
            <a:extLst>
              <a:ext uri="{FF2B5EF4-FFF2-40B4-BE49-F238E27FC236}">
                <a16:creationId xmlns:a16="http://schemas.microsoft.com/office/drawing/2014/main" id="{AEA11BC9-FA30-4144-37AA-5C8A251DB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0" y="159026"/>
            <a:ext cx="11847444" cy="657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50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, histogram&#10;&#10;Description automatically generated">
            <a:extLst>
              <a:ext uri="{FF2B5EF4-FFF2-40B4-BE49-F238E27FC236}">
                <a16:creationId xmlns:a16="http://schemas.microsoft.com/office/drawing/2014/main" id="{ACFCB1F8-B6C5-F4EE-9EB7-62554B432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1" y="132522"/>
            <a:ext cx="11953461" cy="658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26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, histogram&#10;&#10;Description automatically generated">
            <a:extLst>
              <a:ext uri="{FF2B5EF4-FFF2-40B4-BE49-F238E27FC236}">
                <a16:creationId xmlns:a16="http://schemas.microsoft.com/office/drawing/2014/main" id="{9A920E6B-E61A-F40E-ADD0-1A7D6476D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4" y="185530"/>
            <a:ext cx="11913704" cy="64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9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, histogram&#10;&#10;Description automatically generated">
            <a:extLst>
              <a:ext uri="{FF2B5EF4-FFF2-40B4-BE49-F238E27FC236}">
                <a16:creationId xmlns:a16="http://schemas.microsoft.com/office/drawing/2014/main" id="{3D032A12-3E1A-4FB1-9DCB-F309A83E4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4" y="119270"/>
            <a:ext cx="11834191" cy="661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75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6</Words>
  <Application>Microsoft Office PowerPoint</Application>
  <PresentationFormat>Widescreen</PresentationFormat>
  <Paragraphs>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</vt:lpstr>
      <vt:lpstr>Sales (1.03.22 to 12.05.22)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Pak Vitae Sales (1/03/22 to 12/05/22) </dc:title>
  <dc:creator>02-134191-049</dc:creator>
  <cp:lastModifiedBy>02-134191-049</cp:lastModifiedBy>
  <cp:revision>4</cp:revision>
  <dcterms:created xsi:type="dcterms:W3CDTF">2022-05-23T18:22:50Z</dcterms:created>
  <dcterms:modified xsi:type="dcterms:W3CDTF">2022-09-05T13:22:08Z</dcterms:modified>
</cp:coreProperties>
</file>