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091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414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3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0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A12D5-33E7-40DE-999B-26CBC4D3769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B3CABD-53B8-478F-BDC4-992F769C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0E9C-4EBF-CA40-4117-9C520983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17" y="1961322"/>
            <a:ext cx="9422295" cy="261960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of Filter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(March 1, 2022 to May 12,2022) Trends</a:t>
            </a:r>
          </a:p>
        </p:txBody>
      </p:sp>
    </p:spTree>
    <p:extLst>
      <p:ext uri="{BB962C8B-B14F-4D97-AF65-F5344CB8AC3E}">
        <p14:creationId xmlns:p14="http://schemas.microsoft.com/office/powerpoint/2010/main" val="351438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95633DC-7CAA-46C7-EF40-85777D12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1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CFF800A-EB89-218E-97E5-C0DED1C3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7830CCCD-D357-3D3B-DB9D-4087A5F4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BEEA23B-B727-5509-9EAE-733C4F26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703F9F9-9107-DE07-2ECA-7B3A76A3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F1E84C-CB07-2863-7552-DA9D4FC2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B1C82530-BF62-5018-C252-C2A2CEE5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6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1EC549D5-68CF-7E72-A3C6-ADC3ED509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4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5CB63BA-5D62-DBAC-474F-52D151AF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3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8D98F7-7058-7970-FA62-B746C43CD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D22A1736-3768-EB21-1736-500CF54D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8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1C1E441-6020-364D-610D-11BC3ED3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1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5452B41-40BC-63FF-9C63-284CADBCF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8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7E87F3-F823-ABD8-DC99-E59556EC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4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13F0A5F-42AE-EED9-277E-ABAD4BA6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03DE985-BB36-B50F-5E4C-DB3BA49F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322"/>
            <a:ext cx="12192000" cy="22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75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139B7E7A-9794-7F1F-F9FB-0C4212897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45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817AE68-5F83-613B-5CE1-C9AD1D97E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2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B6349D49-402F-2F71-626D-FF85709E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D7D8E2E-500C-6E33-DA97-6BE8F046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5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istogram&#10;&#10;Description automatically generated with low confidence">
            <a:extLst>
              <a:ext uri="{FF2B5EF4-FFF2-40B4-BE49-F238E27FC236}">
                <a16:creationId xmlns:a16="http://schemas.microsoft.com/office/drawing/2014/main" id="{2A81D3EA-D45F-1E87-8C48-15BD42D4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174"/>
            <a:ext cx="12192000" cy="41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DB912CF-FAEA-4573-CA4D-6FAF26D8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47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466EEE0D-A31A-8D14-418B-24FEBA7F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1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66A35-1396-1DB0-4B72-2D650975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, timeline&#10;&#10;Description automatically generated">
            <a:extLst>
              <a:ext uri="{FF2B5EF4-FFF2-40B4-BE49-F238E27FC236}">
                <a16:creationId xmlns:a16="http://schemas.microsoft.com/office/drawing/2014/main" id="{07412506-C681-CB96-B4ED-1913821C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86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3EFA8F9D-7478-9C9B-BF69-21BF84F8E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F05AB6E-F452-9BBF-2D47-C9C73BF7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969C0FF-A1C8-6EEF-E75B-0B9E7D5D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B0DF7BB-BC41-5F26-93DF-92F38050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8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974B2336-598F-6DE9-76CB-94E81CC1D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7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8A28171-A145-5D73-E062-9C2C57E78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9B108DA0-776D-02A9-27E3-750C1DE36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6E2DA89-35D9-858E-4D2B-D01265998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65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14</Words>
  <Application>Microsoft Office PowerPoint</Application>
  <PresentationFormat>Widescreen</PresentationFormat>
  <Paragraphs>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</vt:lpstr>
      <vt:lpstr>Sales of Filter (March 1, 2022 to May 12,2022)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 VITAE SALES (March 1, 2022 to May 12,2022) Trends</dc:title>
  <dc:creator>02-134191-049</dc:creator>
  <cp:lastModifiedBy>02-134191-049</cp:lastModifiedBy>
  <cp:revision>2</cp:revision>
  <dcterms:created xsi:type="dcterms:W3CDTF">2022-06-23T09:59:41Z</dcterms:created>
  <dcterms:modified xsi:type="dcterms:W3CDTF">2022-09-07T12:18:37Z</dcterms:modified>
</cp:coreProperties>
</file>