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D6-3834-460E-A18D-1F475F2635E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DE-4450-4D4A-A998-C9EB5D8A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5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D6-3834-460E-A18D-1F475F2635E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DE-4450-4D4A-A998-C9EB5D8A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0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D6-3834-460E-A18D-1F475F2635E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DE-4450-4D4A-A998-C9EB5D8A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4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D6-3834-460E-A18D-1F475F2635E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DE-4450-4D4A-A998-C9EB5D8A0E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438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D6-3834-460E-A18D-1F475F2635E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DE-4450-4D4A-A998-C9EB5D8A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58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D6-3834-460E-A18D-1F475F2635E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DE-4450-4D4A-A998-C9EB5D8A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27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D6-3834-460E-A18D-1F475F2635E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DE-4450-4D4A-A998-C9EB5D8A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55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D6-3834-460E-A18D-1F475F2635E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DE-4450-4D4A-A998-C9EB5D8A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19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D6-3834-460E-A18D-1F475F2635E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DE-4450-4D4A-A998-C9EB5D8A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D6-3834-460E-A18D-1F475F2635E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DE-4450-4D4A-A998-C9EB5D8A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1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D6-3834-460E-A18D-1F475F2635E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DE-4450-4D4A-A998-C9EB5D8A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7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D6-3834-460E-A18D-1F475F2635E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DE-4450-4D4A-A998-C9EB5D8A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9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D6-3834-460E-A18D-1F475F2635E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DE-4450-4D4A-A998-C9EB5D8A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2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D6-3834-460E-A18D-1F475F2635E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DE-4450-4D4A-A998-C9EB5D8A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3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D6-3834-460E-A18D-1F475F2635E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DE-4450-4D4A-A998-C9EB5D8A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D6-3834-460E-A18D-1F475F2635E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DE-4450-4D4A-A998-C9EB5D8A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0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D6-3834-460E-A18D-1F475F2635E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07DE-4450-4D4A-A998-C9EB5D8A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6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16C5D6-3834-460E-A18D-1F475F2635E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107DE-4450-4D4A-A998-C9EB5D8A0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16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419E-F3F0-BD2C-3506-26E50741B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902" y="2001092"/>
            <a:ext cx="9976871" cy="1954668"/>
          </a:xfrm>
        </p:spPr>
        <p:txBody>
          <a:bodyPr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6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  <a:r>
              <a:rPr lang="en-US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  <a:br>
              <a:rPr lang="en-US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(June 28, 2022 to July 28, 2022)</a:t>
            </a:r>
            <a:endParaRPr lang="en-US" sz="6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8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A570B690-BB43-CDC1-307A-C29D00A45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B3FFF7D4-6DB9-2892-F84E-F12E684C7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6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B687DCA-ADA4-9D99-82B5-EF0597320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7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B36B461-6CD6-8F43-1CAE-14D000211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42A8751-68A4-106A-3E2B-E2F82B48A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7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1FFA355C-F8BD-1CA3-9B91-6EC5BB528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9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B0657B3-2B36-E76A-6E6E-188C1700C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4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AF76E04-0BB5-B257-1C84-3B4176968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1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1DAB233-DC70-F058-2D21-2FC9F9B9F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4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r chart&#10;&#10;Description automatically generated">
            <a:extLst>
              <a:ext uri="{FF2B5EF4-FFF2-40B4-BE49-F238E27FC236}">
                <a16:creationId xmlns:a16="http://schemas.microsoft.com/office/drawing/2014/main" id="{8DD2C78E-1AB3-1B4E-0EA2-CFCD7BC47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0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5C2E2B9-70C6-8476-7935-B78267804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5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7BE4F8-81AF-2377-E8A7-8EE4E8F0D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8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23759BD5-88CE-3A8F-2DD1-80EED59EB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6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pplication&#10;&#10;Description automatically generated">
            <a:extLst>
              <a:ext uri="{FF2B5EF4-FFF2-40B4-BE49-F238E27FC236}">
                <a16:creationId xmlns:a16="http://schemas.microsoft.com/office/drawing/2014/main" id="{82C512AE-9D9C-4D02-AF76-CC0C244F1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7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344A8A42-CE30-157A-8FE7-162BF20E0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6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05E7A6A-C36F-7021-2DD9-C69A87B0D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20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16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  Google data (June 28, 2022 to July 28, 2022)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PakVitae  Google data (June 28, 2022 to July 28, 2022)</dc:title>
  <dc:creator>02-134191-049</dc:creator>
  <cp:lastModifiedBy>02-134191-049</cp:lastModifiedBy>
  <cp:revision>5</cp:revision>
  <dcterms:created xsi:type="dcterms:W3CDTF">2022-08-03T17:59:52Z</dcterms:created>
  <dcterms:modified xsi:type="dcterms:W3CDTF">2022-09-07T12:52:04Z</dcterms:modified>
</cp:coreProperties>
</file>