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Garet ExtraBold" panose="020B0604020202020204" charset="0"/>
      <p:regular r:id="rId10"/>
    </p:embeddedFont>
    <p:embeddedFont>
      <p:font typeface="Poppins Bold" panose="020B0604020202020204" charset="0"/>
      <p:regular r:id="rId11"/>
    </p:embeddedFont>
    <p:embeddedFont>
      <p:font typeface="Poppins Medium" panose="00000600000000000000" pitchFamily="2" charset="0"/>
      <p:regular r:id="rId12"/>
    </p:embeddedFont>
    <p:embeddedFont>
      <p:font typeface="Poppins Semi-Bold" panose="020B0604020202020204" charset="0"/>
      <p:regular r:id="rId13"/>
    </p:embeddedFont>
    <p:embeddedFont>
      <p:font typeface="Poppins Ultra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04" y="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055" r="-90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606581" y="2362200"/>
            <a:ext cx="11191572" cy="55626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606581" y="5996398"/>
            <a:ext cx="8925981" cy="0"/>
          </a:xfrm>
          <a:prstGeom prst="line">
            <a:avLst/>
          </a:prstGeom>
          <a:ln w="47625" cap="rnd">
            <a:solidFill>
              <a:srgbClr val="C9E26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396288" y="3291516"/>
            <a:ext cx="9028059" cy="1903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9"/>
              </a:lnSpc>
            </a:pPr>
            <a:r>
              <a:rPr lang="en-US" sz="6970" b="1" spc="592">
                <a:solidFill>
                  <a:srgbClr val="C9E265"/>
                </a:solidFill>
                <a:latin typeface="Poppins Bold"/>
                <a:ea typeface="Poppins Bold"/>
                <a:cs typeface="Poppins Bold"/>
                <a:sym typeface="Poppins Bold"/>
              </a:rPr>
              <a:t>Supermarket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52388" y="6263646"/>
            <a:ext cx="9269070" cy="145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5308" b="1" spc="4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Welcome to our Supermarket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475086" y="3110037"/>
            <a:ext cx="2923090" cy="292309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77495" y="6279780"/>
            <a:ext cx="2923090" cy="292309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955559" y="3110037"/>
            <a:ext cx="2923090" cy="292309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36031" y="3110037"/>
            <a:ext cx="2923090" cy="292309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936631" y="6335210"/>
            <a:ext cx="2923090" cy="292309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30135" y="1229771"/>
            <a:ext cx="11277446" cy="1059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43"/>
              </a:lnSpc>
              <a:spcBef>
                <a:spcPct val="0"/>
              </a:spcBef>
            </a:pPr>
            <a:r>
              <a:rPr lang="en-US" sz="7323" b="1" u="none" spc="622">
                <a:solidFill>
                  <a:srgbClr val="C9E265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AGENDA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64124" y="4218659"/>
            <a:ext cx="2545014" cy="72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693" b="1" spc="228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Team members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66533" y="7187878"/>
            <a:ext cx="2545014" cy="1067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693" b="1" spc="228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Conclusion from analysis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44597" y="4390109"/>
            <a:ext cx="2545014" cy="381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693" b="1" spc="228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625069" y="4218659"/>
            <a:ext cx="2545014" cy="72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693" b="1" spc="228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Analysis Questions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125669" y="7559852"/>
            <a:ext cx="2545014" cy="381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693" b="1" spc="228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Dashboards</a:t>
            </a:r>
          </a:p>
        </p:txBody>
      </p:sp>
      <p:sp>
        <p:nvSpPr>
          <p:cNvPr id="19" name="AutoShape 19"/>
          <p:cNvSpPr/>
          <p:nvPr/>
        </p:nvSpPr>
        <p:spPr>
          <a:xfrm>
            <a:off x="-933450" y="-769914"/>
            <a:ext cx="1600200" cy="11826827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196904" y="832411"/>
            <a:ext cx="468779" cy="468779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988212" y="965005"/>
            <a:ext cx="2203876" cy="27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42"/>
              </a:lnSpc>
            </a:pPr>
            <a:r>
              <a:rPr lang="en-US" sz="2347" spc="-89">
                <a:solidFill>
                  <a:srgbClr val="FFFFFF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YOUR LOGO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93502">
            <a:off x="-2017780" y="-1316028"/>
            <a:ext cx="21617586" cy="4296877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393502">
            <a:off x="-2017780" y="893552"/>
            <a:ext cx="21617586" cy="4296877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196904" y="4455502"/>
            <a:ext cx="2689241" cy="2689231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16666" b="-1666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457979" y="4455502"/>
            <a:ext cx="2689241" cy="2689231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70603" y="4455502"/>
            <a:ext cx="2689241" cy="2689231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79037" y="4455502"/>
            <a:ext cx="2689241" cy="2689231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49593" y="7408402"/>
            <a:ext cx="2983863" cy="0"/>
          </a:xfrm>
          <a:prstGeom prst="line">
            <a:avLst/>
          </a:prstGeom>
          <a:ln w="47625" cap="rnd">
            <a:solidFill>
              <a:srgbClr val="C9E26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9765828" y="7408402"/>
            <a:ext cx="2983863" cy="0"/>
          </a:xfrm>
          <a:prstGeom prst="line">
            <a:avLst/>
          </a:prstGeom>
          <a:ln w="47625" cap="rnd">
            <a:solidFill>
              <a:srgbClr val="C9E26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5457979" y="7408402"/>
            <a:ext cx="2983863" cy="0"/>
          </a:xfrm>
          <a:prstGeom prst="line">
            <a:avLst/>
          </a:prstGeom>
          <a:ln w="47625" cap="rnd">
            <a:solidFill>
              <a:srgbClr val="C9E26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14050462" y="7408402"/>
            <a:ext cx="2983863" cy="0"/>
          </a:xfrm>
          <a:prstGeom prst="line">
            <a:avLst/>
          </a:prstGeom>
          <a:ln w="47625" cap="rnd">
            <a:solidFill>
              <a:srgbClr val="C9E26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49593" y="1948619"/>
            <a:ext cx="14198178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OUR TEAM MEMBERS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2315" y="7663927"/>
            <a:ext cx="4138420" cy="46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8"/>
              </a:lnSpc>
              <a:spcBef>
                <a:spcPct val="0"/>
              </a:spcBef>
            </a:pPr>
            <a:r>
              <a:rPr lang="en-US" sz="3251" b="1" spc="2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Mohamed Wael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67455" y="7663927"/>
            <a:ext cx="3080087" cy="88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8"/>
              </a:lnSpc>
              <a:spcBef>
                <a:spcPct val="0"/>
              </a:spcBef>
            </a:pPr>
            <a:r>
              <a:rPr lang="en-US" sz="3251" b="1" spc="2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Mohamed Saleh</a:t>
            </a:r>
            <a:r>
              <a:rPr lang="en-US" sz="3251" b="1" u="none" spc="2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05580" y="7663927"/>
            <a:ext cx="4138420" cy="46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8"/>
              </a:lnSpc>
              <a:spcBef>
                <a:spcPct val="0"/>
              </a:spcBef>
            </a:pPr>
            <a:r>
              <a:rPr lang="en-US" sz="3251" b="1" spc="2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Ziad Tarek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473183" y="7663927"/>
            <a:ext cx="4138420" cy="46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8"/>
              </a:lnSpc>
              <a:spcBef>
                <a:spcPct val="0"/>
              </a:spcBef>
            </a:pPr>
            <a:r>
              <a:rPr lang="en-US" sz="3251" b="1" spc="2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Mohamed Tarek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01554" y="-995818"/>
            <a:ext cx="7117525" cy="11585892"/>
            <a:chOff x="0" y="0"/>
            <a:chExt cx="9490033" cy="1544785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rcRect l="29516" r="29516"/>
            <a:stretch>
              <a:fillRect/>
            </a:stretch>
          </p:blipFill>
          <p:spPr>
            <a:xfrm>
              <a:off x="0" y="0"/>
              <a:ext cx="9490033" cy="15447857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5400000">
            <a:off x="10638864" y="432657"/>
            <a:ext cx="4114800" cy="7727421"/>
          </a:xfrm>
          <a:prstGeom prst="rect">
            <a:avLst/>
          </a:prstGeom>
          <a:solidFill>
            <a:srgbClr val="C9E265">
              <a:alpha val="77647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9144000" y="3344418"/>
            <a:ext cx="6812434" cy="1941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8"/>
              </a:lnSpc>
            </a:pPr>
            <a:r>
              <a:rPr lang="en-US" sz="7007" b="1" spc="595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ANALYSIS </a:t>
            </a:r>
          </a:p>
          <a:p>
            <a:pPr marL="0" lvl="0" indent="0" algn="ctr">
              <a:lnSpc>
                <a:spcPts val="7218"/>
              </a:lnSpc>
              <a:spcBef>
                <a:spcPct val="0"/>
              </a:spcBef>
            </a:pPr>
            <a:r>
              <a:rPr lang="en-US" sz="7007" b="1" spc="595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IMPORTANCE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16392" y="2238967"/>
            <a:ext cx="3174230" cy="317423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5759" y="3367884"/>
            <a:ext cx="3455496" cy="71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669" b="1" spc="226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SALES PERFORMANCE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96904" y="832411"/>
            <a:ext cx="468779" cy="468779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988212" y="1050730"/>
            <a:ext cx="6322380" cy="615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7"/>
              </a:lnSpc>
            </a:pPr>
            <a:r>
              <a:rPr lang="en-US" sz="5135" spc="-195">
                <a:solidFill>
                  <a:srgbClr val="FFFFFF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INTRODUCTION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774473" y="4541799"/>
            <a:ext cx="3174230" cy="317423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633839" y="5638904"/>
            <a:ext cx="3455496" cy="71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669" b="1" spc="226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CUSTOMER BEHAVIOUR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57025" y="7112770"/>
            <a:ext cx="3174230" cy="317423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16392" y="8356741"/>
            <a:ext cx="3455496" cy="71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669" b="1" spc="226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FORECASTING AND PLANNING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-5400000">
            <a:off x="36152" y="1862411"/>
            <a:ext cx="4043072" cy="3452488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rot="-5400000">
            <a:off x="3820139" y="1869691"/>
            <a:ext cx="4043072" cy="3452488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-5400000">
            <a:off x="7606002" y="1869691"/>
            <a:ext cx="4043072" cy="3452488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783932" y="365932"/>
            <a:ext cx="14198178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28"/>
              </a:lnSpc>
              <a:spcBef>
                <a:spcPct val="0"/>
              </a:spcBef>
            </a:pPr>
            <a:r>
              <a:rPr lang="en-US" sz="7502" b="1" u="none" spc="63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ANALYSIS QUESTIONS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71313" y="7130944"/>
            <a:ext cx="1620530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58989" y="1614744"/>
            <a:ext cx="1775047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39469" y="1755944"/>
            <a:ext cx="1805950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01913" y="3107857"/>
            <a:ext cx="3089350" cy="1258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313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the profit percentage?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315153" y="654416"/>
            <a:ext cx="468779" cy="468779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10352319" y="6064758"/>
            <a:ext cx="4043072" cy="3452488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299813" y="6560446"/>
            <a:ext cx="1620530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01</a:t>
            </a:r>
          </a:p>
        </p:txBody>
      </p:sp>
      <p:sp>
        <p:nvSpPr>
          <p:cNvPr id="15" name="AutoShape 15"/>
          <p:cNvSpPr/>
          <p:nvPr/>
        </p:nvSpPr>
        <p:spPr>
          <a:xfrm rot="-5400000">
            <a:off x="6523614" y="6064758"/>
            <a:ext cx="4043072" cy="3452488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rot="-5400000">
            <a:off x="14234330" y="6064758"/>
            <a:ext cx="4043072" cy="3452488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951851" y="1614744"/>
            <a:ext cx="1620530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01</a:t>
            </a:r>
          </a:p>
        </p:txBody>
      </p:sp>
      <p:sp>
        <p:nvSpPr>
          <p:cNvPr id="18" name="AutoShape 18"/>
          <p:cNvSpPr/>
          <p:nvPr/>
        </p:nvSpPr>
        <p:spPr>
          <a:xfrm rot="-5400000">
            <a:off x="11391864" y="1869691"/>
            <a:ext cx="4043072" cy="3452488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2325332" y="1614744"/>
            <a:ext cx="1620530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04</a:t>
            </a:r>
          </a:p>
        </p:txBody>
      </p:sp>
      <p:sp>
        <p:nvSpPr>
          <p:cNvPr id="20" name="AutoShape 20"/>
          <p:cNvSpPr/>
          <p:nvPr/>
        </p:nvSpPr>
        <p:spPr>
          <a:xfrm rot="-5400000">
            <a:off x="2694908" y="6160413"/>
            <a:ext cx="4043072" cy="3452488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3783932" y="6112771"/>
            <a:ext cx="1620530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05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53782" y="5989947"/>
            <a:ext cx="1620530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81579" y="5989947"/>
            <a:ext cx="1620530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06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443124" y="5912746"/>
            <a:ext cx="1620530" cy="10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728"/>
              </a:lnSpc>
              <a:spcBef>
                <a:spcPct val="0"/>
              </a:spcBef>
            </a:pPr>
            <a:r>
              <a:rPr lang="en-US" sz="7502" b="1" spc="63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30781" y="3126907"/>
            <a:ext cx="2784372" cy="106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6"/>
              </a:lnSpc>
            </a:pPr>
            <a:r>
              <a:rPr lang="en-US" sz="386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many Orders?.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449489" y="3134762"/>
            <a:ext cx="2956505" cy="107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388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much total sales?.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849082" y="3117382"/>
            <a:ext cx="2956505" cy="20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388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the most profitable branch?.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280737" y="7349017"/>
            <a:ext cx="2956505" cy="191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4"/>
              </a:lnSpc>
            </a:pPr>
            <a:r>
              <a:rPr lang="en-US" sz="358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the best selling category</a:t>
            </a:r>
          </a:p>
          <a:p>
            <a:pPr algn="l">
              <a:lnSpc>
                <a:spcPts val="3694"/>
              </a:lnSpc>
            </a:pPr>
            <a:r>
              <a:rPr lang="en-US" sz="358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/product?.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256069" y="7378594"/>
            <a:ext cx="3391542" cy="136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343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the best time for selling?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019086" y="7102369"/>
            <a:ext cx="2956505" cy="20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388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Where is the branches location?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775137" y="7170663"/>
            <a:ext cx="2956505" cy="107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388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our total cost?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406054" y="2290925"/>
            <a:ext cx="8853205" cy="5254577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8406054" y="7545502"/>
            <a:ext cx="8853205" cy="198979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459835" y="2690819"/>
            <a:ext cx="6977543" cy="201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8"/>
              </a:lnSpc>
            </a:pPr>
            <a:r>
              <a:rPr lang="en-US" sz="7338" b="1" spc="623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Our Dashboards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54010" y="5062891"/>
            <a:ext cx="8057597" cy="1949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18"/>
              </a:lnSpc>
            </a:pPr>
            <a:r>
              <a:rPr lang="en-US" sz="2930" b="1" spc="24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after clean:</a:t>
            </a:r>
          </a:p>
          <a:p>
            <a:pPr algn="just">
              <a:lnSpc>
                <a:spcPts val="3018"/>
              </a:lnSpc>
            </a:pPr>
            <a:endParaRPr lang="en-US" sz="2930" b="1" spc="249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just">
              <a:lnSpc>
                <a:spcPts val="3018"/>
              </a:lnSpc>
            </a:pPr>
            <a:r>
              <a:rPr lang="en-US" sz="2930" b="1" spc="24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before clean:</a:t>
            </a:r>
          </a:p>
          <a:p>
            <a:pPr algn="just">
              <a:lnSpc>
                <a:spcPts val="3018"/>
              </a:lnSpc>
            </a:pPr>
            <a:endParaRPr lang="en-US" sz="2930" b="1" spc="249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just">
              <a:lnSpc>
                <a:spcPts val="3018"/>
              </a:lnSpc>
              <a:spcBef>
                <a:spcPct val="0"/>
              </a:spcBef>
            </a:pPr>
            <a:r>
              <a:rPr lang="en-US" sz="2930" b="1" spc="24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master Data: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37" y="1667070"/>
            <a:ext cx="7418028" cy="748626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4654033" y="794311"/>
            <a:ext cx="468779" cy="46877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321111" y="737507"/>
            <a:ext cx="6665798" cy="791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2"/>
              </a:lnSpc>
            </a:pPr>
            <a:r>
              <a:rPr lang="en-US" sz="6611" spc="-251">
                <a:solidFill>
                  <a:srgbClr val="FFFFFF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DASHBOARDS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642591" y="3622480"/>
            <a:ext cx="12564155" cy="1784716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7694275" y="-769914"/>
            <a:ext cx="1600200" cy="11826827"/>
          </a:xfrm>
          <a:prstGeom prst="rect">
            <a:avLst/>
          </a:prstGeom>
          <a:solidFill>
            <a:srgbClr val="C9E26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167154" y="4006999"/>
            <a:ext cx="11515028" cy="106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8"/>
              </a:lnSpc>
            </a:pPr>
            <a:r>
              <a:rPr lang="en-US" sz="7338" b="1" spc="623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Our 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403838" y="2362200"/>
            <a:ext cx="15351369" cy="55626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3947531" y="2362200"/>
            <a:ext cx="375138" cy="5562600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3661861"/>
            <a:ext cx="7041662" cy="995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7"/>
              </a:lnSpc>
            </a:pPr>
            <a:r>
              <a:rPr lang="en-US" sz="6832" b="1" spc="58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804840"/>
            <a:ext cx="8368927" cy="789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4"/>
              </a:lnSpc>
            </a:pPr>
            <a:r>
              <a:rPr lang="en-US" sz="5412" b="1" spc="46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for your attention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00" y="5809611"/>
            <a:ext cx="8925981" cy="0"/>
          </a:xfrm>
          <a:prstGeom prst="line">
            <a:avLst/>
          </a:prstGeom>
          <a:ln w="47625" cap="rnd">
            <a:solidFill>
              <a:srgbClr val="C9E26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124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Poppins Bold</vt:lpstr>
      <vt:lpstr>Poppins Semi-Bold</vt:lpstr>
      <vt:lpstr>Poppins Ultra-Bold</vt:lpstr>
      <vt:lpstr>Poppins Medium</vt:lpstr>
      <vt:lpstr>Calibri</vt:lpstr>
      <vt:lpstr>Arial</vt:lpstr>
      <vt:lpstr>Garet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Analysis</dc:title>
  <dc:creator>Mohamed Saleh</dc:creator>
  <cp:lastModifiedBy>Mohamed Saleh</cp:lastModifiedBy>
  <cp:revision>1</cp:revision>
  <dcterms:created xsi:type="dcterms:W3CDTF">2006-08-16T00:00:00Z</dcterms:created>
  <dcterms:modified xsi:type="dcterms:W3CDTF">2024-11-28T10:34:10Z</dcterms:modified>
  <dc:identifier>DAGStLBb-Eo</dc:identifier>
</cp:coreProperties>
</file>