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jpeg" ContentType="image/jpeg"/>
  <Override PartName="/ppt/media/image5.jpeg" ContentType="image/jpeg"/>
  <Override PartName="/ppt/media/image4.jpeg" ContentType="image/jpeg"/>
  <Override PartName="/ppt/media/image3.png" ContentType="image/png"/>
  <Override PartName="/ppt/media/image2.jpeg" ContentType="image/jpeg"/>
  <Override PartName="/ppt/media/image6.png" ContentType="image/png"/>
  <Override PartName="/ppt/media/image1.jpeg" ContentType="image/jpeg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6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Line 8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Line 9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Line 10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Mono Medium"/>
                <a:ea typeface="DejaVu Sans"/>
              </a:rPr>
              <a:t>Capstone Project On Neighborhood of Toronto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4360" y="685800"/>
            <a:ext cx="8532360" cy="36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914400" y="548640"/>
            <a:ext cx="786204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Data Modeling 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005840" y="1280160"/>
            <a:ext cx="886788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Project is belongs to unsupervised mechanism. In this project we used K- Means clustering algorithm.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 rot="10200">
            <a:off x="1170000" y="2207880"/>
            <a:ext cx="8967960" cy="299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914400" y="731520"/>
            <a:ext cx="877644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1005840" y="1463040"/>
            <a:ext cx="34729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6766560" y="1463040"/>
            <a:ext cx="34729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TextShape 4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Data Visualization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5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609480" y="1737360"/>
            <a:ext cx="10874160" cy="374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914400" y="731520"/>
            <a:ext cx="895932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Data Evaluation 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005840" y="1463040"/>
            <a:ext cx="7130520" cy="31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have different types of Evaluation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Train_test_split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Crossvalidation_Score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Metrics (Accuracy Score)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005840" y="4389120"/>
            <a:ext cx="8304840" cy="120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914400" y="822960"/>
            <a:ext cx="877644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Deploy the Project 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005840" y="1554480"/>
            <a:ext cx="7953480" cy="23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Deploying Machine Learning into production is difficult. You need to: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Build and use the right cloud infrastructure on the right cloud provider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 Design and implement public and internal APIs for model usage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 Orchestrate a load of containers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 Implement a load balancer to ensure you can scale to meet inference needs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 Integrate with data pipelines and consistently update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914400" y="3335400"/>
            <a:ext cx="502740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914400" y="365760"/>
            <a:ext cx="5667480" cy="7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Result of Toronto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069200" y="1728000"/>
            <a:ext cx="10181880" cy="349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22960" y="548640"/>
            <a:ext cx="67647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Shape 2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Discussion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816840" y="1670760"/>
            <a:ext cx="10686600" cy="360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40080" y="1262160"/>
            <a:ext cx="109728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368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analysis of this data is rather limited because we used only Foursquare. The  ranking positions users’ ratings.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68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68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Clustering function can be changed and will yield different clusters. We assumed 5, but stakeholders can change this at will.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68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68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Given the time allowed and the limited data, this was an interesting project that could very well benefit the Tourism agencies of Toronto!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22960" y="457200"/>
            <a:ext cx="694764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Conclusion :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84360" y="4487400"/>
            <a:ext cx="853236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br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23160" y="1099080"/>
            <a:ext cx="10532520" cy="45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Toronto has many stores, restaurants, Coffee shops etc. The objective is to recommend the owner where to open the stores/restaurant. We shall try to find out the best neighborhood and store in Toronto using with Foursquare map.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.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 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Requirements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1. Foursquare developer account for API calls.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2. Need Neighborhoods with Latitude and Longitude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3. Knowledge of Data Analysis, Data Visualization,Data Processing and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Machine learning algorithms.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4. Need Data for Toronto City.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548640" y="457200"/>
            <a:ext cx="813636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Business Problem 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Methdology</a:t>
            </a:r>
            <a:endParaRPr b="1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09480" y="1557000"/>
            <a:ext cx="10972440" cy="407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CRISP-DM – Cr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oss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ndustry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tandard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rocess for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ata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600"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typical steps involved in CRISP-DM includes 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600"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Business Problem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600"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Understanding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600"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Preparation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600"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600"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600"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Deployment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731520" y="1371600"/>
            <a:ext cx="9313200" cy="386496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731520" y="632160"/>
            <a:ext cx="923364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Required Python Libraries for this Project 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22960" y="731520"/>
            <a:ext cx="9599400" cy="9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Required FourSquare Parameters 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 Id, Client Secrete and Version of the URL.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822960" y="1737360"/>
            <a:ext cx="9741960" cy="136944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822960" y="3383280"/>
            <a:ext cx="10373040" cy="186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above URL, you have to mention Latitude and Longitude for specific city (Toronto).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 through this URL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https://developer.foursquare.com/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Content Placeholder 3" descr=""/>
          <p:cNvPicPr/>
          <p:nvPr/>
        </p:nvPicPr>
        <p:blipFill>
          <a:blip r:embed="rId1"/>
          <a:stretch/>
        </p:blipFill>
        <p:spPr>
          <a:xfrm>
            <a:off x="1371600" y="1463040"/>
            <a:ext cx="7857000" cy="406728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1280160" y="640080"/>
            <a:ext cx="804492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FourSquare Venues with ratings: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005840" y="822960"/>
            <a:ext cx="7496280" cy="7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1097280" y="3383280"/>
            <a:ext cx="6856200" cy="7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Toronto Data with Latitude and Longitude 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4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763920" y="1828800"/>
            <a:ext cx="10026360" cy="365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31520" y="731520"/>
            <a:ext cx="850212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Data Understanding :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22960" y="1371600"/>
            <a:ext cx="9325080" cy="36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Things that matter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this Data sufficient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are the parameters required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the problem Supervised or Unsupervised (Depending on the problem statement)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 of data we are dealing with i.e.,Text, Table format, Image, audio or 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libraries are required for this project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84360" y="685800"/>
            <a:ext cx="8532360" cy="36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22960" y="548640"/>
            <a:ext cx="7496280" cy="9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Data PreProcessing :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914400" y="1005840"/>
            <a:ext cx="8502120" cy="52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Acquire the data using  Pandas;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import pandas as pd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pd.read_csv(“path”)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can read the different formats of  data like .CSV, .xls, .html, .text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Clean the data 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Missing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Wrong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Duplicate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Normalize 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Data Conversion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</TotalTime>
  <Application>LibreOffice/5.3.6.1$Linux_X86_64 LibreOffice_project/30$Build-1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2019-01-02T20:36:04Z</dcterms:created>
  <dc:creator>Ivo Marcelino</dc:creator>
  <dc:description/>
  <dc:language>en-US</dc:language>
  <cp:lastModifiedBy/>
  <dcterms:modified xsi:type="dcterms:W3CDTF">2019-02-10T19:05:37Z</dcterms:modified>
  <cp:revision>11</cp:revision>
  <dc:subject/>
  <dc:title>Capstone Project - The Battle of Neighborhoods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