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820" r:id="rId2"/>
    <p:sldMasterId id="2147483865" r:id="rId3"/>
  </p:sldMasterIdLst>
  <p:notesMasterIdLst>
    <p:notesMasterId r:id="rId5"/>
  </p:notesMasterIdLst>
  <p:sldIdLst>
    <p:sldId id="266" r:id="rId4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 Wahlhauser" initials="LW" lastIdx="2" clrIdx="0">
    <p:extLst>
      <p:ext uri="{19B8F6BF-5375-455C-9EA6-DF929625EA0E}">
        <p15:presenceInfo xmlns:p15="http://schemas.microsoft.com/office/powerpoint/2012/main" userId="S::lea.wahlhauser@h-oi.com::f22b7304-a2e1-45c5-b39d-0aaa6e3f70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5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989F6-753A-4B56-95E4-28C3A47FADA4}" v="2" dt="2021-07-20T04:42:59.729"/>
    <p1510:client id="{2A7749D8-3376-47FA-9D2A-783EDA2C9497}" v="10" dt="2021-07-20T09:50:44.536"/>
    <p1510:client id="{6978BC68-5AFC-4960-966B-50BAC8FDE152}" v="55" dt="2021-07-20T05:46:05.521"/>
    <p1510:client id="{E8BE62BB-61B3-4429-B817-CE23D092B1B6}" v="10" dt="2021-07-20T05:32:23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27"/>
  </p:normalViewPr>
  <p:slideViewPr>
    <p:cSldViewPr snapToGrid="0" snapToObjects="1">
      <p:cViewPr varScale="1">
        <p:scale>
          <a:sx n="47" d="100"/>
          <a:sy n="47" d="100"/>
        </p:scale>
        <p:origin x="28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Yan" userId="33bb712f-5eba-4b65-8519-7a99a4072f98" providerId="ADAL" clId="{B700A123-B682-4604-B1C7-F0B264E32915}"/>
    <pc:docChg chg="undo custSel modSld">
      <pc:chgData name="Tao Yan" userId="33bb712f-5eba-4b65-8519-7a99a4072f98" providerId="ADAL" clId="{B700A123-B682-4604-B1C7-F0B264E32915}" dt="2021-07-21T01:43:56.157" v="246" actId="1076"/>
      <pc:docMkLst>
        <pc:docMk/>
      </pc:docMkLst>
      <pc:sldChg chg="modSp mod">
        <pc:chgData name="Tao Yan" userId="33bb712f-5eba-4b65-8519-7a99a4072f98" providerId="ADAL" clId="{B700A123-B682-4604-B1C7-F0B264E32915}" dt="2021-07-21T01:43:56.157" v="246" actId="1076"/>
        <pc:sldMkLst>
          <pc:docMk/>
          <pc:sldMk cId="2373155283" sldId="266"/>
        </pc:sldMkLst>
        <pc:spChg chg="mod">
          <ac:chgData name="Tao Yan" userId="33bb712f-5eba-4b65-8519-7a99a4072f98" providerId="ADAL" clId="{B700A123-B682-4604-B1C7-F0B264E32915}" dt="2021-07-21T01:37:51.745" v="4" actId="255"/>
          <ac:spMkLst>
            <pc:docMk/>
            <pc:sldMk cId="2373155283" sldId="266"/>
            <ac:spMk id="19" creationId="{1FC177FC-C398-4F4C-8252-CF478FE17D07}"/>
          </ac:spMkLst>
        </pc:spChg>
        <pc:spChg chg="mod">
          <ac:chgData name="Tao Yan" userId="33bb712f-5eba-4b65-8519-7a99a4072f98" providerId="ADAL" clId="{B700A123-B682-4604-B1C7-F0B264E32915}" dt="2021-07-21T01:37:51.745" v="4" actId="255"/>
          <ac:spMkLst>
            <pc:docMk/>
            <pc:sldMk cId="2373155283" sldId="266"/>
            <ac:spMk id="21" creationId="{6536599C-4611-4D45-B420-499242712520}"/>
          </ac:spMkLst>
        </pc:spChg>
        <pc:spChg chg="mod">
          <ac:chgData name="Tao Yan" userId="33bb712f-5eba-4b65-8519-7a99a4072f98" providerId="ADAL" clId="{B700A123-B682-4604-B1C7-F0B264E32915}" dt="2021-07-21T01:43:56.157" v="246" actId="1076"/>
          <ac:spMkLst>
            <pc:docMk/>
            <pc:sldMk cId="2373155283" sldId="266"/>
            <ac:spMk id="28" creationId="{FF6B1ADA-215E-4700-B748-BE29640F6081}"/>
          </ac:spMkLst>
        </pc:spChg>
        <pc:spChg chg="mod">
          <ac:chgData name="Tao Yan" userId="33bb712f-5eba-4b65-8519-7a99a4072f98" providerId="ADAL" clId="{B700A123-B682-4604-B1C7-F0B264E32915}" dt="2021-07-21T01:43:56.157" v="246" actId="1076"/>
          <ac:spMkLst>
            <pc:docMk/>
            <pc:sldMk cId="2373155283" sldId="266"/>
            <ac:spMk id="29" creationId="{27E12975-27EA-4922-BBCC-9D881140B220}"/>
          </ac:spMkLst>
        </pc:spChg>
        <pc:spChg chg="mod">
          <ac:chgData name="Tao Yan" userId="33bb712f-5eba-4b65-8519-7a99a4072f98" providerId="ADAL" clId="{B700A123-B682-4604-B1C7-F0B264E32915}" dt="2021-07-21T01:43:56.157" v="246" actId="1076"/>
          <ac:spMkLst>
            <pc:docMk/>
            <pc:sldMk cId="2373155283" sldId="266"/>
            <ac:spMk id="30" creationId="{ADF07598-9219-44F6-8AE2-1ADE60640EA5}"/>
          </ac:spMkLst>
        </pc:spChg>
        <pc:spChg chg="mod">
          <ac:chgData name="Tao Yan" userId="33bb712f-5eba-4b65-8519-7a99a4072f98" providerId="ADAL" clId="{B700A123-B682-4604-B1C7-F0B264E32915}" dt="2021-07-21T01:43:07.997" v="244" actId="114"/>
          <ac:spMkLst>
            <pc:docMk/>
            <pc:sldMk cId="2373155283" sldId="266"/>
            <ac:spMk id="31" creationId="{A3774F8D-2E02-4C83-8C5F-32B957665ADA}"/>
          </ac:spMkLst>
        </pc:spChg>
        <pc:spChg chg="mod">
          <ac:chgData name="Tao Yan" userId="33bb712f-5eba-4b65-8519-7a99a4072f98" providerId="ADAL" clId="{B700A123-B682-4604-B1C7-F0B264E32915}" dt="2021-07-21T01:43:56.157" v="246" actId="1076"/>
          <ac:spMkLst>
            <pc:docMk/>
            <pc:sldMk cId="2373155283" sldId="266"/>
            <ac:spMk id="34" creationId="{10B2CA3F-E363-4DF5-A254-4A9E28A9B6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A38C5-F443-0846-A69C-6B5147A2223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B1005-B03A-5847-9394-B383C841B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6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6424B2-6B6F-2E45-9253-B483FB867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462656" y="-1455403"/>
            <a:ext cx="7474892" cy="17718265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9655976"/>
            <a:ext cx="5067299" cy="3142075"/>
          </a:xfrm>
        </p:spPr>
        <p:txBody>
          <a:bodyPr>
            <a:normAutofit/>
          </a:bodyPr>
          <a:lstStyle>
            <a:lvl1pPr marL="0" indent="0" algn="l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652072"/>
            <a:ext cx="5067299" cy="3142075"/>
          </a:xfrm>
        </p:spPr>
        <p:txBody>
          <a:bodyPr anchor="t">
            <a:normAutofit/>
          </a:bodyPr>
          <a:lstStyle>
            <a:lvl1pPr>
              <a:defRPr sz="1856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DE9305-A39D-994A-8BA9-0495245F6A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4897" y="1388533"/>
            <a:ext cx="3029275" cy="7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68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8141DCD3-EB6C-094C-B871-96651BC3DFC0}"/>
              </a:ext>
            </a:extLst>
          </p:cNvPr>
          <p:cNvGrpSpPr/>
          <p:nvPr userDrawn="1"/>
        </p:nvGrpSpPr>
        <p:grpSpPr>
          <a:xfrm>
            <a:off x="8331397" y="-2253869"/>
            <a:ext cx="1900067" cy="4503865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52D15FA-5319-E64F-A294-26257517092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31B9A863-658E-374F-8228-F28EC3036BB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54770" y="-2115565"/>
            <a:ext cx="2064882" cy="4894535"/>
            <a:chOff x="0" y="0"/>
            <a:chExt cx="1708150" cy="1708150"/>
          </a:xfrm>
          <a:solidFill>
            <a:srgbClr val="54565A"/>
          </a:solidFill>
        </p:grpSpPr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30461A3D-636A-AC4C-BAD9-2ADD499CD50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62990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5E49CC1-0429-5540-A82C-EAA1B3E02D3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49413" y="7459597"/>
            <a:ext cx="4040189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C393720-DA44-C347-9B1B-69B45C3A35B1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649411" y="11913575"/>
            <a:ext cx="4040189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43551FD-744E-1145-B3F5-5A197CD6C10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649411" y="10637428"/>
            <a:ext cx="4040189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5097EA3-5994-E149-A18E-DD8C03D08319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649411" y="6170615"/>
            <a:ext cx="4040189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359795F6-8B33-9144-B556-C3DE32F19C02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6502402" y="7459597"/>
            <a:ext cx="4040189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261A3E4-2432-7940-84D5-BF23D674D876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6502400" y="11913575"/>
            <a:ext cx="4040189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79043F3-0917-5D47-89B5-66C4F4C4B1B3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6502400" y="10637428"/>
            <a:ext cx="4040189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8D7B966-90FC-264A-B5C3-DE937FD400F2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502400" y="6170615"/>
            <a:ext cx="4040189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CECF9CA8-EE3C-E542-8938-33E4BE3C94D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98206" y="6387883"/>
            <a:ext cx="345883" cy="819871"/>
            <a:chOff x="0" y="0"/>
            <a:chExt cx="1708150" cy="1708150"/>
          </a:xfrm>
          <a:solidFill>
            <a:schemeClr val="tx1"/>
          </a:solidFill>
        </p:grpSpPr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49169FD2-7B6E-DE4B-AF93-DF79DD659889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4" name="Group 16">
            <a:extLst>
              <a:ext uri="{FF2B5EF4-FFF2-40B4-BE49-F238E27FC236}">
                <a16:creationId xmlns:a16="http://schemas.microsoft.com/office/drawing/2014/main" id="{9B681C6D-1B4E-D544-BE05-52B6B198718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98206" y="10854697"/>
            <a:ext cx="345883" cy="819871"/>
            <a:chOff x="0" y="0"/>
            <a:chExt cx="1708150" cy="1708150"/>
          </a:xfrm>
          <a:solidFill>
            <a:schemeClr val="tx1"/>
          </a:solidFill>
        </p:grpSpPr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D28FCE5A-696C-1143-A8E2-3AAAD94BBCD1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0" name="Group 14">
            <a:extLst>
              <a:ext uri="{FF2B5EF4-FFF2-40B4-BE49-F238E27FC236}">
                <a16:creationId xmlns:a16="http://schemas.microsoft.com/office/drawing/2014/main" id="{555ECAA6-10B2-D140-B71F-669A6059B6A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89146" y="6387883"/>
            <a:ext cx="345883" cy="819871"/>
            <a:chOff x="0" y="0"/>
            <a:chExt cx="1708150" cy="1708150"/>
          </a:xfrm>
          <a:solidFill>
            <a:schemeClr val="tx1"/>
          </a:solidFill>
        </p:grpSpPr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E684CA2B-0707-2B49-920F-6BAC5EBDE9D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2" name="Group 16">
            <a:extLst>
              <a:ext uri="{FF2B5EF4-FFF2-40B4-BE49-F238E27FC236}">
                <a16:creationId xmlns:a16="http://schemas.microsoft.com/office/drawing/2014/main" id="{727AD458-4E7B-9945-92B8-6ED8FBE4AA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89146" y="10854697"/>
            <a:ext cx="345883" cy="819871"/>
            <a:chOff x="0" y="0"/>
            <a:chExt cx="1708150" cy="1708150"/>
          </a:xfrm>
          <a:solidFill>
            <a:schemeClr val="tx1"/>
          </a:solidFill>
        </p:grpSpPr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9FBBEF7F-144A-5349-9E3B-6E7D2569090B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6" name="Group 14">
            <a:extLst>
              <a:ext uri="{FF2B5EF4-FFF2-40B4-BE49-F238E27FC236}">
                <a16:creationId xmlns:a16="http://schemas.microsoft.com/office/drawing/2014/main" id="{1F8C2F3A-4E73-4A4C-9D9C-41D43E09A98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62583" y="13238168"/>
            <a:ext cx="2432272" cy="5765385"/>
            <a:chOff x="0" y="0"/>
            <a:chExt cx="1708150" cy="170815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D0621D3F-E4F7-CC4D-90FE-5AF9380E63FB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439599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ullet Point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5E49CC1-0429-5540-A82C-EAA1B3E02D3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843723" y="7459597"/>
            <a:ext cx="3600000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C393720-DA44-C347-9B1B-69B45C3A35B1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843723" y="11913575"/>
            <a:ext cx="3600000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43551FD-744E-1145-B3F5-5A197CD6C10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843723" y="10637428"/>
            <a:ext cx="3600000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5097EA3-5994-E149-A18E-DD8C03D08319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843723" y="6170615"/>
            <a:ext cx="3600000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359795F6-8B33-9144-B556-C3DE32F19C02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6582413" y="7459597"/>
            <a:ext cx="3600000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261A3E4-2432-7940-84D5-BF23D674D876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6582411" y="11913575"/>
            <a:ext cx="3600000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79043F3-0917-5D47-89B5-66C4F4C4B1B3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6582411" y="10637428"/>
            <a:ext cx="3600000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8D7B966-90FC-264A-B5C3-DE937FD400F2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582411" y="6170615"/>
            <a:ext cx="3600000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grpSp>
        <p:nvGrpSpPr>
          <p:cNvPr id="42" name="Group 16">
            <a:extLst>
              <a:ext uri="{FF2B5EF4-FFF2-40B4-BE49-F238E27FC236}">
                <a16:creationId xmlns:a16="http://schemas.microsoft.com/office/drawing/2014/main" id="{727AD458-4E7B-9945-92B8-6ED8FBE4AA7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89145" y="10854693"/>
            <a:ext cx="0" cy="0"/>
            <a:chOff x="0" y="0"/>
            <a:chExt cx="1708150" cy="1708150"/>
          </a:xfrm>
          <a:solidFill>
            <a:srgbClr val="CC5599"/>
          </a:solidFill>
        </p:grpSpPr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9FBBEF7F-144A-5349-9E3B-6E7D2569090B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0" name="Group 14">
            <a:extLst>
              <a:ext uri="{FF2B5EF4-FFF2-40B4-BE49-F238E27FC236}">
                <a16:creationId xmlns:a16="http://schemas.microsoft.com/office/drawing/2014/main" id="{9B116FC5-E7C4-3C4F-86F8-832F4DA70C4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62583" y="13238168"/>
            <a:ext cx="2432272" cy="5765385"/>
            <a:chOff x="0" y="0"/>
            <a:chExt cx="1708150" cy="170815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9F95C77C-7CE9-9C42-95FE-B9D70D0401EF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961915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 algn="ctr"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5E28804-0170-4D43-A852-913E07F41AF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49413" y="7459596"/>
            <a:ext cx="4040189" cy="5476784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A96552-BC9E-6842-B3EE-2019F28B98E8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649411" y="6170615"/>
            <a:ext cx="4040189" cy="1254400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F5074B3-59F3-DD42-BE7C-47AC64861F5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6502402" y="7459596"/>
            <a:ext cx="4040189" cy="5476784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0A25A3A-04E5-834F-BED4-D2384D0EAAE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502400" y="6170615"/>
            <a:ext cx="4040189" cy="1254400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582C7F40-BD67-E147-9C41-9A74BA657CCC}"/>
              </a:ext>
            </a:extLst>
          </p:cNvPr>
          <p:cNvSpPr/>
          <p:nvPr userDrawn="1"/>
        </p:nvSpPr>
        <p:spPr>
          <a:xfrm>
            <a:off x="6052692" y="6159863"/>
            <a:ext cx="86619" cy="6826667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544A31BB-5640-DD45-ABA8-282714A17880}"/>
              </a:ext>
            </a:extLst>
          </p:cNvPr>
          <p:cNvGrpSpPr/>
          <p:nvPr userDrawn="1"/>
        </p:nvGrpSpPr>
        <p:grpSpPr>
          <a:xfrm>
            <a:off x="-411886" y="5099878"/>
            <a:ext cx="1368725" cy="3244388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96577C3C-87FE-3545-A628-1C7016E9058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35DD90AC-5504-5142-8BF8-C5A91B10D56E}"/>
              </a:ext>
            </a:extLst>
          </p:cNvPr>
          <p:cNvGrpSpPr/>
          <p:nvPr userDrawn="1"/>
        </p:nvGrpSpPr>
        <p:grpSpPr>
          <a:xfrm>
            <a:off x="-376715" y="9071878"/>
            <a:ext cx="738500" cy="1750516"/>
            <a:chOff x="0" y="0"/>
            <a:chExt cx="6350000" cy="6350000"/>
          </a:xfrm>
          <a:solidFill>
            <a:schemeClr val="tx1"/>
          </a:solidFill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FAE1282D-B298-394A-8B86-12B6660158D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1" name="Group 3">
            <a:extLst>
              <a:ext uri="{FF2B5EF4-FFF2-40B4-BE49-F238E27FC236}">
                <a16:creationId xmlns:a16="http://schemas.microsoft.com/office/drawing/2014/main" id="{FA1D59BD-256E-1A47-8787-53907275D4B1}"/>
              </a:ext>
            </a:extLst>
          </p:cNvPr>
          <p:cNvGrpSpPr/>
          <p:nvPr userDrawn="1"/>
        </p:nvGrpSpPr>
        <p:grpSpPr>
          <a:xfrm>
            <a:off x="414370" y="6886031"/>
            <a:ext cx="738500" cy="1750516"/>
            <a:chOff x="0" y="0"/>
            <a:chExt cx="6350000" cy="6350000"/>
          </a:xfrm>
          <a:solidFill>
            <a:srgbClr val="CC5599"/>
          </a:solidFill>
        </p:grpSpPr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id="{670EFA70-CD36-B34F-B099-34A9EE3342A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8" name="Group 3">
            <a:extLst>
              <a:ext uri="{FF2B5EF4-FFF2-40B4-BE49-F238E27FC236}">
                <a16:creationId xmlns:a16="http://schemas.microsoft.com/office/drawing/2014/main" id="{4E3C8954-6F2E-3E4A-8C11-5B69984A5C59}"/>
              </a:ext>
            </a:extLst>
          </p:cNvPr>
          <p:cNvGrpSpPr/>
          <p:nvPr userDrawn="1"/>
        </p:nvGrpSpPr>
        <p:grpSpPr>
          <a:xfrm>
            <a:off x="10788508" y="11410288"/>
            <a:ext cx="1281893" cy="3052181"/>
            <a:chOff x="14166" y="588762"/>
            <a:chExt cx="5735527" cy="5761233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C85E6A7E-8224-9348-93B3-2A7CF09403E3}"/>
                </a:ext>
              </a:extLst>
            </p:cNvPr>
            <p:cNvSpPr/>
            <p:nvPr/>
          </p:nvSpPr>
          <p:spPr>
            <a:xfrm>
              <a:off x="14166" y="588762"/>
              <a:ext cx="5735527" cy="5761233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A6522346-3CB5-424F-B017-DA71F21D3242}"/>
              </a:ext>
            </a:extLst>
          </p:cNvPr>
          <p:cNvGrpSpPr/>
          <p:nvPr userDrawn="1"/>
        </p:nvGrpSpPr>
        <p:grpSpPr>
          <a:xfrm>
            <a:off x="11264334" y="7692740"/>
            <a:ext cx="765748" cy="1815104"/>
            <a:chOff x="0" y="0"/>
            <a:chExt cx="6350000" cy="6350000"/>
          </a:xfrm>
          <a:solidFill>
            <a:schemeClr val="tx2"/>
          </a:solidFill>
        </p:grpSpPr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8258321A-AF99-6243-A92B-DCD419CEE89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578F2112-703B-C54D-9490-6CCEDD526EA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647205" y="10447059"/>
            <a:ext cx="1066763" cy="2528621"/>
            <a:chOff x="0" y="0"/>
            <a:chExt cx="1708150" cy="1708150"/>
          </a:xfrm>
          <a:solidFill>
            <a:srgbClr val="54565A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EFD5C87-2B9A-BA4D-B357-4F9E52FD0EA7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547352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5661" y="7962609"/>
            <a:ext cx="5067299" cy="1254400"/>
          </a:xfrm>
        </p:spPr>
        <p:txBody>
          <a:bodyPr>
            <a:normAutofit/>
          </a:bodyPr>
          <a:lstStyle>
            <a:lvl1pPr marL="0" indent="0" algn="l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1" y="3958707"/>
            <a:ext cx="5067299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9DFD98-33D4-014B-9487-9983242296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64228" y="-3"/>
            <a:ext cx="341445" cy="16298667"/>
            <a:chOff x="7464242" y="-680644"/>
            <a:chExt cx="399878" cy="8052714"/>
          </a:xfrm>
          <a:solidFill>
            <a:schemeClr val="tx1"/>
          </a:solidFill>
        </p:grpSpPr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B7A1D27E-DD39-8649-98CC-BC3540DDFEB0}"/>
                </a:ext>
              </a:extLst>
            </p:cNvPr>
            <p:cNvSpPr/>
            <p:nvPr/>
          </p:nvSpPr>
          <p:spPr>
            <a:xfrm>
              <a:off x="7650392" y="-680644"/>
              <a:ext cx="27578" cy="8052714"/>
            </a:xfrm>
            <a:prstGeom prst="rect">
              <a:avLst/>
            </a:prstGeom>
            <a:grpFill/>
          </p:spPr>
        </p:sp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16103D1A-C540-5A43-8D9A-86156EE0062D}"/>
                </a:ext>
              </a:extLst>
            </p:cNvPr>
            <p:cNvGrpSpPr/>
            <p:nvPr/>
          </p:nvGrpSpPr>
          <p:grpSpPr>
            <a:xfrm>
              <a:off x="7464242" y="537146"/>
              <a:ext cx="399878" cy="399878"/>
              <a:chOff x="0" y="0"/>
              <a:chExt cx="6350000" cy="6350000"/>
            </a:xfrm>
            <a:grpFill/>
          </p:grpSpPr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F4226C6B-0FAC-724D-98E8-71A41F3D38E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4" name="Group 17">
              <a:extLst>
                <a:ext uri="{FF2B5EF4-FFF2-40B4-BE49-F238E27FC236}">
                  <a16:creationId xmlns:a16="http://schemas.microsoft.com/office/drawing/2014/main" id="{F080D82C-D95F-CF47-A080-C4EACB9736E3}"/>
                </a:ext>
              </a:extLst>
            </p:cNvPr>
            <p:cNvGrpSpPr/>
            <p:nvPr/>
          </p:nvGrpSpPr>
          <p:grpSpPr>
            <a:xfrm>
              <a:off x="7465134" y="2880338"/>
              <a:ext cx="398093" cy="399878"/>
              <a:chOff x="14171" y="-1587495"/>
              <a:chExt cx="6321658" cy="6350000"/>
            </a:xfrm>
            <a:grpFill/>
          </p:grpSpPr>
          <p:sp>
            <p:nvSpPr>
              <p:cNvPr id="26" name="Freeform 18">
                <a:extLst>
                  <a:ext uri="{FF2B5EF4-FFF2-40B4-BE49-F238E27FC236}">
                    <a16:creationId xmlns:a16="http://schemas.microsoft.com/office/drawing/2014/main" id="{F063343F-9BF0-3844-8422-D3C6FC163FC0}"/>
                  </a:ext>
                </a:extLst>
              </p:cNvPr>
              <p:cNvSpPr/>
              <p:nvPr/>
            </p:nvSpPr>
            <p:spPr>
              <a:xfrm>
                <a:off x="14171" y="-1587495"/>
                <a:ext cx="6321658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856E2AB2-9818-144F-9FF8-0DA93E9AA6B5}"/>
                </a:ext>
              </a:extLst>
            </p:cNvPr>
            <p:cNvGrpSpPr/>
            <p:nvPr/>
          </p:nvGrpSpPr>
          <p:grpSpPr>
            <a:xfrm>
              <a:off x="7464242" y="5223529"/>
              <a:ext cx="399878" cy="399878"/>
              <a:chOff x="0" y="0"/>
              <a:chExt cx="6350000" cy="6350000"/>
            </a:xfrm>
            <a:grpFill/>
          </p:grpSpPr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37CAC682-3603-C94F-AE74-0A6AC984346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1E5AFDC3-6B85-7D4C-AF7A-A5E87B62F0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4051" y="-3045042"/>
            <a:ext cx="2569253" cy="6090084"/>
            <a:chOff x="0" y="0"/>
            <a:chExt cx="1708150" cy="1708150"/>
          </a:xfrm>
          <a:solidFill>
            <a:schemeClr val="tx1"/>
          </a:solidFill>
        </p:grpSpPr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72C8C86-9F65-8E4A-9287-61B40AC24B2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4" name="Group 12">
            <a:extLst>
              <a:ext uri="{FF2B5EF4-FFF2-40B4-BE49-F238E27FC236}">
                <a16:creationId xmlns:a16="http://schemas.microsoft.com/office/drawing/2014/main" id="{FCBFF0E3-7BC0-DC4C-B7F6-FB35E4064255}"/>
              </a:ext>
            </a:extLst>
          </p:cNvPr>
          <p:cNvGrpSpPr/>
          <p:nvPr userDrawn="1"/>
        </p:nvGrpSpPr>
        <p:grpSpPr>
          <a:xfrm>
            <a:off x="-1496477" y="10100710"/>
            <a:ext cx="2275881" cy="5394681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59A73615-3659-E740-8378-2EEF8491836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DF89754F-7A61-6F46-BB87-8AF3CB815A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5661" y="9268360"/>
            <a:ext cx="5067299" cy="2551280"/>
          </a:xfrm>
        </p:spPr>
        <p:txBody>
          <a:bodyPr/>
          <a:lstStyle>
            <a:lvl1pPr marL="0" indent="0" algn="l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343E331-39BD-7342-ACED-536E0B9A565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7863101" y="3527152"/>
            <a:ext cx="3171613" cy="1709851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8B6A47A-E2B7-9D4E-A6B1-79E4A6D8BE5B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7863101" y="8269613"/>
            <a:ext cx="3171613" cy="1706667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D25668EC-B8A4-AE40-A0C1-E6645858D73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7863101" y="13006897"/>
            <a:ext cx="3171613" cy="1706667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62DEFC-02C0-0A4A-BCF9-F04D2C4460AE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7863101" y="6993467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57CC83DD-67DE-8F4A-9265-D428C30758AC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7863101" y="11731365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EF23E5F-7FB2-5C4C-8CEE-E32634143991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7863101" y="2246201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610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A1D27E-DD39-8649-98CC-BC3540DDFEB0}"/>
              </a:ext>
            </a:extLst>
          </p:cNvPr>
          <p:cNvSpPr/>
          <p:nvPr/>
        </p:nvSpPr>
        <p:spPr>
          <a:xfrm>
            <a:off x="7523176" y="-3"/>
            <a:ext cx="23549" cy="16298667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16103D1A-C540-5A43-8D9A-86156EE0062D}"/>
              </a:ext>
            </a:extLst>
          </p:cNvPr>
          <p:cNvGrpSpPr/>
          <p:nvPr/>
        </p:nvGrpSpPr>
        <p:grpSpPr>
          <a:xfrm>
            <a:off x="7363848" y="2464805"/>
            <a:ext cx="341445" cy="809351"/>
            <a:chOff x="0" y="0"/>
            <a:chExt cx="6350000" cy="6350000"/>
          </a:xfrm>
          <a:solidFill>
            <a:schemeClr val="tx1"/>
          </a:solidFill>
        </p:grpSpPr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F4226C6B-0FAC-724D-98E8-71A41F3D38E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F080D82C-D95F-CF47-A080-C4EACB9736E3}"/>
              </a:ext>
            </a:extLst>
          </p:cNvPr>
          <p:cNvGrpSpPr/>
          <p:nvPr/>
        </p:nvGrpSpPr>
        <p:grpSpPr>
          <a:xfrm>
            <a:off x="7364610" y="8788289"/>
            <a:ext cx="339922" cy="809351"/>
            <a:chOff x="14171" y="-1587495"/>
            <a:chExt cx="6321658" cy="6350000"/>
          </a:xfrm>
          <a:solidFill>
            <a:schemeClr val="tx1"/>
          </a:solidFill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063343F-9BF0-3844-8422-D3C6FC163FC0}"/>
                </a:ext>
              </a:extLst>
            </p:cNvPr>
            <p:cNvSpPr/>
            <p:nvPr/>
          </p:nvSpPr>
          <p:spPr>
            <a:xfrm>
              <a:off x="14171" y="-1587495"/>
              <a:ext cx="6321658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856E2AB2-9818-144F-9FF8-0DA93E9AA6B5}"/>
              </a:ext>
            </a:extLst>
          </p:cNvPr>
          <p:cNvGrpSpPr/>
          <p:nvPr/>
        </p:nvGrpSpPr>
        <p:grpSpPr>
          <a:xfrm>
            <a:off x="7363848" y="11950029"/>
            <a:ext cx="341445" cy="809351"/>
            <a:chOff x="0" y="0"/>
            <a:chExt cx="6350000" cy="6350000"/>
          </a:xfrm>
          <a:solidFill>
            <a:schemeClr val="tx1"/>
          </a:solidFill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7CAC682-3603-C94F-AE74-0A6AC98434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343E331-39BD-7342-ACED-536E0B9A5655}"/>
              </a:ext>
            </a:extLst>
          </p:cNvPr>
          <p:cNvSpPr>
            <a:spLocks noGrp="1"/>
          </p:cNvSpPr>
          <p:nvPr userDrawn="1">
            <p:ph type="body" sz="half" idx="13" hasCustomPrompt="1"/>
          </p:nvPr>
        </p:nvSpPr>
        <p:spPr>
          <a:xfrm>
            <a:off x="7863101" y="3527152"/>
            <a:ext cx="3171613" cy="1709851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8B6A47A-E2B7-9D4E-A6B1-79E4A6D8BE5B}"/>
              </a:ext>
            </a:extLst>
          </p:cNvPr>
          <p:cNvSpPr>
            <a:spLocks noGrp="1"/>
          </p:cNvSpPr>
          <p:nvPr userDrawn="1">
            <p:ph type="body" sz="half" idx="14" hasCustomPrompt="1"/>
          </p:nvPr>
        </p:nvSpPr>
        <p:spPr>
          <a:xfrm>
            <a:off x="7863101" y="9842235"/>
            <a:ext cx="3171613" cy="1706667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62DEFC-02C0-0A4A-BCF9-F04D2C4460AE}"/>
              </a:ext>
            </a:extLst>
          </p:cNvPr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7863101" y="8566089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EF23E5F-7FB2-5C4C-8CEE-E32634143991}"/>
              </a:ext>
            </a:extLst>
          </p:cNvPr>
          <p:cNvSpPr>
            <a:spLocks noGrp="1"/>
          </p:cNvSpPr>
          <p:nvPr userDrawn="1">
            <p:ph type="body" sz="half" idx="18" hasCustomPrompt="1"/>
          </p:nvPr>
        </p:nvSpPr>
        <p:spPr>
          <a:xfrm>
            <a:off x="7863101" y="2246201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8" name="Title 28">
            <a:extLst>
              <a:ext uri="{FF2B5EF4-FFF2-40B4-BE49-F238E27FC236}">
                <a16:creationId xmlns:a16="http://schemas.microsoft.com/office/drawing/2014/main" id="{7AB1D44F-B2F3-6A43-8F0B-88B3742B410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199" y="2152418"/>
            <a:ext cx="4526717" cy="1974108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9EAA9CDD-2567-9E4F-88BB-CC8F2EAD8C0D}"/>
              </a:ext>
            </a:extLst>
          </p:cNvPr>
          <p:cNvGrpSpPr/>
          <p:nvPr userDrawn="1"/>
        </p:nvGrpSpPr>
        <p:grpSpPr>
          <a:xfrm>
            <a:off x="7363848" y="5626547"/>
            <a:ext cx="341445" cy="809351"/>
            <a:chOff x="0" y="0"/>
            <a:chExt cx="6350000" cy="6350000"/>
          </a:xfrm>
          <a:solidFill>
            <a:schemeClr val="tx1"/>
          </a:solidFill>
        </p:grpSpPr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DBC54EFF-A466-9947-B58E-5A9CCD6CC42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86257A-5467-7548-972E-C5AC95780DC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006101" y="6667312"/>
            <a:ext cx="3171613" cy="1709851"/>
          </a:xfrm>
        </p:spPr>
        <p:txBody>
          <a:bodyPr/>
          <a:lstStyle>
            <a:lvl1pPr marL="0" indent="0" algn="r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BA87D9D-3FD5-7047-89B7-70E4AB45C064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006101" y="5386361"/>
            <a:ext cx="3171613" cy="1254400"/>
          </a:xfrm>
        </p:spPr>
        <p:txBody>
          <a:bodyPr>
            <a:normAutofit/>
          </a:bodyPr>
          <a:lstStyle>
            <a:lvl1pPr marL="0" indent="0" algn="r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71C4986E-313F-7040-8A12-397283785148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006101" y="13007512"/>
            <a:ext cx="3171613" cy="1706667"/>
          </a:xfrm>
        </p:spPr>
        <p:txBody>
          <a:bodyPr/>
          <a:lstStyle>
            <a:lvl1pPr marL="0" indent="0" algn="r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62032-66F8-C94C-9596-3A74A3FAB68A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4006101" y="11731365"/>
            <a:ext cx="3171613" cy="1254400"/>
          </a:xfrm>
        </p:spPr>
        <p:txBody>
          <a:bodyPr>
            <a:normAutofit/>
          </a:bodyPr>
          <a:lstStyle>
            <a:lvl1pPr marL="0" indent="0" algn="r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9E29FC42-14F9-0F4D-83BF-D9845219CEAE}"/>
              </a:ext>
            </a:extLst>
          </p:cNvPr>
          <p:cNvGrpSpPr/>
          <p:nvPr userDrawn="1"/>
        </p:nvGrpSpPr>
        <p:grpSpPr>
          <a:xfrm>
            <a:off x="428771" y="13511410"/>
            <a:ext cx="1988295" cy="4712996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58D274E-7573-5541-A17B-EF62E15D452E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4" name="Group 21">
            <a:extLst>
              <a:ext uri="{FF2B5EF4-FFF2-40B4-BE49-F238E27FC236}">
                <a16:creationId xmlns:a16="http://schemas.microsoft.com/office/drawing/2014/main" id="{DC987DDF-8A65-0E44-BAAB-C5D5C54532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321828" y="10702750"/>
            <a:ext cx="1739524" cy="4123316"/>
            <a:chOff x="0" y="0"/>
            <a:chExt cx="1708150" cy="1708150"/>
          </a:xfrm>
          <a:solidFill>
            <a:schemeClr val="tx1"/>
          </a:solidFill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3CCEA9D9-3EFC-B245-B105-BBFD2EDC2FD3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3601748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A1D27E-DD39-8649-98CC-BC3540DDFEB0}"/>
              </a:ext>
            </a:extLst>
          </p:cNvPr>
          <p:cNvSpPr/>
          <p:nvPr/>
        </p:nvSpPr>
        <p:spPr>
          <a:xfrm>
            <a:off x="7523176" y="-3"/>
            <a:ext cx="23549" cy="16298667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16103D1A-C540-5A43-8D9A-86156EE0062D}"/>
              </a:ext>
            </a:extLst>
          </p:cNvPr>
          <p:cNvGrpSpPr/>
          <p:nvPr/>
        </p:nvGrpSpPr>
        <p:grpSpPr>
          <a:xfrm>
            <a:off x="7358153" y="2464805"/>
            <a:ext cx="341445" cy="809351"/>
            <a:chOff x="0" y="0"/>
            <a:chExt cx="6350000" cy="6350000"/>
          </a:xfrm>
          <a:solidFill>
            <a:schemeClr val="tx1"/>
          </a:solidFill>
        </p:grpSpPr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F4226C6B-0FAC-724D-98E8-71A41F3D38E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F080D82C-D95F-CF47-A080-C4EACB9736E3}"/>
              </a:ext>
            </a:extLst>
          </p:cNvPr>
          <p:cNvGrpSpPr/>
          <p:nvPr/>
        </p:nvGrpSpPr>
        <p:grpSpPr>
          <a:xfrm>
            <a:off x="7358913" y="10450419"/>
            <a:ext cx="339922" cy="809351"/>
            <a:chOff x="14171" y="-1587495"/>
            <a:chExt cx="6321658" cy="6350000"/>
          </a:xfrm>
          <a:solidFill>
            <a:schemeClr val="tx1"/>
          </a:solidFill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063343F-9BF0-3844-8422-D3C6FC163FC0}"/>
                </a:ext>
              </a:extLst>
            </p:cNvPr>
            <p:cNvSpPr/>
            <p:nvPr/>
          </p:nvSpPr>
          <p:spPr>
            <a:xfrm>
              <a:off x="14171" y="-1587495"/>
              <a:ext cx="6321658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856E2AB2-9818-144F-9FF8-0DA93E9AA6B5}"/>
              </a:ext>
            </a:extLst>
          </p:cNvPr>
          <p:cNvGrpSpPr/>
          <p:nvPr/>
        </p:nvGrpSpPr>
        <p:grpSpPr>
          <a:xfrm>
            <a:off x="7358153" y="13112290"/>
            <a:ext cx="341445" cy="809351"/>
            <a:chOff x="0" y="0"/>
            <a:chExt cx="6350000" cy="6350000"/>
          </a:xfrm>
          <a:solidFill>
            <a:schemeClr val="tx1"/>
          </a:solidFill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7CAC682-3603-C94F-AE74-0A6AC98434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62DEFC-02C0-0A4A-BCF9-F04D2C4460AE}"/>
              </a:ext>
            </a:extLst>
          </p:cNvPr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7863101" y="7557480"/>
            <a:ext cx="3171613" cy="1254400"/>
          </a:xfrm>
        </p:spPr>
        <p:txBody>
          <a:bodyPr anchor="ctr"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EF23E5F-7FB2-5C4C-8CEE-E32634143991}"/>
              </a:ext>
            </a:extLst>
          </p:cNvPr>
          <p:cNvSpPr>
            <a:spLocks noGrp="1"/>
          </p:cNvSpPr>
          <p:nvPr userDrawn="1">
            <p:ph type="body" sz="half" idx="18" hasCustomPrompt="1"/>
          </p:nvPr>
        </p:nvSpPr>
        <p:spPr>
          <a:xfrm>
            <a:off x="7863101" y="2246201"/>
            <a:ext cx="3171613" cy="1254400"/>
          </a:xfrm>
        </p:spPr>
        <p:txBody>
          <a:bodyPr anchor="ctr">
            <a:normAutofit/>
          </a:bodyPr>
          <a:lstStyle>
            <a:lvl1pPr marL="0" indent="0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8" name="Title 28">
            <a:extLst>
              <a:ext uri="{FF2B5EF4-FFF2-40B4-BE49-F238E27FC236}">
                <a16:creationId xmlns:a16="http://schemas.microsoft.com/office/drawing/2014/main" id="{7AB1D44F-B2F3-6A43-8F0B-88B3742B410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199" y="2152418"/>
            <a:ext cx="4526717" cy="1974108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9EAA9CDD-2567-9E4F-88BB-CC8F2EAD8C0D}"/>
              </a:ext>
            </a:extLst>
          </p:cNvPr>
          <p:cNvGrpSpPr/>
          <p:nvPr userDrawn="1"/>
        </p:nvGrpSpPr>
        <p:grpSpPr>
          <a:xfrm>
            <a:off x="7358153" y="5126677"/>
            <a:ext cx="341445" cy="809351"/>
            <a:chOff x="0" y="0"/>
            <a:chExt cx="6350000" cy="6350000"/>
          </a:xfrm>
          <a:solidFill>
            <a:schemeClr val="tx1"/>
          </a:solidFill>
        </p:grpSpPr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DBC54EFF-A466-9947-B58E-5A9CCD6CC42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BA87D9D-3FD5-7047-89B7-70E4AB45C064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006101" y="4913624"/>
            <a:ext cx="3171613" cy="1254400"/>
          </a:xfrm>
        </p:spPr>
        <p:txBody>
          <a:bodyPr anchor="ctr">
            <a:normAutofit/>
          </a:bodyPr>
          <a:lstStyle>
            <a:lvl1pPr marL="0" indent="0" algn="r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62032-66F8-C94C-9596-3A74A3FAB68A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4006101" y="10229184"/>
            <a:ext cx="3171613" cy="1254400"/>
          </a:xfrm>
        </p:spPr>
        <p:txBody>
          <a:bodyPr anchor="ctr">
            <a:normAutofit/>
          </a:bodyPr>
          <a:lstStyle>
            <a:lvl1pPr marL="0" indent="0" algn="r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9E29FC42-14F9-0F4D-83BF-D9845219CEAE}"/>
              </a:ext>
            </a:extLst>
          </p:cNvPr>
          <p:cNvGrpSpPr/>
          <p:nvPr userDrawn="1"/>
        </p:nvGrpSpPr>
        <p:grpSpPr>
          <a:xfrm>
            <a:off x="428771" y="13511410"/>
            <a:ext cx="1988295" cy="4712996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58D274E-7573-5541-A17B-EF62E15D452E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4" name="Group 21">
            <a:extLst>
              <a:ext uri="{FF2B5EF4-FFF2-40B4-BE49-F238E27FC236}">
                <a16:creationId xmlns:a16="http://schemas.microsoft.com/office/drawing/2014/main" id="{DC987DDF-8A65-0E44-BAAB-C5D5C54532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321828" y="10702750"/>
            <a:ext cx="1739524" cy="4123316"/>
            <a:chOff x="0" y="0"/>
            <a:chExt cx="1708150" cy="1708150"/>
          </a:xfrm>
          <a:solidFill>
            <a:schemeClr val="tx1"/>
          </a:solidFill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3CCEA9D9-3EFC-B245-B105-BBFD2EDC2FD3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4" name="Group 15">
            <a:extLst>
              <a:ext uri="{FF2B5EF4-FFF2-40B4-BE49-F238E27FC236}">
                <a16:creationId xmlns:a16="http://schemas.microsoft.com/office/drawing/2014/main" id="{17F313F7-D70B-DE48-ABC0-3063A14337BC}"/>
              </a:ext>
            </a:extLst>
          </p:cNvPr>
          <p:cNvGrpSpPr/>
          <p:nvPr userDrawn="1"/>
        </p:nvGrpSpPr>
        <p:grpSpPr>
          <a:xfrm>
            <a:off x="7358153" y="7788547"/>
            <a:ext cx="341445" cy="809351"/>
            <a:chOff x="0" y="0"/>
            <a:chExt cx="6350000" cy="6350000"/>
          </a:xfrm>
          <a:solidFill>
            <a:schemeClr val="tx1"/>
          </a:solidFill>
        </p:grpSpPr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E752EE25-F995-CA48-A16E-106BAD0BF0C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A5EB3536-9B5E-BB40-A5CA-5CA71608FC10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7863099" y="12876236"/>
            <a:ext cx="3171613" cy="1254400"/>
          </a:xfrm>
        </p:spPr>
        <p:txBody>
          <a:bodyPr anchor="ctr"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053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2D4465E-6471-9040-8B3B-072FD60E88E7}"/>
              </a:ext>
            </a:extLst>
          </p:cNvPr>
          <p:cNvSpPr>
            <a:spLocks/>
          </p:cNvSpPr>
          <p:nvPr userDrawn="1"/>
        </p:nvSpPr>
        <p:spPr>
          <a:xfrm>
            <a:off x="7901579" y="6312749"/>
            <a:ext cx="2978098" cy="71340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7E2916-075F-9F49-9E71-1D1B668B34CB}"/>
              </a:ext>
            </a:extLst>
          </p:cNvPr>
          <p:cNvSpPr>
            <a:spLocks/>
          </p:cNvSpPr>
          <p:nvPr userDrawn="1"/>
        </p:nvSpPr>
        <p:spPr>
          <a:xfrm>
            <a:off x="4604866" y="6312749"/>
            <a:ext cx="2978098" cy="71340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AF538-AAE7-194B-987C-1D0848E2F365}"/>
              </a:ext>
            </a:extLst>
          </p:cNvPr>
          <p:cNvSpPr>
            <a:spLocks/>
          </p:cNvSpPr>
          <p:nvPr userDrawn="1"/>
        </p:nvSpPr>
        <p:spPr>
          <a:xfrm>
            <a:off x="1308153" y="6312749"/>
            <a:ext cx="2978098" cy="71340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3BB9689F-A206-CF43-8A7B-B231828884E1}"/>
              </a:ext>
            </a:extLst>
          </p:cNvPr>
          <p:cNvGrpSpPr/>
          <p:nvPr userDrawn="1"/>
        </p:nvGrpSpPr>
        <p:grpSpPr>
          <a:xfrm>
            <a:off x="-1200217" y="4769615"/>
            <a:ext cx="1944846" cy="4610005"/>
            <a:chOff x="0" y="0"/>
            <a:chExt cx="6350000" cy="6350000"/>
          </a:xfrm>
          <a:solidFill>
            <a:schemeClr val="tx1"/>
          </a:solidFill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7FA2B9E5-CA64-F344-84FF-150C6E6C8DA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49112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495291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653EB7-1A9E-6C48-8169-5C92D51690C9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80303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5BF40C4-E003-0848-875E-BCF60DA94181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4807200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4AD547D-30EB-834A-8D68-BD4859044EBF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114941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E8B99E5-C30C-CE47-8358-A77B9AF4336C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119109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5" name="Title 28">
            <a:extLst>
              <a:ext uri="{FF2B5EF4-FFF2-40B4-BE49-F238E27FC236}">
                <a16:creationId xmlns:a16="http://schemas.microsoft.com/office/drawing/2014/main" id="{854AB605-5575-FC4B-B21C-4870DC3B1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FB0047FB-43E2-5844-878D-07E280C6EF9B}"/>
              </a:ext>
            </a:extLst>
          </p:cNvPr>
          <p:cNvGrpSpPr/>
          <p:nvPr userDrawn="1"/>
        </p:nvGrpSpPr>
        <p:grpSpPr>
          <a:xfrm>
            <a:off x="11266543" y="524400"/>
            <a:ext cx="1736111" cy="4115227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87A3B3-9BAA-284C-906B-C1EB514528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9D439FEF-377B-AC47-B631-3594FFD7745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887708" y="12393075"/>
            <a:ext cx="2621166" cy="6213136"/>
            <a:chOff x="0" y="0"/>
            <a:chExt cx="1708150" cy="1708150"/>
          </a:xfrm>
          <a:solidFill>
            <a:schemeClr val="tx2"/>
          </a:solidFill>
        </p:grpSpPr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C2655CD6-EC78-BC41-BCD4-37F4F5BEA07C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429687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2D4465E-6471-9040-8B3B-072FD60E88E7}"/>
              </a:ext>
            </a:extLst>
          </p:cNvPr>
          <p:cNvSpPr>
            <a:spLocks/>
          </p:cNvSpPr>
          <p:nvPr userDrawn="1"/>
        </p:nvSpPr>
        <p:spPr>
          <a:xfrm>
            <a:off x="7901579" y="6312749"/>
            <a:ext cx="2978098" cy="71340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7E2916-075F-9F49-9E71-1D1B668B34CB}"/>
              </a:ext>
            </a:extLst>
          </p:cNvPr>
          <p:cNvSpPr>
            <a:spLocks/>
          </p:cNvSpPr>
          <p:nvPr userDrawn="1"/>
        </p:nvSpPr>
        <p:spPr>
          <a:xfrm>
            <a:off x="4604866" y="6312749"/>
            <a:ext cx="2978098" cy="71340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AF538-AAE7-194B-987C-1D0848E2F365}"/>
              </a:ext>
            </a:extLst>
          </p:cNvPr>
          <p:cNvSpPr>
            <a:spLocks/>
          </p:cNvSpPr>
          <p:nvPr userDrawn="1"/>
        </p:nvSpPr>
        <p:spPr>
          <a:xfrm>
            <a:off x="1308153" y="6312749"/>
            <a:ext cx="2978098" cy="71340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49112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495291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653EB7-1A9E-6C48-8169-5C92D51690C9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80303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5BF40C4-E003-0848-875E-BCF60DA94181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4807200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4AD547D-30EB-834A-8D68-BD4859044EBF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114941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E8B99E5-C30C-CE47-8358-A77B9AF4336C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119109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5" name="Title 28">
            <a:extLst>
              <a:ext uri="{FF2B5EF4-FFF2-40B4-BE49-F238E27FC236}">
                <a16:creationId xmlns:a16="http://schemas.microsoft.com/office/drawing/2014/main" id="{854AB605-5575-FC4B-B21C-4870DC3B1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FB0047FB-43E2-5844-878D-07E280C6EF9B}"/>
              </a:ext>
            </a:extLst>
          </p:cNvPr>
          <p:cNvGrpSpPr/>
          <p:nvPr userDrawn="1"/>
        </p:nvGrpSpPr>
        <p:grpSpPr>
          <a:xfrm>
            <a:off x="11266543" y="524400"/>
            <a:ext cx="1736111" cy="4115227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87A3B3-9BAA-284C-906B-C1EB514528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21">
            <a:extLst>
              <a:ext uri="{FF2B5EF4-FFF2-40B4-BE49-F238E27FC236}">
                <a16:creationId xmlns:a16="http://schemas.microsoft.com/office/drawing/2014/main" id="{70C06DE9-9ECD-FA44-AD3F-939985CDACEB}"/>
              </a:ext>
            </a:extLst>
          </p:cNvPr>
          <p:cNvGrpSpPr/>
          <p:nvPr userDrawn="1"/>
        </p:nvGrpSpPr>
        <p:grpSpPr>
          <a:xfrm rot="-5400000">
            <a:off x="6844907" y="6991683"/>
            <a:ext cx="1825465" cy="890722"/>
            <a:chOff x="0" y="0"/>
            <a:chExt cx="1715587" cy="1984256"/>
          </a:xfrm>
        </p:grpSpPr>
        <p:pic>
          <p:nvPicPr>
            <p:cNvPr id="30" name="Picture 22">
              <a:extLst>
                <a:ext uri="{FF2B5EF4-FFF2-40B4-BE49-F238E27FC236}">
                  <a16:creationId xmlns:a16="http://schemas.microsoft.com/office/drawing/2014/main" id="{886D1B2E-62BF-9A48-9F00-862FD6B1B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rcRect/>
            <a:stretch>
              <a:fillRect/>
            </a:stretch>
          </p:blipFill>
          <p:spPr>
            <a:xfrm rot="-5400000">
              <a:off x="0" y="0"/>
              <a:ext cx="1339276" cy="1339276"/>
            </a:xfrm>
            <a:prstGeom prst="rect">
              <a:avLst/>
            </a:prstGeom>
          </p:spPr>
        </p:pic>
        <p:pic>
          <p:nvPicPr>
            <p:cNvPr id="31" name="Picture 23">
              <a:extLst>
                <a:ext uri="{FF2B5EF4-FFF2-40B4-BE49-F238E27FC236}">
                  <a16:creationId xmlns:a16="http://schemas.microsoft.com/office/drawing/2014/main" id="{8903A203-3092-204A-99CE-44C60DD88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>
            <a:xfrm rot="-2700000">
              <a:off x="549177" y="820266"/>
              <a:ext cx="967703" cy="962864"/>
            </a:xfrm>
            <a:prstGeom prst="rect">
              <a:avLst/>
            </a:prstGeom>
          </p:spPr>
        </p:pic>
      </p:grpSp>
      <p:grpSp>
        <p:nvGrpSpPr>
          <p:cNvPr id="32" name="Group 24">
            <a:extLst>
              <a:ext uri="{FF2B5EF4-FFF2-40B4-BE49-F238E27FC236}">
                <a16:creationId xmlns:a16="http://schemas.microsoft.com/office/drawing/2014/main" id="{BC4C4AC9-3863-1243-98C2-5284DEB3EB3D}"/>
              </a:ext>
            </a:extLst>
          </p:cNvPr>
          <p:cNvGrpSpPr/>
          <p:nvPr userDrawn="1"/>
        </p:nvGrpSpPr>
        <p:grpSpPr>
          <a:xfrm>
            <a:off x="4030342" y="11296059"/>
            <a:ext cx="873223" cy="1814239"/>
            <a:chOff x="0" y="0"/>
            <a:chExt cx="1945274" cy="1705036"/>
          </a:xfrm>
        </p:grpSpPr>
        <p:pic>
          <p:nvPicPr>
            <p:cNvPr id="33" name="Picture 25">
              <a:extLst>
                <a:ext uri="{FF2B5EF4-FFF2-40B4-BE49-F238E27FC236}">
                  <a16:creationId xmlns:a16="http://schemas.microsoft.com/office/drawing/2014/main" id="{53A91EE4-D410-2F4E-9D8A-0E234BBC0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rcRect/>
            <a:stretch>
              <a:fillRect/>
            </a:stretch>
          </p:blipFill>
          <p:spPr>
            <a:xfrm>
              <a:off x="0" y="0"/>
              <a:ext cx="1339276" cy="1339276"/>
            </a:xfrm>
            <a:prstGeom prst="rect">
              <a:avLst/>
            </a:prstGeom>
          </p:spPr>
        </p:pic>
        <p:pic>
          <p:nvPicPr>
            <p:cNvPr id="34" name="Picture 26">
              <a:extLst>
                <a:ext uri="{FF2B5EF4-FFF2-40B4-BE49-F238E27FC236}">
                  <a16:creationId xmlns:a16="http://schemas.microsoft.com/office/drawing/2014/main" id="{9DC189D8-857B-0148-94C1-8BAA683B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>
            <a:xfrm rot="-8100000">
              <a:off x="778864" y="541045"/>
              <a:ext cx="967703" cy="962864"/>
            </a:xfrm>
            <a:prstGeom prst="rect">
              <a:avLst/>
            </a:prstGeom>
          </p:spPr>
        </p:pic>
      </p:grpSp>
      <p:grpSp>
        <p:nvGrpSpPr>
          <p:cNvPr id="35" name="Group 12">
            <a:extLst>
              <a:ext uri="{FF2B5EF4-FFF2-40B4-BE49-F238E27FC236}">
                <a16:creationId xmlns:a16="http://schemas.microsoft.com/office/drawing/2014/main" id="{89ADB964-F620-7747-A563-011518EDB182}"/>
              </a:ext>
            </a:extLst>
          </p:cNvPr>
          <p:cNvGrpSpPr/>
          <p:nvPr userDrawn="1"/>
        </p:nvGrpSpPr>
        <p:grpSpPr>
          <a:xfrm>
            <a:off x="-1200217" y="4769615"/>
            <a:ext cx="1944846" cy="4610005"/>
            <a:chOff x="0" y="0"/>
            <a:chExt cx="6350000" cy="6350000"/>
          </a:xfrm>
          <a:solidFill>
            <a:schemeClr val="tx1"/>
          </a:solidFill>
        </p:grpSpPr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18204476-4932-5B4A-889A-03A2CB20EED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7" name="Group 14">
            <a:extLst>
              <a:ext uri="{FF2B5EF4-FFF2-40B4-BE49-F238E27FC236}">
                <a16:creationId xmlns:a16="http://schemas.microsoft.com/office/drawing/2014/main" id="{DB7820C6-06DB-F44A-99A2-80374184CAE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887708" y="12393075"/>
            <a:ext cx="2621166" cy="6213136"/>
            <a:chOff x="0" y="0"/>
            <a:chExt cx="1708150" cy="1708150"/>
          </a:xfrm>
          <a:solidFill>
            <a:schemeClr val="tx2"/>
          </a:solidFill>
        </p:grpSpPr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20ECE163-F4EB-5F46-A916-60214A29F2A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787716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5DAF538-AAE7-194B-987C-1D0848E2F365}"/>
              </a:ext>
            </a:extLst>
          </p:cNvPr>
          <p:cNvSpPr>
            <a:spLocks/>
          </p:cNvSpPr>
          <p:nvPr userDrawn="1"/>
        </p:nvSpPr>
        <p:spPr>
          <a:xfrm>
            <a:off x="1308153" y="6312749"/>
            <a:ext cx="2978098" cy="71340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D4465E-6471-9040-8B3B-072FD60E88E7}"/>
              </a:ext>
            </a:extLst>
          </p:cNvPr>
          <p:cNvSpPr>
            <a:spLocks/>
          </p:cNvSpPr>
          <p:nvPr userDrawn="1"/>
        </p:nvSpPr>
        <p:spPr>
          <a:xfrm>
            <a:off x="7901579" y="6312749"/>
            <a:ext cx="2978098" cy="71340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7E2916-075F-9F49-9E71-1D1B668B34CB}"/>
              </a:ext>
            </a:extLst>
          </p:cNvPr>
          <p:cNvSpPr>
            <a:spLocks/>
          </p:cNvSpPr>
          <p:nvPr userDrawn="1"/>
        </p:nvSpPr>
        <p:spPr>
          <a:xfrm>
            <a:off x="4604866" y="6312749"/>
            <a:ext cx="2978098" cy="71340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4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49112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495291" y="7491933"/>
            <a:ext cx="2577600" cy="1961424"/>
          </a:xfrm>
        </p:spPr>
        <p:txBody>
          <a:bodyPr>
            <a:noAutofit/>
          </a:bodyPr>
          <a:lstStyle>
            <a:lvl1pPr marL="0" indent="0" algn="l">
              <a:buNone/>
              <a:defRPr sz="1519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Nr, 36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653EB7-1A9E-6C48-8169-5C92D51690C9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80303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5BF40C4-E003-0848-875E-BCF60DA94181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4807200" y="7491933"/>
            <a:ext cx="2577600" cy="1961424"/>
          </a:xfrm>
        </p:spPr>
        <p:txBody>
          <a:bodyPr>
            <a:noAutofit/>
          </a:bodyPr>
          <a:lstStyle>
            <a:lvl1pPr marL="0" indent="0" algn="l">
              <a:buNone/>
              <a:defRPr sz="1519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Nr, 36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4AD547D-30EB-834A-8D68-BD4859044EBF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114941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E8B99E5-C30C-CE47-8358-A77B9AF4336C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119109" y="7491933"/>
            <a:ext cx="2577600" cy="1961424"/>
          </a:xfrm>
        </p:spPr>
        <p:txBody>
          <a:bodyPr>
            <a:normAutofit/>
          </a:bodyPr>
          <a:lstStyle>
            <a:lvl1pPr marL="0" indent="0" algn="l">
              <a:buNone/>
              <a:defRPr sz="1519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Nr, 36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5" name="Title 28">
            <a:extLst>
              <a:ext uri="{FF2B5EF4-FFF2-40B4-BE49-F238E27FC236}">
                <a16:creationId xmlns:a16="http://schemas.microsoft.com/office/drawing/2014/main" id="{854AB605-5575-FC4B-B21C-4870DC3B1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FB0047FB-43E2-5844-878D-07E280C6EF9B}"/>
              </a:ext>
            </a:extLst>
          </p:cNvPr>
          <p:cNvGrpSpPr/>
          <p:nvPr userDrawn="1"/>
        </p:nvGrpSpPr>
        <p:grpSpPr>
          <a:xfrm>
            <a:off x="11266543" y="524400"/>
            <a:ext cx="1736111" cy="4115227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87A3B3-9BAA-284C-906B-C1EB514528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12">
            <a:extLst>
              <a:ext uri="{FF2B5EF4-FFF2-40B4-BE49-F238E27FC236}">
                <a16:creationId xmlns:a16="http://schemas.microsoft.com/office/drawing/2014/main" id="{06C6225A-ECB6-9A47-8694-AE369E16EB80}"/>
              </a:ext>
            </a:extLst>
          </p:cNvPr>
          <p:cNvGrpSpPr/>
          <p:nvPr userDrawn="1"/>
        </p:nvGrpSpPr>
        <p:grpSpPr>
          <a:xfrm>
            <a:off x="-1200217" y="4769615"/>
            <a:ext cx="1944846" cy="4610005"/>
            <a:chOff x="0" y="0"/>
            <a:chExt cx="6350000" cy="6350000"/>
          </a:xfrm>
          <a:solidFill>
            <a:schemeClr val="tx1"/>
          </a:solidFill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8CBFC7E-DC94-C746-843F-56C65EEBA8E4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1" name="Group 14">
            <a:extLst>
              <a:ext uri="{FF2B5EF4-FFF2-40B4-BE49-F238E27FC236}">
                <a16:creationId xmlns:a16="http://schemas.microsoft.com/office/drawing/2014/main" id="{F1BAA984-41BA-754A-8B6F-37A26A88C2F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887708" y="12393075"/>
            <a:ext cx="2621166" cy="6213136"/>
            <a:chOff x="0" y="0"/>
            <a:chExt cx="1708150" cy="1708150"/>
          </a:xfrm>
          <a:solidFill>
            <a:schemeClr val="tx2"/>
          </a:solidFill>
        </p:grpSpPr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2E93C0B7-75F5-254D-A039-9754B767EC4C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032957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19041" y="7144396"/>
            <a:ext cx="5067299" cy="5934597"/>
          </a:xfrm>
        </p:spPr>
        <p:txBody>
          <a:bodyPr>
            <a:normAutofit/>
          </a:bodyPr>
          <a:lstStyle>
            <a:lvl1pPr marL="0" indent="0" algn="ctr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add agenda,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9043" y="3140493"/>
            <a:ext cx="5067299" cy="3142075"/>
          </a:xfrm>
        </p:spPr>
        <p:txBody>
          <a:bodyPr anchor="t">
            <a:normAutofit/>
          </a:bodyPr>
          <a:lstStyle>
            <a:lvl1pPr algn="ctr">
              <a:defRPr sz="1856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6AE0E4AB-181C-B14B-9A5C-3AA816A9C54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567444" y="9699433"/>
            <a:ext cx="1463207" cy="3468343"/>
            <a:chOff x="0" y="0"/>
            <a:chExt cx="1708150" cy="1708150"/>
          </a:xfrm>
          <a:solidFill>
            <a:srgbClr val="54565A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E0C47B1-FA4F-164F-8D73-880371522E4A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6" name="Group 3">
            <a:extLst>
              <a:ext uri="{FF2B5EF4-FFF2-40B4-BE49-F238E27FC236}">
                <a16:creationId xmlns:a16="http://schemas.microsoft.com/office/drawing/2014/main" id="{B8874C82-EABA-5244-AECF-A4F8637DFE7F}"/>
              </a:ext>
            </a:extLst>
          </p:cNvPr>
          <p:cNvGrpSpPr/>
          <p:nvPr userDrawn="1"/>
        </p:nvGrpSpPr>
        <p:grpSpPr>
          <a:xfrm>
            <a:off x="8259962" y="13940823"/>
            <a:ext cx="1281893" cy="3052181"/>
            <a:chOff x="14166" y="588762"/>
            <a:chExt cx="5735527" cy="5761233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3DC02AEF-E6C5-3E49-B539-1942A3C90C63}"/>
                </a:ext>
              </a:extLst>
            </p:cNvPr>
            <p:cNvSpPr/>
            <p:nvPr/>
          </p:nvSpPr>
          <p:spPr>
            <a:xfrm>
              <a:off x="14166" y="588762"/>
              <a:ext cx="5735527" cy="5761233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2" name="Group 5">
            <a:extLst>
              <a:ext uri="{FF2B5EF4-FFF2-40B4-BE49-F238E27FC236}">
                <a16:creationId xmlns:a16="http://schemas.microsoft.com/office/drawing/2014/main" id="{F34349FA-EFA8-3240-A01E-3ED5E7C205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986453" y="4609395"/>
            <a:ext cx="2138909" cy="5070004"/>
            <a:chOff x="-338876" y="-338876"/>
            <a:chExt cx="2047026" cy="2047026"/>
          </a:xfrm>
          <a:solidFill>
            <a:schemeClr val="tx2"/>
          </a:solidFill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6EBCCA5-E448-894E-B208-473E6B147A9A}"/>
                </a:ext>
              </a:extLst>
            </p:cNvPr>
            <p:cNvSpPr/>
            <p:nvPr/>
          </p:nvSpPr>
          <p:spPr>
            <a:xfrm>
              <a:off x="-338876" y="-338876"/>
              <a:ext cx="2047026" cy="2047026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4" name="Group 3">
            <a:extLst>
              <a:ext uri="{FF2B5EF4-FFF2-40B4-BE49-F238E27FC236}">
                <a16:creationId xmlns:a16="http://schemas.microsoft.com/office/drawing/2014/main" id="{7AF70CF0-FFF7-B140-BD0A-ADD888B2213A}"/>
              </a:ext>
            </a:extLst>
          </p:cNvPr>
          <p:cNvGrpSpPr/>
          <p:nvPr userDrawn="1"/>
        </p:nvGrpSpPr>
        <p:grpSpPr>
          <a:xfrm>
            <a:off x="9251548" y="13973552"/>
            <a:ext cx="1281893" cy="3052181"/>
            <a:chOff x="14166" y="588763"/>
            <a:chExt cx="5735531" cy="5761233"/>
          </a:xfrm>
          <a:solidFill>
            <a:schemeClr val="tx1"/>
          </a:solidFill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641BE06-A068-5341-9FF0-D60FBE8631AA}"/>
                </a:ext>
              </a:extLst>
            </p:cNvPr>
            <p:cNvSpPr/>
            <p:nvPr/>
          </p:nvSpPr>
          <p:spPr>
            <a:xfrm>
              <a:off x="14166" y="588763"/>
              <a:ext cx="5735531" cy="5761233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4" name="Group 3">
            <a:extLst>
              <a:ext uri="{FF2B5EF4-FFF2-40B4-BE49-F238E27FC236}">
                <a16:creationId xmlns:a16="http://schemas.microsoft.com/office/drawing/2014/main" id="{D6DEFE6F-7E52-4746-A72B-0C28C40783F9}"/>
              </a:ext>
            </a:extLst>
          </p:cNvPr>
          <p:cNvGrpSpPr/>
          <p:nvPr userDrawn="1"/>
        </p:nvGrpSpPr>
        <p:grpSpPr>
          <a:xfrm>
            <a:off x="-505751" y="6966133"/>
            <a:ext cx="1368725" cy="3244385"/>
            <a:chOff x="0" y="0"/>
            <a:chExt cx="6350000" cy="6350000"/>
          </a:xfrm>
          <a:solidFill>
            <a:schemeClr val="tx2"/>
          </a:solidFill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4118D1A9-1069-1B4A-BDA1-6CFB0BFF0DE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8" name="Group 5">
            <a:extLst>
              <a:ext uri="{FF2B5EF4-FFF2-40B4-BE49-F238E27FC236}">
                <a16:creationId xmlns:a16="http://schemas.microsoft.com/office/drawing/2014/main" id="{FDB915AB-F88A-0745-A308-ED2A8595E1A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740" y="-2097979"/>
            <a:ext cx="2498359" cy="5922036"/>
            <a:chOff x="0" y="0"/>
            <a:chExt cx="1708150" cy="170815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A3B568E-CF57-0A4E-B899-3A46CE5D3504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93303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6B1AF964-70E9-0240-BC0A-CCEA92AE112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805216" y="12609593"/>
            <a:ext cx="2438482" cy="5780105"/>
            <a:chOff x="0" y="0"/>
            <a:chExt cx="1708150" cy="1708150"/>
          </a:xfrm>
          <a:solidFill>
            <a:schemeClr val="tx1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905A12E-361C-0A4D-A06D-FAD2FC85EAE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3BB9689F-A206-CF43-8A7B-B231828884E1}"/>
              </a:ext>
            </a:extLst>
          </p:cNvPr>
          <p:cNvGrpSpPr/>
          <p:nvPr userDrawn="1"/>
        </p:nvGrpSpPr>
        <p:grpSpPr>
          <a:xfrm>
            <a:off x="2233910" y="-2885639"/>
            <a:ext cx="2275881" cy="5394681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7FA2B9E5-CA64-F344-84FF-150C6E6C8DA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FE79B90D-8A54-0741-BE94-7F54516137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1746" y="10781645"/>
            <a:ext cx="1990407" cy="4718001"/>
            <a:chOff x="0" y="0"/>
            <a:chExt cx="1708150" cy="1708150"/>
          </a:xfrm>
          <a:solidFill>
            <a:schemeClr val="tx2"/>
          </a:solidFill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5282190-6575-3B43-A7E6-FD8D2EB75E1F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06193DB9-E319-A940-AE60-7BF31A5103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9655976"/>
            <a:ext cx="5067299" cy="3142075"/>
          </a:xfrm>
        </p:spPr>
        <p:txBody>
          <a:bodyPr>
            <a:normAutofit/>
          </a:bodyPr>
          <a:lstStyle>
            <a:lvl1pPr marL="0" indent="0" algn="l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8" name="Title 28">
            <a:extLst>
              <a:ext uri="{FF2B5EF4-FFF2-40B4-BE49-F238E27FC236}">
                <a16:creationId xmlns:a16="http://schemas.microsoft.com/office/drawing/2014/main" id="{6F499BD3-7EF4-B94A-B3CE-AF89F0269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652072"/>
            <a:ext cx="5067299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A4DD8E18-2DC7-8045-82CB-D9B20D42150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460763" y="2152416"/>
            <a:ext cx="4542018" cy="10645635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78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Descri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5661" y="7962609"/>
            <a:ext cx="5067299" cy="1254400"/>
          </a:xfrm>
        </p:spPr>
        <p:txBody>
          <a:bodyPr>
            <a:normAutofit/>
          </a:bodyPr>
          <a:lstStyle>
            <a:lvl1pPr marL="0" indent="0" algn="l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1" y="3958707"/>
            <a:ext cx="5067299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FCBFF0E3-7BC0-DC4C-B7F6-FB35E4064255}"/>
              </a:ext>
            </a:extLst>
          </p:cNvPr>
          <p:cNvGrpSpPr/>
          <p:nvPr userDrawn="1"/>
        </p:nvGrpSpPr>
        <p:grpSpPr>
          <a:xfrm>
            <a:off x="-779001" y="332525"/>
            <a:ext cx="1614665" cy="3827352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59A73615-3659-E740-8378-2EEF8491836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DF89754F-7A61-6F46-BB87-8AF3CB815A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5661" y="9268362"/>
            <a:ext cx="5067299" cy="4519863"/>
          </a:xfrm>
        </p:spPr>
        <p:txBody>
          <a:bodyPr/>
          <a:lstStyle>
            <a:lvl1pPr marL="0" indent="0" algn="l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  <a:p>
            <a:pPr lvl="0"/>
            <a:endParaRPr lang="en-GB" dirty="0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1E5AFDC3-6B85-7D4C-AF7A-A5E87B62F00C}"/>
              </a:ext>
            </a:extLst>
          </p:cNvPr>
          <p:cNvGrpSpPr>
            <a:grpSpLocks noChangeAspect="1"/>
          </p:cNvGrpSpPr>
          <p:nvPr/>
        </p:nvGrpSpPr>
        <p:grpSpPr>
          <a:xfrm>
            <a:off x="538487" y="237299"/>
            <a:ext cx="1219890" cy="2891589"/>
            <a:chOff x="0" y="0"/>
            <a:chExt cx="1708150" cy="1708150"/>
          </a:xfrm>
          <a:solidFill>
            <a:schemeClr val="tx1"/>
          </a:solidFill>
        </p:grpSpPr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72C8C86-9F65-8E4A-9287-61B40AC24B2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Chart Placeholder 2">
            <a:extLst>
              <a:ext uri="{FF2B5EF4-FFF2-40B4-BE49-F238E27FC236}">
                <a16:creationId xmlns:a16="http://schemas.microsoft.com/office/drawing/2014/main" id="{BD7239CC-8D80-374B-BF91-50AC251A6C6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460763" y="2152416"/>
            <a:ext cx="4542018" cy="10645635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63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28D2E0B2-1221-144B-870A-0B87C8630CC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8676" y="6473642"/>
            <a:ext cx="3279548" cy="7601185"/>
          </a:xfrm>
        </p:spPr>
        <p:txBody>
          <a:bodyPr>
            <a:normAutofit/>
          </a:bodyPr>
          <a:lstStyle>
            <a:lvl1pPr marL="0" marR="0" indent="0" algn="l" defTabSz="385763" rtl="0" eaLnBrk="1" fontAlgn="auto" latinLnBrk="0" hangingPunct="1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44"/>
            </a:lvl1pPr>
          </a:lstStyle>
          <a:p>
            <a:pPr marL="0" marR="0" lvl="0" indent="0" algn="l" defTabSz="385763" rtl="0" eaLnBrk="1" fontAlgn="auto" latinLnBrk="0" hangingPunct="1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icon to add chart</a:t>
            </a:r>
            <a:endParaRPr lang="en-US" dirty="0"/>
          </a:p>
        </p:txBody>
      </p:sp>
      <p:sp>
        <p:nvSpPr>
          <p:cNvPr id="13" name="Chart Placeholder 2">
            <a:extLst>
              <a:ext uri="{FF2B5EF4-FFF2-40B4-BE49-F238E27FC236}">
                <a16:creationId xmlns:a16="http://schemas.microsoft.com/office/drawing/2014/main" id="{59E9A755-D1E6-6443-85E8-B79CE0FF124E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51464" y="6473642"/>
            <a:ext cx="3279548" cy="7601185"/>
          </a:xfrm>
        </p:spPr>
        <p:txBody>
          <a:bodyPr>
            <a:normAutofit/>
          </a:bodyPr>
          <a:lstStyle>
            <a:lvl1pPr marL="0" marR="0" indent="0" algn="l" defTabSz="385763" rtl="0" eaLnBrk="1" fontAlgn="auto" latinLnBrk="0" hangingPunct="1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44"/>
            </a:lvl1pPr>
          </a:lstStyle>
          <a:p>
            <a:pPr marL="0" marR="0" lvl="0" indent="0" algn="l" defTabSz="385763" rtl="0" eaLnBrk="1" fontAlgn="auto" latinLnBrk="0" hangingPunct="1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icon to add chart</a:t>
            </a:r>
            <a:endParaRPr lang="en-US" dirty="0"/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6A218677-A2E6-FE44-B3D9-9023154AC449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074252" y="6473642"/>
            <a:ext cx="3279548" cy="7601185"/>
          </a:xfrm>
        </p:spPr>
        <p:txBody>
          <a:bodyPr>
            <a:normAutofit/>
          </a:bodyPr>
          <a:lstStyle>
            <a:lvl1pPr marL="0" marR="0" indent="0" algn="l" defTabSz="385763" rtl="0" eaLnBrk="1" fontAlgn="auto" latinLnBrk="0" hangingPunct="1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44"/>
            </a:lvl1pPr>
          </a:lstStyle>
          <a:p>
            <a:pPr marL="0" marR="0" lvl="0" indent="0" algn="l" defTabSz="385763" rtl="0" eaLnBrk="1" fontAlgn="auto" latinLnBrk="0" hangingPunct="1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icon to add chart</a:t>
            </a:r>
            <a:endParaRPr lang="en-US" dirty="0"/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667C00D0-B3A2-3645-BBE0-D7548A157774}"/>
              </a:ext>
            </a:extLst>
          </p:cNvPr>
          <p:cNvGrpSpPr/>
          <p:nvPr userDrawn="1"/>
        </p:nvGrpSpPr>
        <p:grpSpPr>
          <a:xfrm>
            <a:off x="8331397" y="-2253869"/>
            <a:ext cx="1900067" cy="4503865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B5F44D6-653B-EC4E-A84C-3ECEB952188A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C729DA1E-AC83-E140-BD46-15144C81324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54770" y="-2115565"/>
            <a:ext cx="2064882" cy="4894535"/>
            <a:chOff x="0" y="0"/>
            <a:chExt cx="1708150" cy="1708150"/>
          </a:xfrm>
          <a:solidFill>
            <a:srgbClr val="54565A"/>
          </a:solidFill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060DC07-1477-9F42-A279-8D3A1B725125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3975436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Number or Perce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8246" y="6976632"/>
            <a:ext cx="5067299" cy="3142075"/>
          </a:xfrm>
        </p:spPr>
        <p:txBody>
          <a:bodyPr anchor="t">
            <a:noAutofit/>
          </a:bodyPr>
          <a:lstStyle>
            <a:lvl1pPr algn="r">
              <a:defRPr sz="405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Nr. or %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74EC63-26C0-BE48-BA21-481FFE793CEA}"/>
              </a:ext>
            </a:extLst>
          </p:cNvPr>
          <p:cNvGrpSpPr/>
          <p:nvPr userDrawn="1"/>
        </p:nvGrpSpPr>
        <p:grpSpPr>
          <a:xfrm>
            <a:off x="-577252" y="-4235519"/>
            <a:ext cx="5685966" cy="13797257"/>
            <a:chOff x="-994696" y="-2698917"/>
            <a:chExt cx="8092871" cy="828466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92092B8E-52E5-9045-958F-A4F91F76839C}"/>
                </a:ext>
              </a:extLst>
            </p:cNvPr>
            <p:cNvGrpSpPr/>
            <p:nvPr userDrawn="1"/>
          </p:nvGrpSpPr>
          <p:grpSpPr>
            <a:xfrm>
              <a:off x="-994696" y="190501"/>
              <a:ext cx="5395247" cy="5395247"/>
              <a:chOff x="0" y="0"/>
              <a:chExt cx="6350000" cy="6350000"/>
            </a:xfrm>
            <a:solidFill>
              <a:srgbClr val="CC5599"/>
            </a:solidFill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C25BA40E-ED4E-5D45-8993-31C40A5F852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74F46FFC-1153-C345-933E-1857643F2A2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702928" y="-2698917"/>
              <a:ext cx="5395247" cy="5395247"/>
              <a:chOff x="0" y="0"/>
              <a:chExt cx="1708150" cy="1708150"/>
            </a:xfrm>
            <a:solidFill>
              <a:srgbClr val="54565A"/>
            </a:solidFill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D9D35422-B688-A841-A93E-652D4B1A6813}"/>
                  </a:ext>
                </a:extLst>
              </p:cNvPr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9121456-4A8C-9D4D-9423-1C27B78B9207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218244" y="11004527"/>
            <a:ext cx="5067302" cy="3403651"/>
          </a:xfrm>
        </p:spPr>
        <p:txBody>
          <a:bodyPr>
            <a:normAutofit/>
          </a:bodyPr>
          <a:lstStyle>
            <a:lvl1pPr marL="0" indent="0" algn="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AFDA0AE-C02B-924D-894E-74AF4E457FC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52000" y="0"/>
            <a:ext cx="2340000" cy="16256000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6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77724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84A04-3C76-6B4D-9285-E7850E9E3C6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2" y="5685161"/>
            <a:ext cx="7772400" cy="8956532"/>
          </a:xfrm>
        </p:spPr>
        <p:txBody>
          <a:bodyPr/>
          <a:lstStyle>
            <a:lvl1pPr>
              <a:defRPr sz="1013" b="0"/>
            </a:lvl1pPr>
            <a:lvl2pPr>
              <a:defRPr sz="844" b="0"/>
            </a:lvl2pPr>
            <a:lvl3pPr>
              <a:defRPr sz="760" b="0"/>
            </a:lvl3pPr>
            <a:lvl4pPr>
              <a:defRPr sz="675" b="0"/>
            </a:lvl4pPr>
            <a:lvl5pPr>
              <a:defRPr sz="675" b="0"/>
            </a:lvl5pPr>
          </a:lstStyle>
          <a:p>
            <a:pPr lvl="0"/>
            <a:r>
              <a:rPr lang="en-GB" dirty="0"/>
              <a:t>Click to edit text, 24 </a:t>
            </a:r>
            <a:r>
              <a:rPr lang="en-GB" dirty="0" err="1"/>
              <a:t>pt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48370EE5-6E94-3A46-91B0-3ABD472148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82744" y="0"/>
            <a:ext cx="3309257" cy="16256000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2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6B1AF964-70E9-0240-BC0A-CCEA92AE112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792178" y="2966016"/>
            <a:ext cx="2438482" cy="5780105"/>
            <a:chOff x="0" y="0"/>
            <a:chExt cx="1708150" cy="1708150"/>
          </a:xfrm>
          <a:solidFill>
            <a:srgbClr val="CC5599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905A12E-361C-0A4D-A06D-FAD2FC85EAE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3BB9689F-A206-CF43-8A7B-B231828884E1}"/>
              </a:ext>
            </a:extLst>
          </p:cNvPr>
          <p:cNvGrpSpPr/>
          <p:nvPr userDrawn="1"/>
        </p:nvGrpSpPr>
        <p:grpSpPr>
          <a:xfrm>
            <a:off x="-590451" y="12802305"/>
            <a:ext cx="2275881" cy="5394681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7FA2B9E5-CA64-F344-84FF-150C6E6C8DA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85430" y="11066179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689600" y="9090440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81E2-7CA3-1840-8580-DEDA5E666C9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5546667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653EB7-1A9E-6C48-8169-5C92D51690C9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803030" y="11066179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5BF40C4-E003-0848-875E-BCF60DA94181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4807200" y="9090440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4AD547D-30EB-834A-8D68-BD4859044EBF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7920630" y="11066179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E8B99E5-C30C-CE47-8358-A77B9AF4336C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924800" y="9090440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872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5661" y="7962609"/>
            <a:ext cx="5067299" cy="1254400"/>
          </a:xfrm>
        </p:spPr>
        <p:txBody>
          <a:bodyPr>
            <a:normAutofit/>
          </a:bodyPr>
          <a:lstStyle>
            <a:lvl1pPr marL="0" indent="0" algn="l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1" y="3958707"/>
            <a:ext cx="5067299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FCBFF0E3-7BC0-DC4C-B7F6-FB35E4064255}"/>
              </a:ext>
            </a:extLst>
          </p:cNvPr>
          <p:cNvGrpSpPr/>
          <p:nvPr userDrawn="1"/>
        </p:nvGrpSpPr>
        <p:grpSpPr>
          <a:xfrm>
            <a:off x="-779001" y="332525"/>
            <a:ext cx="1614665" cy="3827352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59A73615-3659-E740-8378-2EEF8491836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DF89754F-7A61-6F46-BB87-8AF3CB815A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5661" y="9268362"/>
            <a:ext cx="5067299" cy="4519863"/>
          </a:xfrm>
        </p:spPr>
        <p:txBody>
          <a:bodyPr/>
          <a:lstStyle>
            <a:lvl1pPr marL="0" indent="0" algn="l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  <a:p>
            <a:pPr lvl="0"/>
            <a:endParaRPr lang="en-GB" dirty="0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1E5AFDC3-6B85-7D4C-AF7A-A5E87B62F00C}"/>
              </a:ext>
            </a:extLst>
          </p:cNvPr>
          <p:cNvGrpSpPr>
            <a:grpSpLocks noChangeAspect="1"/>
          </p:cNvGrpSpPr>
          <p:nvPr/>
        </p:nvGrpSpPr>
        <p:grpSpPr>
          <a:xfrm>
            <a:off x="538487" y="237299"/>
            <a:ext cx="1219890" cy="2891589"/>
            <a:chOff x="0" y="0"/>
            <a:chExt cx="1708150" cy="1708150"/>
          </a:xfrm>
          <a:solidFill>
            <a:schemeClr val="tx1"/>
          </a:solidFill>
        </p:grpSpPr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72C8C86-9F65-8E4A-9287-61B40AC24B2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EC8DF9F-D042-7147-A2C7-156FEFDC7BE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21244" y="0"/>
            <a:ext cx="5760000" cy="16256000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5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4914" y="5117172"/>
            <a:ext cx="5067299" cy="1254400"/>
          </a:xfrm>
        </p:spPr>
        <p:txBody>
          <a:bodyPr>
            <a:normAutofit/>
          </a:bodyPr>
          <a:lstStyle>
            <a:lvl1pPr marL="0" indent="0" algn="ctr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FCBFF0E3-7BC0-DC4C-B7F6-FB35E4064255}"/>
              </a:ext>
            </a:extLst>
          </p:cNvPr>
          <p:cNvGrpSpPr/>
          <p:nvPr userDrawn="1"/>
        </p:nvGrpSpPr>
        <p:grpSpPr>
          <a:xfrm>
            <a:off x="10950243" y="673555"/>
            <a:ext cx="1614665" cy="3827352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59A73615-3659-E740-8378-2EEF8491836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DF89754F-7A61-6F46-BB87-8AF3CB815A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84914" y="6422925"/>
            <a:ext cx="5067299" cy="4519863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EC8DF9F-D042-7147-A2C7-156FEFDC7BE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" y="0"/>
            <a:ext cx="5760000" cy="16256000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1BF9E4DC-1212-0D41-9DA5-FD11744E9EC4}"/>
              </a:ext>
            </a:extLst>
          </p:cNvPr>
          <p:cNvGrpSpPr/>
          <p:nvPr userDrawn="1"/>
        </p:nvGrpSpPr>
        <p:grpSpPr>
          <a:xfrm>
            <a:off x="9762160" y="-287780"/>
            <a:ext cx="1614665" cy="3827352"/>
            <a:chOff x="0" y="0"/>
            <a:chExt cx="6350000" cy="6350000"/>
          </a:xfrm>
          <a:solidFill>
            <a:schemeClr val="tx2"/>
          </a:solidFill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9CC0148-D4C1-184D-8B44-0392569AE76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853360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Multiple Imag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4914" y="5117172"/>
            <a:ext cx="5067299" cy="1254400"/>
          </a:xfrm>
        </p:spPr>
        <p:txBody>
          <a:bodyPr>
            <a:normAutofit/>
          </a:bodyPr>
          <a:lstStyle>
            <a:lvl1pPr marL="0" indent="0" algn="ctr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FCBFF0E3-7BC0-DC4C-B7F6-FB35E4064255}"/>
              </a:ext>
            </a:extLst>
          </p:cNvPr>
          <p:cNvGrpSpPr/>
          <p:nvPr userDrawn="1"/>
        </p:nvGrpSpPr>
        <p:grpSpPr>
          <a:xfrm>
            <a:off x="10950243" y="673555"/>
            <a:ext cx="1614665" cy="3827352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59A73615-3659-E740-8378-2EEF8491836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DF89754F-7A61-6F46-BB87-8AF3CB815A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84914" y="6422925"/>
            <a:ext cx="5067299" cy="4519863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EC8DF9F-D042-7147-A2C7-156FEFDC7BE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-3"/>
            <a:ext cx="5764649" cy="5205333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1BF9E4DC-1212-0D41-9DA5-FD11744E9EC4}"/>
              </a:ext>
            </a:extLst>
          </p:cNvPr>
          <p:cNvGrpSpPr/>
          <p:nvPr userDrawn="1"/>
        </p:nvGrpSpPr>
        <p:grpSpPr>
          <a:xfrm>
            <a:off x="9762160" y="-287780"/>
            <a:ext cx="1614665" cy="3827352"/>
            <a:chOff x="0" y="0"/>
            <a:chExt cx="6350000" cy="6350000"/>
          </a:xfrm>
          <a:solidFill>
            <a:schemeClr val="tx2"/>
          </a:solidFill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9CC0148-D4C1-184D-8B44-0392569AE76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D1560D50-7175-BA4A-8E33-FBC32D9881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5568000"/>
            <a:ext cx="5764649" cy="5205333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8C87771E-73CD-3841-9972-05B8B2B79A3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" y="11136000"/>
            <a:ext cx="5764649" cy="5205333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0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Multipl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2740845-29AD-1149-9702-D59B7457D5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4"/>
            <a:ext cx="6789421" cy="8140793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3BABC8-5BAF-FA40-883B-E5E511B0EC9A}"/>
              </a:ext>
            </a:extLst>
          </p:cNvPr>
          <p:cNvSpPr txBox="1">
            <a:spLocks/>
          </p:cNvSpPr>
          <p:nvPr userDrawn="1"/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2B865-F271-A344-8201-58733C8EE82E}" type="slidenum">
              <a:rPr lang="en-US" sz="506" smtClean="0"/>
              <a:pPr/>
              <a:t>‹#›</a:t>
            </a:fld>
            <a:endParaRPr lang="en-US" sz="506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CD5233DC-03D8-8840-BF6F-D7AFFDC0AB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03720" y="2"/>
            <a:ext cx="5288281" cy="5743789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346AE25-431C-AD40-9367-188FAB8FC9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03720" y="6063636"/>
            <a:ext cx="5288281" cy="10192363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10B8E6BE-170D-FD46-80BB-C7B4FC92A4E1}"/>
              </a:ext>
            </a:extLst>
          </p:cNvPr>
          <p:cNvGrpSpPr/>
          <p:nvPr userDrawn="1"/>
        </p:nvGrpSpPr>
        <p:grpSpPr>
          <a:xfrm>
            <a:off x="-519611" y="12297931"/>
            <a:ext cx="1197266" cy="2837964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4DE66828-35DB-2747-ADF9-99D7BB9D02E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49205AFF-D659-414C-92CB-DDDBFAD58B8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61500" y="11185924"/>
            <a:ext cx="1026974" cy="2434309"/>
            <a:chOff x="0" y="0"/>
            <a:chExt cx="1708150" cy="1708150"/>
          </a:xfrm>
          <a:solidFill>
            <a:srgbClr val="54565A"/>
          </a:solidFill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7BE32AC-92C8-8D4F-A43F-13CA77B003A5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B83466D-BBD6-9B4F-8FE5-9B57DF35111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450075" y="11025859"/>
            <a:ext cx="5067302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6A81CD7-24C9-0644-8FAF-742F1244A99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450074" y="9769968"/>
            <a:ext cx="5067302" cy="1254400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965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19041" y="8578265"/>
            <a:ext cx="5067299" cy="3142075"/>
          </a:xfrm>
        </p:spPr>
        <p:txBody>
          <a:bodyPr>
            <a:normAutofit/>
          </a:bodyPr>
          <a:lstStyle>
            <a:lvl1pPr marL="0" indent="0" algn="ctr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9043" y="4574361"/>
            <a:ext cx="5067299" cy="3142075"/>
          </a:xfrm>
        </p:spPr>
        <p:txBody>
          <a:bodyPr anchor="t">
            <a:normAutofit/>
          </a:bodyPr>
          <a:lstStyle>
            <a:lvl1pPr algn="ctr">
              <a:defRPr sz="1856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ALL CAPS</a:t>
            </a:r>
            <a:br>
              <a:rPr lang="en-GB" dirty="0"/>
            </a:br>
            <a:r>
              <a:rPr lang="en-GB" dirty="0"/>
              <a:t>HEADING, 44 PT</a:t>
            </a:r>
            <a:endParaRPr lang="en-US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947F9FA-EEE8-5B45-A0CB-0209F81BA4DF}"/>
              </a:ext>
            </a:extLst>
          </p:cNvPr>
          <p:cNvSpPr/>
          <p:nvPr userDrawn="1"/>
        </p:nvSpPr>
        <p:spPr>
          <a:xfrm>
            <a:off x="6052692" y="-11983"/>
            <a:ext cx="86619" cy="2746325"/>
          </a:xfrm>
          <a:prstGeom prst="rect">
            <a:avLst/>
          </a:prstGeom>
          <a:solidFill>
            <a:schemeClr val="tx1"/>
          </a:solidFill>
        </p:spPr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7595A691-23B2-3044-BF15-CB6645DBE6E6}"/>
              </a:ext>
            </a:extLst>
          </p:cNvPr>
          <p:cNvSpPr/>
          <p:nvPr userDrawn="1"/>
        </p:nvSpPr>
        <p:spPr>
          <a:xfrm>
            <a:off x="6052692" y="13560356"/>
            <a:ext cx="86619" cy="2746325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3C2A9E-CD96-A14A-9872-A3BC504C4372}"/>
              </a:ext>
            </a:extLst>
          </p:cNvPr>
          <p:cNvGrpSpPr/>
          <p:nvPr userDrawn="1"/>
        </p:nvGrpSpPr>
        <p:grpSpPr>
          <a:xfrm>
            <a:off x="-70339" y="-412317"/>
            <a:ext cx="3412096" cy="7081444"/>
            <a:chOff x="-70340" y="-173946"/>
            <a:chExt cx="2888288" cy="2528860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8A97C340-22B5-C447-8242-30F1448E8DCD}"/>
                </a:ext>
              </a:extLst>
            </p:cNvPr>
            <p:cNvGrpSpPr/>
            <p:nvPr userDrawn="1"/>
          </p:nvGrpSpPr>
          <p:grpSpPr>
            <a:xfrm>
              <a:off x="-70340" y="122749"/>
              <a:ext cx="1158606" cy="1158606"/>
              <a:chOff x="0" y="0"/>
              <a:chExt cx="6350000" cy="6350000"/>
            </a:xfrm>
            <a:solidFill>
              <a:schemeClr val="bg2"/>
            </a:solidFill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09D259B2-FD96-154C-8D53-39C45CF9D63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</p:spPr>
          </p:sp>
        </p:grpSp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E64D8A34-D692-1240-95B5-D19F8C64DD14}"/>
                </a:ext>
              </a:extLst>
            </p:cNvPr>
            <p:cNvGrpSpPr/>
            <p:nvPr userDrawn="1"/>
          </p:nvGrpSpPr>
          <p:grpSpPr>
            <a:xfrm>
              <a:off x="1570830" y="-173946"/>
              <a:ext cx="625128" cy="625128"/>
              <a:chOff x="0" y="0"/>
              <a:chExt cx="6350000" cy="6350000"/>
            </a:xfrm>
            <a:solidFill>
              <a:srgbClr val="CC5599"/>
            </a:solidFill>
          </p:grpSpPr>
          <p:sp>
            <p:nvSpPr>
              <p:cNvPr id="21" name="Freeform 4">
                <a:extLst>
                  <a:ext uri="{FF2B5EF4-FFF2-40B4-BE49-F238E27FC236}">
                    <a16:creationId xmlns:a16="http://schemas.microsoft.com/office/drawing/2014/main" id="{A1C0FC41-C56D-C145-AAAE-81BA9B330EC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D6DEFE6F-7E52-4746-A72B-0C28C40783F9}"/>
                </a:ext>
              </a:extLst>
            </p:cNvPr>
            <p:cNvGrpSpPr/>
            <p:nvPr userDrawn="1"/>
          </p:nvGrpSpPr>
          <p:grpSpPr>
            <a:xfrm>
              <a:off x="322610" y="1729786"/>
              <a:ext cx="625128" cy="625128"/>
              <a:chOff x="0" y="0"/>
              <a:chExt cx="6350000" cy="6350000"/>
            </a:xfrm>
            <a:solidFill>
              <a:srgbClr val="CC5599"/>
            </a:solidFill>
          </p:grpSpPr>
          <p:sp>
            <p:nvSpPr>
              <p:cNvPr id="25" name="Freeform 4">
                <a:extLst>
                  <a:ext uri="{FF2B5EF4-FFF2-40B4-BE49-F238E27FC236}">
                    <a16:creationId xmlns:a16="http://schemas.microsoft.com/office/drawing/2014/main" id="{4118D1A9-1069-1B4A-BDA1-6CFB0BFF0DE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6AE0E4AB-181C-B14B-9A5C-3AA816A9C54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914950" y="72863"/>
              <a:ext cx="902998" cy="902998"/>
              <a:chOff x="0" y="0"/>
              <a:chExt cx="1708150" cy="1708150"/>
            </a:xfrm>
            <a:solidFill>
              <a:srgbClr val="54565A"/>
            </a:solidFill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4E0C47B1-FA4F-164F-8D73-880371522E4A}"/>
                  </a:ext>
                </a:extLst>
              </p:cNvPr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D755E5-212B-3543-B2F1-B14EFD2564CC}"/>
              </a:ext>
            </a:extLst>
          </p:cNvPr>
          <p:cNvGrpSpPr/>
          <p:nvPr userDrawn="1"/>
        </p:nvGrpSpPr>
        <p:grpSpPr>
          <a:xfrm>
            <a:off x="8589508" y="8291528"/>
            <a:ext cx="3412790" cy="8814699"/>
            <a:chOff x="9256273" y="4082402"/>
            <a:chExt cx="2786078" cy="3035813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B8874C82-EABA-5244-AECF-A4F8637DFE7F}"/>
                </a:ext>
              </a:extLst>
            </p:cNvPr>
            <p:cNvGrpSpPr/>
            <p:nvPr userDrawn="1"/>
          </p:nvGrpSpPr>
          <p:grpSpPr>
            <a:xfrm>
              <a:off x="9256273" y="6067033"/>
              <a:ext cx="1046491" cy="1051182"/>
              <a:chOff x="14166" y="588762"/>
              <a:chExt cx="5735527" cy="5761233"/>
            </a:xfrm>
            <a:solidFill>
              <a:schemeClr val="bg2"/>
            </a:solidFill>
          </p:grpSpPr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3DC02AEF-E6C5-3E49-B539-1942A3C90C63}"/>
                  </a:ext>
                </a:extLst>
              </p:cNvPr>
              <p:cNvSpPr/>
              <p:nvPr/>
            </p:nvSpPr>
            <p:spPr>
              <a:xfrm>
                <a:off x="14166" y="588762"/>
                <a:ext cx="5735527" cy="5761233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</p:spPr>
          </p:sp>
        </p:grpSp>
        <p:grpSp>
          <p:nvGrpSpPr>
            <p:cNvPr id="30" name="Group 3">
              <a:extLst>
                <a:ext uri="{FF2B5EF4-FFF2-40B4-BE49-F238E27FC236}">
                  <a16:creationId xmlns:a16="http://schemas.microsoft.com/office/drawing/2014/main" id="{B87CFEA5-5BA8-D449-87E7-831F6B73EF2F}"/>
                </a:ext>
              </a:extLst>
            </p:cNvPr>
            <p:cNvGrpSpPr/>
            <p:nvPr userDrawn="1"/>
          </p:nvGrpSpPr>
          <p:grpSpPr>
            <a:xfrm>
              <a:off x="11417223" y="5731222"/>
              <a:ext cx="625128" cy="625128"/>
              <a:chOff x="0" y="0"/>
              <a:chExt cx="6350000" cy="6350000"/>
            </a:xfrm>
            <a:solidFill>
              <a:schemeClr val="bg2"/>
            </a:solidFill>
          </p:grpSpPr>
          <p:sp>
            <p:nvSpPr>
              <p:cNvPr id="31" name="Freeform 4">
                <a:extLst>
                  <a:ext uri="{FF2B5EF4-FFF2-40B4-BE49-F238E27FC236}">
                    <a16:creationId xmlns:a16="http://schemas.microsoft.com/office/drawing/2014/main" id="{9F5F4005-0A2B-7549-8005-235287ED8D6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</p:spPr>
          </p:sp>
        </p:grpSp>
        <p:grpSp>
          <p:nvGrpSpPr>
            <p:cNvPr id="32" name="Group 5">
              <a:extLst>
                <a:ext uri="{FF2B5EF4-FFF2-40B4-BE49-F238E27FC236}">
                  <a16:creationId xmlns:a16="http://schemas.microsoft.com/office/drawing/2014/main" id="{F34349FA-EFA8-3240-A01E-3ED5E7C2058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0911924" y="4082402"/>
              <a:ext cx="1082142" cy="1082142"/>
              <a:chOff x="-338876" y="-338876"/>
              <a:chExt cx="2047026" cy="2047026"/>
            </a:xfrm>
            <a:solidFill>
              <a:schemeClr val="tx2"/>
            </a:solidFill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86EBCCA5-E448-894E-B208-473E6B147A9A}"/>
                  </a:ext>
                </a:extLst>
              </p:cNvPr>
              <p:cNvSpPr/>
              <p:nvPr/>
            </p:nvSpPr>
            <p:spPr>
              <a:xfrm>
                <a:off x="-338876" y="-338876"/>
                <a:ext cx="2047026" cy="2047026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34" name="Group 3">
              <a:extLst>
                <a:ext uri="{FF2B5EF4-FFF2-40B4-BE49-F238E27FC236}">
                  <a16:creationId xmlns:a16="http://schemas.microsoft.com/office/drawing/2014/main" id="{7AF70CF0-FFF7-B140-BD0A-ADD888B2213A}"/>
                </a:ext>
              </a:extLst>
            </p:cNvPr>
            <p:cNvGrpSpPr/>
            <p:nvPr userDrawn="1"/>
          </p:nvGrpSpPr>
          <p:grpSpPr>
            <a:xfrm>
              <a:off x="9608812" y="5372622"/>
              <a:ext cx="1046491" cy="1051182"/>
              <a:chOff x="14166" y="588763"/>
              <a:chExt cx="5735531" cy="5761233"/>
            </a:xfrm>
            <a:solidFill>
              <a:schemeClr val="tx1"/>
            </a:solidFill>
          </p:grpSpPr>
          <p:sp>
            <p:nvSpPr>
              <p:cNvPr id="35" name="Freeform 4">
                <a:extLst>
                  <a:ext uri="{FF2B5EF4-FFF2-40B4-BE49-F238E27FC236}">
                    <a16:creationId xmlns:a16="http://schemas.microsoft.com/office/drawing/2014/main" id="{B641BE06-A068-5341-9FF0-D60FBE8631AA}"/>
                  </a:ext>
                </a:extLst>
              </p:cNvPr>
              <p:cNvSpPr/>
              <p:nvPr/>
            </p:nvSpPr>
            <p:spPr>
              <a:xfrm>
                <a:off x="14166" y="588763"/>
                <a:ext cx="5735531" cy="5761233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</p:spTree>
    <p:extLst>
      <p:ext uri="{BB962C8B-B14F-4D97-AF65-F5344CB8AC3E}">
        <p14:creationId xmlns:p14="http://schemas.microsoft.com/office/powerpoint/2010/main" val="112675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with Bol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2740845-29AD-1149-9702-D59B7457D5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6256000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3BABC8-5BAF-FA40-883B-E5E511B0EC9A}"/>
              </a:ext>
            </a:extLst>
          </p:cNvPr>
          <p:cNvSpPr txBox="1">
            <a:spLocks/>
          </p:cNvSpPr>
          <p:nvPr userDrawn="1"/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2B865-F271-A344-8201-58733C8EE82E}" type="slidenum">
              <a:rPr lang="en-US" sz="506" smtClean="0"/>
              <a:pPr/>
              <a:t>‹#›</a:t>
            </a:fld>
            <a:endParaRPr lang="en-US" sz="506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ED7879-E061-024A-B532-A35B642E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4746979"/>
            <a:ext cx="10515600" cy="6762043"/>
          </a:xfrm>
        </p:spPr>
        <p:txBody>
          <a:bodyPr anchor="ctr">
            <a:normAutofit/>
          </a:bodyPr>
          <a:lstStyle>
            <a:lvl1pPr algn="ctr">
              <a:defRPr sz="1856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ALL CAPS </a:t>
            </a:r>
            <a:br>
              <a:rPr lang="en-GB" dirty="0"/>
            </a:br>
            <a:r>
              <a:rPr lang="en-GB" dirty="0"/>
              <a:t>HEADING, 44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45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with Pi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2740845-29AD-1149-9702-D59B7457D5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6256000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3BABC8-5BAF-FA40-883B-E5E511B0EC9A}"/>
              </a:ext>
            </a:extLst>
          </p:cNvPr>
          <p:cNvSpPr txBox="1">
            <a:spLocks/>
          </p:cNvSpPr>
          <p:nvPr userDrawn="1"/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2B865-F271-A344-8201-58733C8EE82E}" type="slidenum">
              <a:rPr lang="en-US" sz="506" smtClean="0"/>
              <a:pPr/>
              <a:t>‹#›</a:t>
            </a:fld>
            <a:endParaRPr lang="en-US" sz="506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ED7879-E061-024A-B532-A35B642E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7760864"/>
            <a:ext cx="10515600" cy="6762043"/>
          </a:xfrm>
        </p:spPr>
        <p:txBody>
          <a:bodyPr anchor="b">
            <a:normAutofit/>
          </a:bodyPr>
          <a:lstStyle>
            <a:lvl1pPr>
              <a:defRPr sz="1856"/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17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with 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2740845-29AD-1149-9702-D59B7457D5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6256000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3BABC8-5BAF-FA40-883B-E5E511B0EC9A}"/>
              </a:ext>
            </a:extLst>
          </p:cNvPr>
          <p:cNvSpPr txBox="1">
            <a:spLocks/>
          </p:cNvSpPr>
          <p:nvPr userDrawn="1"/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2B865-F271-A344-8201-58733C8EE82E}" type="slidenum">
              <a:rPr lang="en-US" sz="506" smtClean="0"/>
              <a:pPr/>
              <a:t>‹#›</a:t>
            </a:fld>
            <a:endParaRPr lang="en-US" sz="50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796CF0-0E9F-6D4E-803C-6B5131E44F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7760864"/>
            <a:ext cx="10515600" cy="6762043"/>
          </a:xfrm>
        </p:spPr>
        <p:txBody>
          <a:bodyPr anchor="b">
            <a:normAutofit/>
          </a:bodyPr>
          <a:lstStyle>
            <a:lvl1pPr>
              <a:defRPr sz="1856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2740845-29AD-1149-9702-D59B7457D5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6256000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3BABC8-5BAF-FA40-883B-E5E511B0EC9A}"/>
              </a:ext>
            </a:extLst>
          </p:cNvPr>
          <p:cNvSpPr txBox="1">
            <a:spLocks/>
          </p:cNvSpPr>
          <p:nvPr userDrawn="1"/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2B865-F271-A344-8201-58733C8EE82E}" type="slidenum">
              <a:rPr lang="en-US" sz="506" smtClean="0"/>
              <a:pPr/>
              <a:t>‹#›</a:t>
            </a:fld>
            <a:endParaRPr lang="en-US" sz="506"/>
          </a:p>
        </p:txBody>
      </p:sp>
    </p:spTree>
    <p:extLst>
      <p:ext uri="{BB962C8B-B14F-4D97-AF65-F5344CB8AC3E}">
        <p14:creationId xmlns:p14="http://schemas.microsoft.com/office/powerpoint/2010/main" val="2342012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3BABC8-5BAF-FA40-883B-E5E511B0EC9A}"/>
              </a:ext>
            </a:extLst>
          </p:cNvPr>
          <p:cNvSpPr txBox="1">
            <a:spLocks/>
          </p:cNvSpPr>
          <p:nvPr userDrawn="1"/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2B865-F271-A344-8201-58733C8EE82E}" type="slidenum">
              <a:rPr lang="en-US" sz="506" smtClean="0"/>
              <a:pPr/>
              <a:t>‹#›</a:t>
            </a:fld>
            <a:endParaRPr lang="en-US" sz="506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81B986B-87C0-EB45-AAEF-A986F14BA366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16256000"/>
          </a:xfrm>
        </p:spPr>
        <p:txBody>
          <a:bodyPr>
            <a:normAutofit/>
          </a:bodyPr>
          <a:lstStyle>
            <a:lvl1pPr marL="0" indent="0">
              <a:buNone/>
              <a:defRPr sz="1013"/>
            </a:lvl1pPr>
          </a:lstStyle>
          <a:p>
            <a:r>
              <a:rPr lang="en-US" dirty="0"/>
              <a:t>Click icon to add video</a:t>
            </a:r>
          </a:p>
        </p:txBody>
      </p:sp>
    </p:spTree>
    <p:extLst>
      <p:ext uri="{BB962C8B-B14F-4D97-AF65-F5344CB8AC3E}">
        <p14:creationId xmlns:p14="http://schemas.microsoft.com/office/powerpoint/2010/main" val="3207242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3BABC8-5BAF-FA40-883B-E5E511B0EC9A}"/>
              </a:ext>
            </a:extLst>
          </p:cNvPr>
          <p:cNvSpPr txBox="1">
            <a:spLocks/>
          </p:cNvSpPr>
          <p:nvPr userDrawn="1"/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2B865-F271-A344-8201-58733C8EE82E}" type="slidenum">
              <a:rPr lang="en-US" sz="506" smtClean="0"/>
              <a:pPr/>
              <a:t>‹#›</a:t>
            </a:fld>
            <a:endParaRPr lang="en-US" sz="506"/>
          </a:p>
        </p:txBody>
      </p:sp>
    </p:spTree>
    <p:extLst>
      <p:ext uri="{BB962C8B-B14F-4D97-AF65-F5344CB8AC3E}">
        <p14:creationId xmlns:p14="http://schemas.microsoft.com/office/powerpoint/2010/main" val="32809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9655976"/>
            <a:ext cx="5067299" cy="3142075"/>
          </a:xfrm>
        </p:spPr>
        <p:txBody>
          <a:bodyPr>
            <a:normAutofit/>
          </a:bodyPr>
          <a:lstStyle>
            <a:lvl1pPr marL="0" indent="0" algn="l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652072"/>
            <a:ext cx="5067299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DE9305-A39D-994A-8BA9-0495245F6A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54897" y="1388533"/>
            <a:ext cx="3029275" cy="763883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BCD19CE-3C35-E346-AB8E-6929F32DE5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462656" y="-1455403"/>
            <a:ext cx="7474892" cy="177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56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811374-87A3-664B-8EB3-75901F870D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0403840"/>
          </a:xfrm>
        </p:spPr>
        <p:txBody>
          <a:bodyPr/>
          <a:lstStyle>
            <a:lvl1pPr marL="0" marR="0" indent="0" algn="l" defTabSz="385763" rtl="0" eaLnBrk="1" fontAlgn="auto" latinLnBrk="0" hangingPunct="1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C21C49-7385-C646-8A93-D847B0C8BDEE}"/>
              </a:ext>
            </a:extLst>
          </p:cNvPr>
          <p:cNvSpPr/>
          <p:nvPr userDrawn="1"/>
        </p:nvSpPr>
        <p:spPr>
          <a:xfrm>
            <a:off x="0" y="10403840"/>
            <a:ext cx="12192000" cy="585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F2B865-F271-A344-8201-58733C8EE8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7183" y="11256571"/>
            <a:ext cx="5067299" cy="3142075"/>
          </a:xfrm>
        </p:spPr>
        <p:txBody>
          <a:bodyPr>
            <a:normAutofit/>
          </a:bodyPr>
          <a:lstStyle>
            <a:lvl1pPr marL="0" indent="0" algn="l">
              <a:buNone/>
              <a:defRPr sz="1013" b="1">
                <a:solidFill>
                  <a:schemeClr val="bg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501320"/>
            <a:ext cx="5067299" cy="3142075"/>
          </a:xfrm>
        </p:spPr>
        <p:txBody>
          <a:bodyPr anchor="t">
            <a:normAutofit/>
          </a:bodyPr>
          <a:lstStyle>
            <a:lvl1pPr>
              <a:defRPr sz="1856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ALL CAPS HEADING, 44 PT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F741E-5B03-1948-B567-A02F514FDA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314311" y="13848385"/>
            <a:ext cx="3029275" cy="7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19041" y="7144396"/>
            <a:ext cx="5067299" cy="5934597"/>
          </a:xfrm>
        </p:spPr>
        <p:txBody>
          <a:bodyPr>
            <a:normAutofit/>
          </a:bodyPr>
          <a:lstStyle>
            <a:lvl1pPr marL="0" indent="0" algn="ctr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add agenda,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9043" y="3140493"/>
            <a:ext cx="5067299" cy="3142075"/>
          </a:xfrm>
        </p:spPr>
        <p:txBody>
          <a:bodyPr anchor="t">
            <a:normAutofit/>
          </a:bodyPr>
          <a:lstStyle>
            <a:lvl1pPr algn="ctr">
              <a:defRPr sz="1856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6AE0E4AB-181C-B14B-9A5C-3AA816A9C54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567444" y="9699433"/>
            <a:ext cx="1463207" cy="3468343"/>
            <a:chOff x="0" y="0"/>
            <a:chExt cx="1708150" cy="1708150"/>
          </a:xfrm>
          <a:solidFill>
            <a:schemeClr val="tx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E0C47B1-FA4F-164F-8D73-880371522E4A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6" name="Group 3">
            <a:extLst>
              <a:ext uri="{FF2B5EF4-FFF2-40B4-BE49-F238E27FC236}">
                <a16:creationId xmlns:a16="http://schemas.microsoft.com/office/drawing/2014/main" id="{B8874C82-EABA-5244-AECF-A4F8637DFE7F}"/>
              </a:ext>
            </a:extLst>
          </p:cNvPr>
          <p:cNvGrpSpPr/>
          <p:nvPr userDrawn="1"/>
        </p:nvGrpSpPr>
        <p:grpSpPr>
          <a:xfrm>
            <a:off x="8259962" y="13940823"/>
            <a:ext cx="1281893" cy="3052181"/>
            <a:chOff x="14166" y="588762"/>
            <a:chExt cx="5735527" cy="5761233"/>
          </a:xfrm>
          <a:solidFill>
            <a:schemeClr val="bg2"/>
          </a:solidFill>
        </p:grpSpPr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3DC02AEF-E6C5-3E49-B539-1942A3C90C63}"/>
                </a:ext>
              </a:extLst>
            </p:cNvPr>
            <p:cNvSpPr/>
            <p:nvPr/>
          </p:nvSpPr>
          <p:spPr>
            <a:xfrm>
              <a:off x="14166" y="588762"/>
              <a:ext cx="5735527" cy="5761233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2" name="Group 5">
            <a:extLst>
              <a:ext uri="{FF2B5EF4-FFF2-40B4-BE49-F238E27FC236}">
                <a16:creationId xmlns:a16="http://schemas.microsoft.com/office/drawing/2014/main" id="{F34349FA-EFA8-3240-A01E-3ED5E7C205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986453" y="4609395"/>
            <a:ext cx="2138909" cy="5070004"/>
            <a:chOff x="-338876" y="-338876"/>
            <a:chExt cx="2047026" cy="2047026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6EBCCA5-E448-894E-B208-473E6B147A9A}"/>
                </a:ext>
              </a:extLst>
            </p:cNvPr>
            <p:cNvSpPr/>
            <p:nvPr/>
          </p:nvSpPr>
          <p:spPr>
            <a:xfrm>
              <a:off x="-338876" y="-338876"/>
              <a:ext cx="2047026" cy="2047026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4" name="Group 3">
            <a:extLst>
              <a:ext uri="{FF2B5EF4-FFF2-40B4-BE49-F238E27FC236}">
                <a16:creationId xmlns:a16="http://schemas.microsoft.com/office/drawing/2014/main" id="{7AF70CF0-FFF7-B140-BD0A-ADD888B2213A}"/>
              </a:ext>
            </a:extLst>
          </p:cNvPr>
          <p:cNvGrpSpPr/>
          <p:nvPr userDrawn="1"/>
        </p:nvGrpSpPr>
        <p:grpSpPr>
          <a:xfrm>
            <a:off x="9251548" y="13973552"/>
            <a:ext cx="1281893" cy="3052181"/>
            <a:chOff x="14166" y="588763"/>
            <a:chExt cx="5735531" cy="5761233"/>
          </a:xfrm>
          <a:solidFill>
            <a:schemeClr val="tx1"/>
          </a:solidFill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641BE06-A068-5341-9FF0-D60FBE8631AA}"/>
                </a:ext>
              </a:extLst>
            </p:cNvPr>
            <p:cNvSpPr/>
            <p:nvPr/>
          </p:nvSpPr>
          <p:spPr>
            <a:xfrm>
              <a:off x="14166" y="588763"/>
              <a:ext cx="5735531" cy="5761233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4" name="Group 3">
            <a:extLst>
              <a:ext uri="{FF2B5EF4-FFF2-40B4-BE49-F238E27FC236}">
                <a16:creationId xmlns:a16="http://schemas.microsoft.com/office/drawing/2014/main" id="{D6DEFE6F-7E52-4746-A72B-0C28C40783F9}"/>
              </a:ext>
            </a:extLst>
          </p:cNvPr>
          <p:cNvGrpSpPr/>
          <p:nvPr userDrawn="1"/>
        </p:nvGrpSpPr>
        <p:grpSpPr>
          <a:xfrm>
            <a:off x="-505751" y="6966133"/>
            <a:ext cx="1368725" cy="3244385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4118D1A9-1069-1B4A-BDA1-6CFB0BFF0DE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8" name="Group 5">
            <a:extLst>
              <a:ext uri="{FF2B5EF4-FFF2-40B4-BE49-F238E27FC236}">
                <a16:creationId xmlns:a16="http://schemas.microsoft.com/office/drawing/2014/main" id="{FDB915AB-F88A-0745-A308-ED2A8595E1A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740" y="-2097979"/>
            <a:ext cx="2498359" cy="5922036"/>
            <a:chOff x="0" y="0"/>
            <a:chExt cx="1708150" cy="1708150"/>
          </a:xfrm>
          <a:solidFill>
            <a:schemeClr val="bg2"/>
          </a:solidFill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A3B568E-CF57-0A4E-B899-3A46CE5D3504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3878398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19041" y="8578265"/>
            <a:ext cx="5067299" cy="3142075"/>
          </a:xfrm>
        </p:spPr>
        <p:txBody>
          <a:bodyPr>
            <a:normAutofit/>
          </a:bodyPr>
          <a:lstStyle>
            <a:lvl1pPr marL="0" indent="0" algn="ctr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9043" y="4574361"/>
            <a:ext cx="5067299" cy="3142075"/>
          </a:xfrm>
        </p:spPr>
        <p:txBody>
          <a:bodyPr anchor="t">
            <a:normAutofit/>
          </a:bodyPr>
          <a:lstStyle>
            <a:lvl1pPr algn="ctr">
              <a:defRPr sz="1856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ALL CAPS</a:t>
            </a:r>
            <a:br>
              <a:rPr lang="en-GB" dirty="0"/>
            </a:br>
            <a:r>
              <a:rPr lang="en-GB" dirty="0"/>
              <a:t>HEADING, 44 PT</a:t>
            </a:r>
            <a:endParaRPr lang="en-US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947F9FA-EEE8-5B45-A0CB-0209F81BA4DF}"/>
              </a:ext>
            </a:extLst>
          </p:cNvPr>
          <p:cNvSpPr/>
          <p:nvPr userDrawn="1"/>
        </p:nvSpPr>
        <p:spPr>
          <a:xfrm>
            <a:off x="6052692" y="-11983"/>
            <a:ext cx="86619" cy="2746325"/>
          </a:xfrm>
          <a:prstGeom prst="rect">
            <a:avLst/>
          </a:prstGeom>
          <a:solidFill>
            <a:schemeClr val="tx1"/>
          </a:solidFill>
        </p:spPr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7595A691-23B2-3044-BF15-CB6645DBE6E6}"/>
              </a:ext>
            </a:extLst>
          </p:cNvPr>
          <p:cNvSpPr/>
          <p:nvPr userDrawn="1"/>
        </p:nvSpPr>
        <p:spPr>
          <a:xfrm>
            <a:off x="6052692" y="13560356"/>
            <a:ext cx="86619" cy="2746325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3C2A9E-CD96-A14A-9872-A3BC504C4372}"/>
              </a:ext>
            </a:extLst>
          </p:cNvPr>
          <p:cNvGrpSpPr/>
          <p:nvPr userDrawn="1"/>
        </p:nvGrpSpPr>
        <p:grpSpPr>
          <a:xfrm>
            <a:off x="-70339" y="-412317"/>
            <a:ext cx="3412096" cy="7081444"/>
            <a:chOff x="-70340" y="-173946"/>
            <a:chExt cx="2888288" cy="2528860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8A97C340-22B5-C447-8242-30F1448E8DCD}"/>
                </a:ext>
              </a:extLst>
            </p:cNvPr>
            <p:cNvGrpSpPr/>
            <p:nvPr userDrawn="1"/>
          </p:nvGrpSpPr>
          <p:grpSpPr>
            <a:xfrm>
              <a:off x="-70340" y="122749"/>
              <a:ext cx="1158606" cy="1158606"/>
              <a:chOff x="0" y="0"/>
              <a:chExt cx="6350000" cy="6350000"/>
            </a:xfrm>
            <a:solidFill>
              <a:schemeClr val="bg2"/>
            </a:solidFill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09D259B2-FD96-154C-8D53-39C45CF9D63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</p:spPr>
          </p:sp>
        </p:grpSp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E64D8A34-D692-1240-95B5-D19F8C64DD14}"/>
                </a:ext>
              </a:extLst>
            </p:cNvPr>
            <p:cNvGrpSpPr/>
            <p:nvPr userDrawn="1"/>
          </p:nvGrpSpPr>
          <p:grpSpPr>
            <a:xfrm>
              <a:off x="1570830" y="-173946"/>
              <a:ext cx="625128" cy="625128"/>
              <a:chOff x="0" y="0"/>
              <a:chExt cx="6350000" cy="6350000"/>
            </a:xfrm>
            <a:solidFill>
              <a:srgbClr val="CC5599"/>
            </a:solidFill>
          </p:grpSpPr>
          <p:sp>
            <p:nvSpPr>
              <p:cNvPr id="21" name="Freeform 4">
                <a:extLst>
                  <a:ext uri="{FF2B5EF4-FFF2-40B4-BE49-F238E27FC236}">
                    <a16:creationId xmlns:a16="http://schemas.microsoft.com/office/drawing/2014/main" id="{A1C0FC41-C56D-C145-AAAE-81BA9B330EC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</p:sp>
        </p:grpSp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D6DEFE6F-7E52-4746-A72B-0C28C40783F9}"/>
                </a:ext>
              </a:extLst>
            </p:cNvPr>
            <p:cNvGrpSpPr/>
            <p:nvPr userDrawn="1"/>
          </p:nvGrpSpPr>
          <p:grpSpPr>
            <a:xfrm>
              <a:off x="322610" y="1729786"/>
              <a:ext cx="625128" cy="625128"/>
              <a:chOff x="0" y="0"/>
              <a:chExt cx="6350000" cy="6350000"/>
            </a:xfrm>
            <a:solidFill>
              <a:srgbClr val="CC5599"/>
            </a:solidFill>
          </p:grpSpPr>
          <p:sp>
            <p:nvSpPr>
              <p:cNvPr id="25" name="Freeform 4">
                <a:extLst>
                  <a:ext uri="{FF2B5EF4-FFF2-40B4-BE49-F238E27FC236}">
                    <a16:creationId xmlns:a16="http://schemas.microsoft.com/office/drawing/2014/main" id="{4118D1A9-1069-1B4A-BDA1-6CFB0BFF0DE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</p:sp>
        </p:grp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6AE0E4AB-181C-B14B-9A5C-3AA816A9C54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914950" y="72863"/>
              <a:ext cx="902998" cy="902998"/>
              <a:chOff x="0" y="0"/>
              <a:chExt cx="1708150" cy="1708150"/>
            </a:xfrm>
            <a:solidFill>
              <a:srgbClr val="54565A"/>
            </a:solidFill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4E0C47B1-FA4F-164F-8D73-880371522E4A}"/>
                  </a:ext>
                </a:extLst>
              </p:cNvPr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D755E5-212B-3543-B2F1-B14EFD2564CC}"/>
              </a:ext>
            </a:extLst>
          </p:cNvPr>
          <p:cNvGrpSpPr/>
          <p:nvPr userDrawn="1"/>
        </p:nvGrpSpPr>
        <p:grpSpPr>
          <a:xfrm>
            <a:off x="8589508" y="8291528"/>
            <a:ext cx="3412790" cy="8814699"/>
            <a:chOff x="9256273" y="4082402"/>
            <a:chExt cx="2786078" cy="3035813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B8874C82-EABA-5244-AECF-A4F8637DFE7F}"/>
                </a:ext>
              </a:extLst>
            </p:cNvPr>
            <p:cNvGrpSpPr/>
            <p:nvPr userDrawn="1"/>
          </p:nvGrpSpPr>
          <p:grpSpPr>
            <a:xfrm>
              <a:off x="9256273" y="6067033"/>
              <a:ext cx="1046491" cy="1051182"/>
              <a:chOff x="14166" y="588762"/>
              <a:chExt cx="5735527" cy="5761233"/>
            </a:xfrm>
            <a:solidFill>
              <a:schemeClr val="bg2"/>
            </a:solidFill>
          </p:grpSpPr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3DC02AEF-E6C5-3E49-B539-1942A3C90C63}"/>
                  </a:ext>
                </a:extLst>
              </p:cNvPr>
              <p:cNvSpPr/>
              <p:nvPr/>
            </p:nvSpPr>
            <p:spPr>
              <a:xfrm>
                <a:off x="14166" y="588762"/>
                <a:ext cx="5735527" cy="5761233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</p:sp>
        </p:grpSp>
        <p:grpSp>
          <p:nvGrpSpPr>
            <p:cNvPr id="30" name="Group 3">
              <a:extLst>
                <a:ext uri="{FF2B5EF4-FFF2-40B4-BE49-F238E27FC236}">
                  <a16:creationId xmlns:a16="http://schemas.microsoft.com/office/drawing/2014/main" id="{B87CFEA5-5BA8-D449-87E7-831F6B73EF2F}"/>
                </a:ext>
              </a:extLst>
            </p:cNvPr>
            <p:cNvGrpSpPr/>
            <p:nvPr userDrawn="1"/>
          </p:nvGrpSpPr>
          <p:grpSpPr>
            <a:xfrm>
              <a:off x="11417223" y="5731222"/>
              <a:ext cx="625128" cy="625128"/>
              <a:chOff x="0" y="0"/>
              <a:chExt cx="6350000" cy="6350000"/>
            </a:xfrm>
            <a:solidFill>
              <a:schemeClr val="bg2"/>
            </a:solidFill>
          </p:grpSpPr>
          <p:sp>
            <p:nvSpPr>
              <p:cNvPr id="31" name="Freeform 4">
                <a:extLst>
                  <a:ext uri="{FF2B5EF4-FFF2-40B4-BE49-F238E27FC236}">
                    <a16:creationId xmlns:a16="http://schemas.microsoft.com/office/drawing/2014/main" id="{9F5F4005-0A2B-7549-8005-235287ED8D6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</p:spPr>
          </p:sp>
        </p:grpSp>
        <p:grpSp>
          <p:nvGrpSpPr>
            <p:cNvPr id="32" name="Group 5">
              <a:extLst>
                <a:ext uri="{FF2B5EF4-FFF2-40B4-BE49-F238E27FC236}">
                  <a16:creationId xmlns:a16="http://schemas.microsoft.com/office/drawing/2014/main" id="{F34349FA-EFA8-3240-A01E-3ED5E7C2058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0911924" y="4082402"/>
              <a:ext cx="1082142" cy="1082142"/>
              <a:chOff x="-338876" y="-338876"/>
              <a:chExt cx="2047026" cy="2047026"/>
            </a:xfrm>
            <a:solidFill>
              <a:schemeClr val="tx2"/>
            </a:solidFill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86EBCCA5-E448-894E-B208-473E6B147A9A}"/>
                  </a:ext>
                </a:extLst>
              </p:cNvPr>
              <p:cNvSpPr/>
              <p:nvPr/>
            </p:nvSpPr>
            <p:spPr>
              <a:xfrm>
                <a:off x="-338876" y="-338876"/>
                <a:ext cx="2047026" cy="2047026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chemeClr val="bg2"/>
              </a:solidFill>
            </p:spPr>
          </p:sp>
        </p:grpSp>
        <p:grpSp>
          <p:nvGrpSpPr>
            <p:cNvPr id="34" name="Group 3">
              <a:extLst>
                <a:ext uri="{FF2B5EF4-FFF2-40B4-BE49-F238E27FC236}">
                  <a16:creationId xmlns:a16="http://schemas.microsoft.com/office/drawing/2014/main" id="{7AF70CF0-FFF7-B140-BD0A-ADD888B2213A}"/>
                </a:ext>
              </a:extLst>
            </p:cNvPr>
            <p:cNvGrpSpPr/>
            <p:nvPr userDrawn="1"/>
          </p:nvGrpSpPr>
          <p:grpSpPr>
            <a:xfrm>
              <a:off x="9608812" y="5372622"/>
              <a:ext cx="1046491" cy="1051182"/>
              <a:chOff x="14166" y="588763"/>
              <a:chExt cx="5735531" cy="5761233"/>
            </a:xfrm>
            <a:solidFill>
              <a:schemeClr val="tx1"/>
            </a:solidFill>
          </p:grpSpPr>
          <p:sp>
            <p:nvSpPr>
              <p:cNvPr id="35" name="Freeform 4">
                <a:extLst>
                  <a:ext uri="{FF2B5EF4-FFF2-40B4-BE49-F238E27FC236}">
                    <a16:creationId xmlns:a16="http://schemas.microsoft.com/office/drawing/2014/main" id="{B641BE06-A068-5341-9FF0-D60FBE8631AA}"/>
                  </a:ext>
                </a:extLst>
              </p:cNvPr>
              <p:cNvSpPr/>
              <p:nvPr/>
            </p:nvSpPr>
            <p:spPr>
              <a:xfrm>
                <a:off x="14166" y="588763"/>
                <a:ext cx="5735531" cy="5761233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3672726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04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5652070"/>
            <a:ext cx="4480560" cy="4964227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6B1AF964-70E9-0240-BC0A-CCEA92AE112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71502" y="-2035849"/>
            <a:ext cx="2438482" cy="5780105"/>
            <a:chOff x="0" y="0"/>
            <a:chExt cx="1708150" cy="1708150"/>
          </a:xfrm>
          <a:solidFill>
            <a:srgbClr val="CC5599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905A12E-361C-0A4D-A06D-FAD2FC85EAE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3BB9689F-A206-CF43-8A7B-B231828884E1}"/>
              </a:ext>
            </a:extLst>
          </p:cNvPr>
          <p:cNvGrpSpPr/>
          <p:nvPr userDrawn="1"/>
        </p:nvGrpSpPr>
        <p:grpSpPr>
          <a:xfrm>
            <a:off x="3519057" y="13610820"/>
            <a:ext cx="2275881" cy="5394681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7FA2B9E5-CA64-F344-84FF-150C6E6C8DA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FE79B90D-8A54-0741-BE94-7F54516137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53801" y="7083030"/>
            <a:ext cx="1990407" cy="4718001"/>
            <a:chOff x="0" y="0"/>
            <a:chExt cx="1708150" cy="1708150"/>
          </a:xfrm>
          <a:solidFill>
            <a:srgbClr val="54565A"/>
          </a:solidFill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5282190-6575-3B43-A7E6-FD8D2EB75E1F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67412" y="3502093"/>
            <a:ext cx="5067302" cy="2551280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ADDDCF9-7992-084D-A047-C2A83B2FBE2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5967412" y="7697267"/>
            <a:ext cx="5067302" cy="2551280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33A7B97-E310-D642-9C4B-082ABDDC20F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5967412" y="11891829"/>
            <a:ext cx="5067302" cy="2551280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5967412" y="6421120"/>
            <a:ext cx="5067302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9D2A516-0939-5444-9D16-9A94DE65E412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5967412" y="10616296"/>
            <a:ext cx="5067302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D023A64-3DEC-9C4A-A572-4D93CDE946A4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5967412" y="2246201"/>
            <a:ext cx="5067302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06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5652070"/>
            <a:ext cx="4480560" cy="4964227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6B1AF964-70E9-0240-BC0A-CCEA92AE112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71502" y="-2035849"/>
            <a:ext cx="2438482" cy="5780105"/>
            <a:chOff x="0" y="0"/>
            <a:chExt cx="1708150" cy="1708150"/>
          </a:xfrm>
          <a:solidFill>
            <a:schemeClr val="tx1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905A12E-361C-0A4D-A06D-FAD2FC85EAE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3BB9689F-A206-CF43-8A7B-B231828884E1}"/>
              </a:ext>
            </a:extLst>
          </p:cNvPr>
          <p:cNvGrpSpPr/>
          <p:nvPr userDrawn="1"/>
        </p:nvGrpSpPr>
        <p:grpSpPr>
          <a:xfrm>
            <a:off x="3519057" y="13610820"/>
            <a:ext cx="2275881" cy="5394681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7FA2B9E5-CA64-F344-84FF-150C6E6C8DA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FE79B90D-8A54-0741-BE94-7F54516137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53801" y="7083030"/>
            <a:ext cx="1990407" cy="4718001"/>
            <a:chOff x="0" y="0"/>
            <a:chExt cx="1708150" cy="1708150"/>
          </a:xfrm>
          <a:solidFill>
            <a:schemeClr val="bg2"/>
          </a:solidFill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5282190-6575-3B43-A7E6-FD8D2EB75E1F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67412" y="3502093"/>
            <a:ext cx="5067302" cy="2551280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ADDDCF9-7992-084D-A047-C2A83B2FBE2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5967412" y="7697267"/>
            <a:ext cx="5067302" cy="2551280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33A7B97-E310-D642-9C4B-082ABDDC20F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5967412" y="11891829"/>
            <a:ext cx="5067302" cy="2551280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5967412" y="6421120"/>
            <a:ext cx="5067302" cy="1254400"/>
          </a:xfrm>
        </p:spPr>
        <p:txBody>
          <a:bodyPr>
            <a:normAutofit/>
          </a:bodyPr>
          <a:lstStyle>
            <a:lvl1pPr marL="0" indent="0">
              <a:buNone/>
              <a:defRPr sz="1013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9D2A516-0939-5444-9D16-9A94DE65E412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5967412" y="10616296"/>
            <a:ext cx="5067302" cy="1254400"/>
          </a:xfrm>
        </p:spPr>
        <p:txBody>
          <a:bodyPr>
            <a:normAutofit/>
          </a:bodyPr>
          <a:lstStyle>
            <a:lvl1pPr marL="0" indent="0">
              <a:buNone/>
              <a:defRPr sz="1013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E8640F9-B5E1-0B45-A767-AB2E9E891CB1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5967412" y="2246201"/>
            <a:ext cx="5067302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680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5652070"/>
            <a:ext cx="4480560" cy="4964227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6B1AF964-70E9-0240-BC0A-CCEA92AE112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71502" y="-2035849"/>
            <a:ext cx="2438482" cy="5780105"/>
            <a:chOff x="0" y="0"/>
            <a:chExt cx="1708150" cy="1708150"/>
          </a:xfrm>
          <a:solidFill>
            <a:schemeClr val="tx1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905A12E-361C-0A4D-A06D-FAD2FC85EAE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3BB9689F-A206-CF43-8A7B-B231828884E1}"/>
              </a:ext>
            </a:extLst>
          </p:cNvPr>
          <p:cNvGrpSpPr/>
          <p:nvPr userDrawn="1"/>
        </p:nvGrpSpPr>
        <p:grpSpPr>
          <a:xfrm>
            <a:off x="3519057" y="13610820"/>
            <a:ext cx="2275881" cy="5394681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7FA2B9E5-CA64-F344-84FF-150C6E6C8DA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FE79B90D-8A54-0741-BE94-7F54516137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53801" y="7083030"/>
            <a:ext cx="1990407" cy="4718001"/>
            <a:chOff x="0" y="0"/>
            <a:chExt cx="1708150" cy="1708150"/>
          </a:xfrm>
          <a:solidFill>
            <a:schemeClr val="bg2"/>
          </a:solidFill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5282190-6575-3B43-A7E6-FD8D2EB75E1F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315203" y="3502093"/>
            <a:ext cx="3719511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ADDDCF9-7992-084D-A047-C2A83B2FBE2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7315203" y="7697267"/>
            <a:ext cx="3719511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33A7B97-E310-D642-9C4B-082ABDDC20F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7315203" y="11891829"/>
            <a:ext cx="3719511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7315203" y="6421120"/>
            <a:ext cx="3719511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9D2A516-0939-5444-9D16-9A94DE65E412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7315203" y="10616296"/>
            <a:ext cx="3719511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D023A64-3DEC-9C4A-A572-4D93CDE946A4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7315201" y="2246201"/>
            <a:ext cx="3719511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494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84A04-3C76-6B4D-9285-E7850E9E3C6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2" y="5685161"/>
            <a:ext cx="10515600" cy="8956532"/>
          </a:xfrm>
        </p:spPr>
        <p:txBody>
          <a:bodyPr/>
          <a:lstStyle>
            <a:lvl1pPr>
              <a:defRPr sz="1013" b="0">
                <a:solidFill>
                  <a:schemeClr val="tx1"/>
                </a:solidFill>
              </a:defRPr>
            </a:lvl1pPr>
            <a:lvl2pPr>
              <a:defRPr sz="844" b="0">
                <a:solidFill>
                  <a:schemeClr val="tx1"/>
                </a:solidFill>
              </a:defRPr>
            </a:lvl2pPr>
            <a:lvl3pPr>
              <a:defRPr sz="760" b="0">
                <a:solidFill>
                  <a:schemeClr val="tx1"/>
                </a:solidFill>
              </a:defRPr>
            </a:lvl3pPr>
            <a:lvl4pPr>
              <a:defRPr sz="675" b="0">
                <a:solidFill>
                  <a:schemeClr val="tx1"/>
                </a:solidFill>
              </a:defRPr>
            </a:lvl4pPr>
            <a:lvl5pPr>
              <a:defRPr sz="675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text, 24 </a:t>
            </a:r>
            <a:r>
              <a:rPr lang="en-GB" dirty="0" err="1"/>
              <a:t>pt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8141DCD3-EB6C-094C-B871-96651BC3DFC0}"/>
              </a:ext>
            </a:extLst>
          </p:cNvPr>
          <p:cNvGrpSpPr/>
          <p:nvPr userDrawn="1"/>
        </p:nvGrpSpPr>
        <p:grpSpPr>
          <a:xfrm>
            <a:off x="8331397" y="-2253869"/>
            <a:ext cx="1900067" cy="4503865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52D15FA-5319-E64F-A294-26257517092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31B9A863-658E-374F-8228-F28EC3036BB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54770" y="-2115565"/>
            <a:ext cx="2064882" cy="4894535"/>
            <a:chOff x="0" y="0"/>
            <a:chExt cx="1708150" cy="1708150"/>
          </a:xfrm>
          <a:solidFill>
            <a:schemeClr val="tx1"/>
          </a:solidFill>
        </p:grpSpPr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30461A3D-636A-AC4C-BAD9-2ADD499CD50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652839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84A04-3C76-6B4D-9285-E7850E9E3C6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2" y="5685161"/>
            <a:ext cx="10515600" cy="8956532"/>
          </a:xfrm>
        </p:spPr>
        <p:txBody>
          <a:bodyPr/>
          <a:lstStyle>
            <a:lvl1pPr>
              <a:defRPr sz="1013" b="0">
                <a:solidFill>
                  <a:schemeClr val="tx1"/>
                </a:solidFill>
              </a:defRPr>
            </a:lvl1pPr>
            <a:lvl2pPr>
              <a:defRPr sz="844" b="0">
                <a:solidFill>
                  <a:schemeClr val="tx1"/>
                </a:solidFill>
              </a:defRPr>
            </a:lvl2pPr>
            <a:lvl3pPr>
              <a:defRPr sz="760" b="0">
                <a:solidFill>
                  <a:schemeClr val="tx1"/>
                </a:solidFill>
              </a:defRPr>
            </a:lvl3pPr>
            <a:lvl4pPr>
              <a:defRPr sz="675" b="0">
                <a:solidFill>
                  <a:schemeClr val="tx1"/>
                </a:solidFill>
              </a:defRPr>
            </a:lvl4pPr>
            <a:lvl5pPr>
              <a:defRPr sz="675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text, 24 </a:t>
            </a:r>
            <a:r>
              <a:rPr lang="en-GB" dirty="0" err="1"/>
              <a:t>pt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6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 algn="ctr"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5E28804-0170-4D43-A852-913E07F41AF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49413" y="7459596"/>
            <a:ext cx="4040189" cy="5476784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A96552-BC9E-6842-B3EE-2019F28B98E8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649411" y="6170615"/>
            <a:ext cx="4040189" cy="1254400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F5074B3-59F3-DD42-BE7C-47AC64861F5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6502402" y="7459596"/>
            <a:ext cx="4040189" cy="5476784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0A25A3A-04E5-834F-BED4-D2384D0EAAE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502400" y="6170615"/>
            <a:ext cx="4040189" cy="1254400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582C7F40-BD67-E147-9C41-9A74BA657CCC}"/>
              </a:ext>
            </a:extLst>
          </p:cNvPr>
          <p:cNvSpPr/>
          <p:nvPr userDrawn="1"/>
        </p:nvSpPr>
        <p:spPr>
          <a:xfrm>
            <a:off x="6052692" y="6159863"/>
            <a:ext cx="86619" cy="6826667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544A31BB-5640-DD45-ABA8-282714A17880}"/>
              </a:ext>
            </a:extLst>
          </p:cNvPr>
          <p:cNvGrpSpPr/>
          <p:nvPr userDrawn="1"/>
        </p:nvGrpSpPr>
        <p:grpSpPr>
          <a:xfrm>
            <a:off x="-411886" y="5099878"/>
            <a:ext cx="1368725" cy="3244388"/>
            <a:chOff x="0" y="0"/>
            <a:chExt cx="6350000" cy="6350000"/>
          </a:xfrm>
          <a:solidFill>
            <a:schemeClr val="bg2"/>
          </a:solidFill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96577C3C-87FE-3545-A628-1C7016E9058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35DD90AC-5504-5142-8BF8-C5A91B10D56E}"/>
              </a:ext>
            </a:extLst>
          </p:cNvPr>
          <p:cNvGrpSpPr/>
          <p:nvPr userDrawn="1"/>
        </p:nvGrpSpPr>
        <p:grpSpPr>
          <a:xfrm>
            <a:off x="-376715" y="9071878"/>
            <a:ext cx="738500" cy="1750516"/>
            <a:chOff x="0" y="0"/>
            <a:chExt cx="6350000" cy="6350000"/>
          </a:xfrm>
          <a:solidFill>
            <a:schemeClr val="tx1"/>
          </a:solidFill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FAE1282D-B298-394A-8B86-12B6660158D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1" name="Group 3">
            <a:extLst>
              <a:ext uri="{FF2B5EF4-FFF2-40B4-BE49-F238E27FC236}">
                <a16:creationId xmlns:a16="http://schemas.microsoft.com/office/drawing/2014/main" id="{FA1D59BD-256E-1A47-8787-53907275D4B1}"/>
              </a:ext>
            </a:extLst>
          </p:cNvPr>
          <p:cNvGrpSpPr/>
          <p:nvPr userDrawn="1"/>
        </p:nvGrpSpPr>
        <p:grpSpPr>
          <a:xfrm>
            <a:off x="414370" y="6886031"/>
            <a:ext cx="738500" cy="1750516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id="{670EFA70-CD36-B34F-B099-34A9EE3342A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8" name="Group 3">
            <a:extLst>
              <a:ext uri="{FF2B5EF4-FFF2-40B4-BE49-F238E27FC236}">
                <a16:creationId xmlns:a16="http://schemas.microsoft.com/office/drawing/2014/main" id="{4E3C8954-6F2E-3E4A-8C11-5B69984A5C59}"/>
              </a:ext>
            </a:extLst>
          </p:cNvPr>
          <p:cNvGrpSpPr/>
          <p:nvPr userDrawn="1"/>
        </p:nvGrpSpPr>
        <p:grpSpPr>
          <a:xfrm>
            <a:off x="10788508" y="11410288"/>
            <a:ext cx="1281893" cy="3052181"/>
            <a:chOff x="14166" y="588762"/>
            <a:chExt cx="5735527" cy="5761233"/>
          </a:xfrm>
          <a:solidFill>
            <a:schemeClr val="bg2"/>
          </a:solidFill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C85E6A7E-8224-9348-93B3-2A7CF09403E3}"/>
                </a:ext>
              </a:extLst>
            </p:cNvPr>
            <p:cNvSpPr/>
            <p:nvPr/>
          </p:nvSpPr>
          <p:spPr>
            <a:xfrm>
              <a:off x="14166" y="588762"/>
              <a:ext cx="5735527" cy="5761233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A6522346-3CB5-424F-B017-DA71F21D3242}"/>
              </a:ext>
            </a:extLst>
          </p:cNvPr>
          <p:cNvGrpSpPr/>
          <p:nvPr userDrawn="1"/>
        </p:nvGrpSpPr>
        <p:grpSpPr>
          <a:xfrm>
            <a:off x="11264334" y="7692740"/>
            <a:ext cx="765748" cy="1815104"/>
            <a:chOff x="0" y="0"/>
            <a:chExt cx="6350000" cy="6350000"/>
          </a:xfrm>
          <a:solidFill>
            <a:schemeClr val="tx1"/>
          </a:solidFill>
        </p:grpSpPr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8258321A-AF99-6243-A92B-DCD419CEE89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578F2112-703B-C54D-9490-6CCEDD526EA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647205" y="10447059"/>
            <a:ext cx="1066763" cy="2528621"/>
            <a:chOff x="0" y="0"/>
            <a:chExt cx="1708150" cy="170815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EFD5C87-2B9A-BA4D-B357-4F9E52FD0EA7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554340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5661" y="7962609"/>
            <a:ext cx="5067299" cy="1254400"/>
          </a:xfrm>
        </p:spPr>
        <p:txBody>
          <a:bodyPr>
            <a:normAutofit/>
          </a:bodyPr>
          <a:lstStyle>
            <a:lvl1pPr marL="0" indent="0" algn="l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1" y="3958707"/>
            <a:ext cx="5067299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9DFD98-33D4-014B-9487-9983242296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64228" y="-3"/>
            <a:ext cx="341445" cy="16298667"/>
            <a:chOff x="7464242" y="-680644"/>
            <a:chExt cx="399878" cy="8052714"/>
          </a:xfrm>
          <a:solidFill>
            <a:schemeClr val="tx1"/>
          </a:solidFill>
        </p:grpSpPr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B7A1D27E-DD39-8649-98CC-BC3540DDF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0392" y="-680644"/>
              <a:ext cx="27578" cy="8052714"/>
            </a:xfrm>
            <a:prstGeom prst="rect">
              <a:avLst/>
            </a:prstGeom>
            <a:grpFill/>
          </p:spPr>
        </p:sp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16103D1A-C540-5A43-8D9A-86156EE0062D}"/>
                </a:ext>
              </a:extLst>
            </p:cNvPr>
            <p:cNvGrpSpPr/>
            <p:nvPr/>
          </p:nvGrpSpPr>
          <p:grpSpPr>
            <a:xfrm>
              <a:off x="7464242" y="537146"/>
              <a:ext cx="399878" cy="399878"/>
              <a:chOff x="0" y="0"/>
              <a:chExt cx="6350000" cy="6350000"/>
            </a:xfrm>
            <a:grpFill/>
          </p:grpSpPr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F4226C6B-0FAC-724D-98E8-71A41F3D38E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4" name="Group 17">
              <a:extLst>
                <a:ext uri="{FF2B5EF4-FFF2-40B4-BE49-F238E27FC236}">
                  <a16:creationId xmlns:a16="http://schemas.microsoft.com/office/drawing/2014/main" id="{F080D82C-D95F-CF47-A080-C4EACB9736E3}"/>
                </a:ext>
              </a:extLst>
            </p:cNvPr>
            <p:cNvGrpSpPr/>
            <p:nvPr/>
          </p:nvGrpSpPr>
          <p:grpSpPr>
            <a:xfrm>
              <a:off x="7465134" y="2880338"/>
              <a:ext cx="398093" cy="399878"/>
              <a:chOff x="14171" y="-1587495"/>
              <a:chExt cx="6321658" cy="6350000"/>
            </a:xfrm>
            <a:grpFill/>
          </p:grpSpPr>
          <p:sp>
            <p:nvSpPr>
              <p:cNvPr id="26" name="Freeform 18">
                <a:extLst>
                  <a:ext uri="{FF2B5EF4-FFF2-40B4-BE49-F238E27FC236}">
                    <a16:creationId xmlns:a16="http://schemas.microsoft.com/office/drawing/2014/main" id="{F063343F-9BF0-3844-8422-D3C6FC163FC0}"/>
                  </a:ext>
                </a:extLst>
              </p:cNvPr>
              <p:cNvSpPr/>
              <p:nvPr/>
            </p:nvSpPr>
            <p:spPr>
              <a:xfrm>
                <a:off x="14171" y="-1587495"/>
                <a:ext cx="6321658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856E2AB2-9818-144F-9FF8-0DA93E9AA6B5}"/>
                </a:ext>
              </a:extLst>
            </p:cNvPr>
            <p:cNvGrpSpPr/>
            <p:nvPr/>
          </p:nvGrpSpPr>
          <p:grpSpPr>
            <a:xfrm>
              <a:off x="7464242" y="5223529"/>
              <a:ext cx="399878" cy="399878"/>
              <a:chOff x="0" y="0"/>
              <a:chExt cx="6350000" cy="6350000"/>
            </a:xfrm>
            <a:grpFill/>
          </p:grpSpPr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37CAC682-3603-C94F-AE74-0A6AC984346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1E5AFDC3-6B85-7D4C-AF7A-A5E87B62F0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4051" y="-3045042"/>
            <a:ext cx="2569253" cy="6090084"/>
            <a:chOff x="0" y="0"/>
            <a:chExt cx="1708150" cy="1708150"/>
          </a:xfrm>
          <a:solidFill>
            <a:schemeClr val="bg2"/>
          </a:solidFill>
        </p:grpSpPr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72C8C86-9F65-8E4A-9287-61B40AC24B2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4" name="Group 12">
            <a:extLst>
              <a:ext uri="{FF2B5EF4-FFF2-40B4-BE49-F238E27FC236}">
                <a16:creationId xmlns:a16="http://schemas.microsoft.com/office/drawing/2014/main" id="{FCBFF0E3-7BC0-DC4C-B7F6-FB35E4064255}"/>
              </a:ext>
            </a:extLst>
          </p:cNvPr>
          <p:cNvGrpSpPr/>
          <p:nvPr userDrawn="1"/>
        </p:nvGrpSpPr>
        <p:grpSpPr>
          <a:xfrm>
            <a:off x="-1496477" y="10100710"/>
            <a:ext cx="2275881" cy="5394681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59A73615-3659-E740-8378-2EEF8491836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DF89754F-7A61-6F46-BB87-8AF3CB815A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5661" y="9268360"/>
            <a:ext cx="5067299" cy="2551280"/>
          </a:xfrm>
        </p:spPr>
        <p:txBody>
          <a:bodyPr/>
          <a:lstStyle>
            <a:lvl1pPr marL="0" indent="0" algn="l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343E331-39BD-7342-ACED-536E0B9A565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7863101" y="3527152"/>
            <a:ext cx="3171613" cy="1709851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8B6A47A-E2B7-9D4E-A6B1-79E4A6D8BE5B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7863101" y="8269613"/>
            <a:ext cx="3171613" cy="1706667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D25668EC-B8A4-AE40-A0C1-E6645858D73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7863101" y="13006897"/>
            <a:ext cx="3171613" cy="1706667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62DEFC-02C0-0A4A-BCF9-F04D2C4460AE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7863101" y="6993467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57CC83DD-67DE-8F4A-9265-D428C30758AC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7863101" y="11731365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EF23E5F-7FB2-5C4C-8CEE-E32634143991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7863101" y="2246201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099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A1D27E-DD39-8649-98CC-BC3540DDFEB0}"/>
              </a:ext>
            </a:extLst>
          </p:cNvPr>
          <p:cNvSpPr/>
          <p:nvPr/>
        </p:nvSpPr>
        <p:spPr>
          <a:xfrm>
            <a:off x="7523176" y="-3"/>
            <a:ext cx="23549" cy="16298667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16103D1A-C540-5A43-8D9A-86156EE0062D}"/>
              </a:ext>
            </a:extLst>
          </p:cNvPr>
          <p:cNvGrpSpPr/>
          <p:nvPr/>
        </p:nvGrpSpPr>
        <p:grpSpPr>
          <a:xfrm>
            <a:off x="7363848" y="2464805"/>
            <a:ext cx="341445" cy="809351"/>
            <a:chOff x="0" y="0"/>
            <a:chExt cx="6350000" cy="6350000"/>
          </a:xfrm>
        </p:grpSpPr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F4226C6B-0FAC-724D-98E8-71A41F3D38E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F080D82C-D95F-CF47-A080-C4EACB9736E3}"/>
              </a:ext>
            </a:extLst>
          </p:cNvPr>
          <p:cNvGrpSpPr/>
          <p:nvPr/>
        </p:nvGrpSpPr>
        <p:grpSpPr>
          <a:xfrm>
            <a:off x="7364610" y="8788289"/>
            <a:ext cx="339922" cy="809351"/>
            <a:chOff x="14171" y="-1587495"/>
            <a:chExt cx="6321658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063343F-9BF0-3844-8422-D3C6FC163FC0}"/>
                </a:ext>
              </a:extLst>
            </p:cNvPr>
            <p:cNvSpPr/>
            <p:nvPr/>
          </p:nvSpPr>
          <p:spPr>
            <a:xfrm>
              <a:off x="14171" y="-1587495"/>
              <a:ext cx="6321658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856E2AB2-9818-144F-9FF8-0DA93E9AA6B5}"/>
              </a:ext>
            </a:extLst>
          </p:cNvPr>
          <p:cNvGrpSpPr/>
          <p:nvPr/>
        </p:nvGrpSpPr>
        <p:grpSpPr>
          <a:xfrm>
            <a:off x="7363848" y="11950029"/>
            <a:ext cx="341445" cy="809351"/>
            <a:chOff x="0" y="0"/>
            <a:chExt cx="6350000" cy="6350000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7CAC682-3603-C94F-AE74-0A6AC98434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343E331-39BD-7342-ACED-536E0B9A5655}"/>
              </a:ext>
            </a:extLst>
          </p:cNvPr>
          <p:cNvSpPr>
            <a:spLocks noGrp="1"/>
          </p:cNvSpPr>
          <p:nvPr userDrawn="1">
            <p:ph type="body" sz="half" idx="13" hasCustomPrompt="1"/>
          </p:nvPr>
        </p:nvSpPr>
        <p:spPr>
          <a:xfrm>
            <a:off x="7863101" y="3527152"/>
            <a:ext cx="3171613" cy="1709851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8B6A47A-E2B7-9D4E-A6B1-79E4A6D8BE5B}"/>
              </a:ext>
            </a:extLst>
          </p:cNvPr>
          <p:cNvSpPr>
            <a:spLocks noGrp="1"/>
          </p:cNvSpPr>
          <p:nvPr userDrawn="1">
            <p:ph type="body" sz="half" idx="14" hasCustomPrompt="1"/>
          </p:nvPr>
        </p:nvSpPr>
        <p:spPr>
          <a:xfrm>
            <a:off x="7863101" y="9842235"/>
            <a:ext cx="3171613" cy="1706667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62DEFC-02C0-0A4A-BCF9-F04D2C4460AE}"/>
              </a:ext>
            </a:extLst>
          </p:cNvPr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7863101" y="8566089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EF23E5F-7FB2-5C4C-8CEE-E32634143991}"/>
              </a:ext>
            </a:extLst>
          </p:cNvPr>
          <p:cNvSpPr>
            <a:spLocks noGrp="1"/>
          </p:cNvSpPr>
          <p:nvPr userDrawn="1">
            <p:ph type="body" sz="half" idx="18" hasCustomPrompt="1"/>
          </p:nvPr>
        </p:nvSpPr>
        <p:spPr>
          <a:xfrm>
            <a:off x="7863101" y="2246201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8" name="Title 28">
            <a:extLst>
              <a:ext uri="{FF2B5EF4-FFF2-40B4-BE49-F238E27FC236}">
                <a16:creationId xmlns:a16="http://schemas.microsoft.com/office/drawing/2014/main" id="{7AB1D44F-B2F3-6A43-8F0B-88B3742B410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199" y="2152418"/>
            <a:ext cx="4526717" cy="1974108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9EAA9CDD-2567-9E4F-88BB-CC8F2EAD8C0D}"/>
              </a:ext>
            </a:extLst>
          </p:cNvPr>
          <p:cNvGrpSpPr/>
          <p:nvPr userDrawn="1"/>
        </p:nvGrpSpPr>
        <p:grpSpPr>
          <a:xfrm>
            <a:off x="7363848" y="5626547"/>
            <a:ext cx="341445" cy="809351"/>
            <a:chOff x="0" y="0"/>
            <a:chExt cx="6350000" cy="6350000"/>
          </a:xfrm>
        </p:grpSpPr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DBC54EFF-A466-9947-B58E-5A9CCD6CC42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86257A-5467-7548-972E-C5AC95780DC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006101" y="6667312"/>
            <a:ext cx="3171613" cy="1709851"/>
          </a:xfrm>
        </p:spPr>
        <p:txBody>
          <a:bodyPr/>
          <a:lstStyle>
            <a:lvl1pPr marL="0" indent="0" algn="r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BA87D9D-3FD5-7047-89B7-70E4AB45C064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006101" y="5386361"/>
            <a:ext cx="3171613" cy="1254400"/>
          </a:xfrm>
        </p:spPr>
        <p:txBody>
          <a:bodyPr>
            <a:normAutofit/>
          </a:bodyPr>
          <a:lstStyle>
            <a:lvl1pPr marL="0" indent="0" algn="r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71C4986E-313F-7040-8A12-397283785148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006101" y="13007512"/>
            <a:ext cx="3171613" cy="1706667"/>
          </a:xfrm>
        </p:spPr>
        <p:txBody>
          <a:bodyPr/>
          <a:lstStyle>
            <a:lvl1pPr marL="0" indent="0" algn="r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62032-66F8-C94C-9596-3A74A3FAB68A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4006101" y="11731365"/>
            <a:ext cx="3171613" cy="1254400"/>
          </a:xfrm>
        </p:spPr>
        <p:txBody>
          <a:bodyPr>
            <a:normAutofit/>
          </a:bodyPr>
          <a:lstStyle>
            <a:lvl1pPr marL="0" indent="0" algn="r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9E29FC42-14F9-0F4D-83BF-D9845219CEAE}"/>
              </a:ext>
            </a:extLst>
          </p:cNvPr>
          <p:cNvGrpSpPr/>
          <p:nvPr userDrawn="1"/>
        </p:nvGrpSpPr>
        <p:grpSpPr>
          <a:xfrm>
            <a:off x="428771" y="13511410"/>
            <a:ext cx="1988295" cy="4712996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58D274E-7573-5541-A17B-EF62E15D452E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4" name="Group 21">
            <a:extLst>
              <a:ext uri="{FF2B5EF4-FFF2-40B4-BE49-F238E27FC236}">
                <a16:creationId xmlns:a16="http://schemas.microsoft.com/office/drawing/2014/main" id="{DC987DDF-8A65-0E44-BAAB-C5D5C54532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321828" y="10702750"/>
            <a:ext cx="1739524" cy="4123316"/>
            <a:chOff x="0" y="0"/>
            <a:chExt cx="1708150" cy="1708150"/>
          </a:xfrm>
          <a:solidFill>
            <a:schemeClr val="bg2"/>
          </a:solidFill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3CCEA9D9-3EFC-B245-B105-BBFD2EDC2FD3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3344942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A1D27E-DD39-8649-98CC-BC3540DDFEB0}"/>
              </a:ext>
            </a:extLst>
          </p:cNvPr>
          <p:cNvSpPr/>
          <p:nvPr/>
        </p:nvSpPr>
        <p:spPr>
          <a:xfrm>
            <a:off x="7523176" y="-3"/>
            <a:ext cx="23549" cy="16298667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16103D1A-C540-5A43-8D9A-86156EE0062D}"/>
              </a:ext>
            </a:extLst>
          </p:cNvPr>
          <p:cNvGrpSpPr/>
          <p:nvPr/>
        </p:nvGrpSpPr>
        <p:grpSpPr>
          <a:xfrm>
            <a:off x="7358153" y="2464805"/>
            <a:ext cx="341445" cy="809351"/>
            <a:chOff x="0" y="0"/>
            <a:chExt cx="6350000" cy="6350000"/>
          </a:xfrm>
        </p:grpSpPr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F4226C6B-0FAC-724D-98E8-71A41F3D38E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F080D82C-D95F-CF47-A080-C4EACB9736E3}"/>
              </a:ext>
            </a:extLst>
          </p:cNvPr>
          <p:cNvGrpSpPr/>
          <p:nvPr/>
        </p:nvGrpSpPr>
        <p:grpSpPr>
          <a:xfrm>
            <a:off x="7358913" y="10450419"/>
            <a:ext cx="339922" cy="809351"/>
            <a:chOff x="14171" y="-1587495"/>
            <a:chExt cx="6321658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063343F-9BF0-3844-8422-D3C6FC163FC0}"/>
                </a:ext>
              </a:extLst>
            </p:cNvPr>
            <p:cNvSpPr/>
            <p:nvPr/>
          </p:nvSpPr>
          <p:spPr>
            <a:xfrm>
              <a:off x="14171" y="-1587495"/>
              <a:ext cx="6321658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856E2AB2-9818-144F-9FF8-0DA93E9AA6B5}"/>
              </a:ext>
            </a:extLst>
          </p:cNvPr>
          <p:cNvGrpSpPr/>
          <p:nvPr/>
        </p:nvGrpSpPr>
        <p:grpSpPr>
          <a:xfrm>
            <a:off x="7358153" y="13112290"/>
            <a:ext cx="341445" cy="809351"/>
            <a:chOff x="0" y="0"/>
            <a:chExt cx="6350000" cy="6350000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7CAC682-3603-C94F-AE74-0A6AC98434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62DEFC-02C0-0A4A-BCF9-F04D2C4460AE}"/>
              </a:ext>
            </a:extLst>
          </p:cNvPr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7863101" y="7557480"/>
            <a:ext cx="3171613" cy="1254400"/>
          </a:xfrm>
        </p:spPr>
        <p:txBody>
          <a:bodyPr anchor="ctr"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EF23E5F-7FB2-5C4C-8CEE-E32634143991}"/>
              </a:ext>
            </a:extLst>
          </p:cNvPr>
          <p:cNvSpPr>
            <a:spLocks noGrp="1"/>
          </p:cNvSpPr>
          <p:nvPr userDrawn="1">
            <p:ph type="body" sz="half" idx="18" hasCustomPrompt="1"/>
          </p:nvPr>
        </p:nvSpPr>
        <p:spPr>
          <a:xfrm>
            <a:off x="7863101" y="2246201"/>
            <a:ext cx="3171613" cy="1254400"/>
          </a:xfrm>
        </p:spPr>
        <p:txBody>
          <a:bodyPr anchor="ctr">
            <a:normAutofit/>
          </a:bodyPr>
          <a:lstStyle>
            <a:lvl1pPr marL="0" indent="0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8" name="Title 28">
            <a:extLst>
              <a:ext uri="{FF2B5EF4-FFF2-40B4-BE49-F238E27FC236}">
                <a16:creationId xmlns:a16="http://schemas.microsoft.com/office/drawing/2014/main" id="{7AB1D44F-B2F3-6A43-8F0B-88B3742B410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199" y="2152418"/>
            <a:ext cx="4526717" cy="1974108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9EAA9CDD-2567-9E4F-88BB-CC8F2EAD8C0D}"/>
              </a:ext>
            </a:extLst>
          </p:cNvPr>
          <p:cNvGrpSpPr/>
          <p:nvPr userDrawn="1"/>
        </p:nvGrpSpPr>
        <p:grpSpPr>
          <a:xfrm>
            <a:off x="7358153" y="5126677"/>
            <a:ext cx="341445" cy="809351"/>
            <a:chOff x="0" y="0"/>
            <a:chExt cx="6350000" cy="6350000"/>
          </a:xfrm>
        </p:grpSpPr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DBC54EFF-A466-9947-B58E-5A9CCD6CC42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BA87D9D-3FD5-7047-89B7-70E4AB45C064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006101" y="4913624"/>
            <a:ext cx="3171613" cy="1254400"/>
          </a:xfrm>
        </p:spPr>
        <p:txBody>
          <a:bodyPr anchor="ctr">
            <a:normAutofit/>
          </a:bodyPr>
          <a:lstStyle>
            <a:lvl1pPr marL="0" indent="0" algn="r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62032-66F8-C94C-9596-3A74A3FAB68A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4006101" y="10229184"/>
            <a:ext cx="3171613" cy="1254400"/>
          </a:xfrm>
        </p:spPr>
        <p:txBody>
          <a:bodyPr anchor="ctr">
            <a:normAutofit/>
          </a:bodyPr>
          <a:lstStyle>
            <a:lvl1pPr marL="0" indent="0" algn="r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9E29FC42-14F9-0F4D-83BF-D9845219CEAE}"/>
              </a:ext>
            </a:extLst>
          </p:cNvPr>
          <p:cNvGrpSpPr/>
          <p:nvPr userDrawn="1"/>
        </p:nvGrpSpPr>
        <p:grpSpPr>
          <a:xfrm>
            <a:off x="428771" y="13511410"/>
            <a:ext cx="1988295" cy="4712996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58D274E-7573-5541-A17B-EF62E15D452E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4" name="Group 21">
            <a:extLst>
              <a:ext uri="{FF2B5EF4-FFF2-40B4-BE49-F238E27FC236}">
                <a16:creationId xmlns:a16="http://schemas.microsoft.com/office/drawing/2014/main" id="{DC987DDF-8A65-0E44-BAAB-C5D5C54532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321828" y="10702750"/>
            <a:ext cx="1739524" cy="4123316"/>
            <a:chOff x="0" y="0"/>
            <a:chExt cx="1708150" cy="1708150"/>
          </a:xfrm>
          <a:solidFill>
            <a:schemeClr val="bg2"/>
          </a:solidFill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3CCEA9D9-3EFC-B245-B105-BBFD2EDC2FD3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4" name="Group 15">
            <a:extLst>
              <a:ext uri="{FF2B5EF4-FFF2-40B4-BE49-F238E27FC236}">
                <a16:creationId xmlns:a16="http://schemas.microsoft.com/office/drawing/2014/main" id="{17F313F7-D70B-DE48-ABC0-3063A14337BC}"/>
              </a:ext>
            </a:extLst>
          </p:cNvPr>
          <p:cNvGrpSpPr/>
          <p:nvPr userDrawn="1"/>
        </p:nvGrpSpPr>
        <p:grpSpPr>
          <a:xfrm>
            <a:off x="7358153" y="7788547"/>
            <a:ext cx="341445" cy="809351"/>
            <a:chOff x="0" y="0"/>
            <a:chExt cx="6350000" cy="6350000"/>
          </a:xfrm>
        </p:grpSpPr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E752EE25-F995-CA48-A16E-106BAD0BF0C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A5EB3536-9B5E-BB40-A5CA-5CA71608FC10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7863099" y="12876236"/>
            <a:ext cx="3171613" cy="1254400"/>
          </a:xfrm>
        </p:spPr>
        <p:txBody>
          <a:bodyPr anchor="ctr"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389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n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051F53F-3A6E-6447-979F-AC71E0BA31CB}"/>
              </a:ext>
            </a:extLst>
          </p:cNvPr>
          <p:cNvSpPr>
            <a:spLocks/>
          </p:cNvSpPr>
          <p:nvPr userDrawn="1"/>
        </p:nvSpPr>
        <p:spPr>
          <a:xfrm>
            <a:off x="8272992" y="0"/>
            <a:ext cx="3240000" cy="16256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B8F16-F7A1-7A4C-8163-D8F23116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3809E3-BC63-874F-AAC3-10E0D19F18F0}"/>
              </a:ext>
            </a:extLst>
          </p:cNvPr>
          <p:cNvSpPr>
            <a:spLocks/>
          </p:cNvSpPr>
          <p:nvPr userDrawn="1"/>
        </p:nvSpPr>
        <p:spPr>
          <a:xfrm>
            <a:off x="4476000" y="1787008"/>
            <a:ext cx="3240000" cy="12681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C2BB0C-16DE-AD49-BF77-298735541D2F}"/>
              </a:ext>
            </a:extLst>
          </p:cNvPr>
          <p:cNvSpPr>
            <a:spLocks/>
          </p:cNvSpPr>
          <p:nvPr userDrawn="1"/>
        </p:nvSpPr>
        <p:spPr>
          <a:xfrm>
            <a:off x="679008" y="3554735"/>
            <a:ext cx="3240000" cy="914653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09B2E6B6-443A-5F4F-8C7D-9ACB5A97E85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1420924" y="607081"/>
            <a:ext cx="2438482" cy="5780105"/>
            <a:chOff x="0" y="0"/>
            <a:chExt cx="1708150" cy="1708150"/>
          </a:xfrm>
          <a:solidFill>
            <a:schemeClr val="bg2"/>
          </a:solidFill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CCBE75D-D682-144A-9AB3-8A3BEA2CDC81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9E8D72AE-714C-A742-B8C4-C407F492D604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897470" y="6775624"/>
            <a:ext cx="2775124" cy="4203840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E3B783F-885C-8442-8842-DD4BB8E7951B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7468" y="4924279"/>
            <a:ext cx="2775124" cy="1851344"/>
          </a:xfrm>
        </p:spPr>
        <p:txBody>
          <a:bodyPr>
            <a:noAutofit/>
          </a:bodyPr>
          <a:lstStyle>
            <a:lvl1pPr marL="0" indent="0">
              <a:buNone/>
              <a:defRPr sz="1013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030733-36C4-5E4A-BAA7-85BA6C2AC9A6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708440" y="5070079"/>
            <a:ext cx="2775124" cy="7631187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E10A49-41CD-FC4F-940B-E12B7D9C8ABB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708440" y="3218733"/>
            <a:ext cx="2775124" cy="1851344"/>
          </a:xfrm>
        </p:spPr>
        <p:txBody>
          <a:bodyPr>
            <a:noAutofit/>
          </a:bodyPr>
          <a:lstStyle>
            <a:lvl1pPr marL="0" indent="0">
              <a:buNone/>
              <a:defRPr sz="1013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1626EA3-0612-6E40-AF30-34C71B66BA0B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519411" y="3405062"/>
            <a:ext cx="2775124" cy="9345465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995BF8C2-2279-2D40-8E8E-537AE2B376CC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8519409" y="1518439"/>
            <a:ext cx="2775124" cy="1851344"/>
          </a:xfrm>
        </p:spPr>
        <p:txBody>
          <a:bodyPr>
            <a:noAutofit/>
          </a:bodyPr>
          <a:lstStyle>
            <a:lvl1pPr marL="0" indent="0">
              <a:buNone/>
              <a:defRPr sz="1013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</a:t>
            </a: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57141003-2C5C-0F45-8CFB-BCCEE4EBEA5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887708" y="12393075"/>
            <a:ext cx="2621166" cy="6213136"/>
            <a:chOff x="0" y="0"/>
            <a:chExt cx="1708150" cy="1708150"/>
          </a:xfrm>
          <a:solidFill>
            <a:schemeClr val="tx1"/>
          </a:solidFill>
        </p:grpSpPr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6EEF1BF-AC88-364E-AC5B-F81840F01D3B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9466730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n Bloc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2D4465E-6471-9040-8B3B-072FD60E88E7}"/>
              </a:ext>
            </a:extLst>
          </p:cNvPr>
          <p:cNvSpPr>
            <a:spLocks/>
          </p:cNvSpPr>
          <p:nvPr userDrawn="1"/>
        </p:nvSpPr>
        <p:spPr>
          <a:xfrm>
            <a:off x="7901579" y="6312749"/>
            <a:ext cx="2978098" cy="713409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7E2916-075F-9F49-9E71-1D1B668B34CB}"/>
              </a:ext>
            </a:extLst>
          </p:cNvPr>
          <p:cNvSpPr>
            <a:spLocks/>
          </p:cNvSpPr>
          <p:nvPr userDrawn="1"/>
        </p:nvSpPr>
        <p:spPr>
          <a:xfrm>
            <a:off x="4604866" y="6312749"/>
            <a:ext cx="2978098" cy="713409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AF538-AAE7-194B-987C-1D0848E2F365}"/>
              </a:ext>
            </a:extLst>
          </p:cNvPr>
          <p:cNvSpPr>
            <a:spLocks/>
          </p:cNvSpPr>
          <p:nvPr userDrawn="1"/>
        </p:nvSpPr>
        <p:spPr>
          <a:xfrm>
            <a:off x="1308153" y="6312749"/>
            <a:ext cx="2978098" cy="713409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49112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495291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653EB7-1A9E-6C48-8169-5C92D51690C9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80303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5BF40C4-E003-0848-875E-BCF60DA94181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4807200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4AD547D-30EB-834A-8D68-BD4859044EBF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114941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E8B99E5-C30C-CE47-8358-A77B9AF4336C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119109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5" name="Title 28">
            <a:extLst>
              <a:ext uri="{FF2B5EF4-FFF2-40B4-BE49-F238E27FC236}">
                <a16:creationId xmlns:a16="http://schemas.microsoft.com/office/drawing/2014/main" id="{854AB605-5575-FC4B-B21C-4870DC3B1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FB0047FB-43E2-5844-878D-07E280C6EF9B}"/>
              </a:ext>
            </a:extLst>
          </p:cNvPr>
          <p:cNvGrpSpPr/>
          <p:nvPr userDrawn="1"/>
        </p:nvGrpSpPr>
        <p:grpSpPr>
          <a:xfrm>
            <a:off x="11266543" y="524400"/>
            <a:ext cx="1736111" cy="4115227"/>
            <a:chOff x="0" y="0"/>
            <a:chExt cx="6350000" cy="6350000"/>
          </a:xfrm>
          <a:solidFill>
            <a:schemeClr val="bg2"/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87A3B3-9BAA-284C-906B-C1EB514528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E11E8547-5D63-CE45-A6DE-B4D6911AD47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887708" y="12393075"/>
            <a:ext cx="2621166" cy="6213136"/>
            <a:chOff x="0" y="0"/>
            <a:chExt cx="1708150" cy="1708150"/>
          </a:xfrm>
          <a:solidFill>
            <a:schemeClr val="tx1"/>
          </a:solidFill>
        </p:grpSpPr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8D17B6D-2A67-954E-94B3-F3050C30CC7B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12">
            <a:extLst>
              <a:ext uri="{FF2B5EF4-FFF2-40B4-BE49-F238E27FC236}">
                <a16:creationId xmlns:a16="http://schemas.microsoft.com/office/drawing/2014/main" id="{0879E18A-189A-E94D-B29A-8B5A4363C166}"/>
              </a:ext>
            </a:extLst>
          </p:cNvPr>
          <p:cNvGrpSpPr/>
          <p:nvPr userDrawn="1"/>
        </p:nvGrpSpPr>
        <p:grpSpPr>
          <a:xfrm>
            <a:off x="-1200217" y="4769615"/>
            <a:ext cx="1944846" cy="4610005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3C1C3885-8ECC-054E-A810-FFBD25EFE20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974144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5652070"/>
            <a:ext cx="4480560" cy="4964227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6B1AF964-70E9-0240-BC0A-CCEA92AE112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71502" y="-2035849"/>
            <a:ext cx="2438482" cy="5780105"/>
            <a:chOff x="0" y="0"/>
            <a:chExt cx="1708150" cy="1708150"/>
          </a:xfrm>
          <a:solidFill>
            <a:srgbClr val="CC5599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905A12E-361C-0A4D-A06D-FAD2FC85EAE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3BB9689F-A206-CF43-8A7B-B231828884E1}"/>
              </a:ext>
            </a:extLst>
          </p:cNvPr>
          <p:cNvGrpSpPr/>
          <p:nvPr userDrawn="1"/>
        </p:nvGrpSpPr>
        <p:grpSpPr>
          <a:xfrm>
            <a:off x="3519057" y="13610820"/>
            <a:ext cx="2275881" cy="5394681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7FA2B9E5-CA64-F344-84FF-150C6E6C8DA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FE79B90D-8A54-0741-BE94-7F54516137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53801" y="7083030"/>
            <a:ext cx="1990407" cy="4718001"/>
            <a:chOff x="0" y="0"/>
            <a:chExt cx="1708150" cy="1708150"/>
          </a:xfrm>
          <a:solidFill>
            <a:srgbClr val="54565A"/>
          </a:solidFill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5282190-6575-3B43-A7E6-FD8D2EB75E1F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315203" y="3502093"/>
            <a:ext cx="3719511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ADDDCF9-7992-084D-A047-C2A83B2FBE2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7315203" y="7697267"/>
            <a:ext cx="3719511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33A7B97-E310-D642-9C4B-082ABDDC20F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7315203" y="11891829"/>
            <a:ext cx="3719511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7315203" y="6421120"/>
            <a:ext cx="3719511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9D2A516-0939-5444-9D16-9A94DE65E412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7315203" y="10616296"/>
            <a:ext cx="3719511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D023A64-3DEC-9C4A-A572-4D93CDE946A4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7315201" y="2246201"/>
            <a:ext cx="3719511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64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2D4465E-6471-9040-8B3B-072FD60E88E7}"/>
              </a:ext>
            </a:extLst>
          </p:cNvPr>
          <p:cNvSpPr>
            <a:spLocks/>
          </p:cNvSpPr>
          <p:nvPr userDrawn="1"/>
        </p:nvSpPr>
        <p:spPr>
          <a:xfrm>
            <a:off x="7901579" y="6312749"/>
            <a:ext cx="2978098" cy="713409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7E2916-075F-9F49-9E71-1D1B668B34CB}"/>
              </a:ext>
            </a:extLst>
          </p:cNvPr>
          <p:cNvSpPr>
            <a:spLocks/>
          </p:cNvSpPr>
          <p:nvPr userDrawn="1"/>
        </p:nvSpPr>
        <p:spPr>
          <a:xfrm>
            <a:off x="4604866" y="6312749"/>
            <a:ext cx="2978098" cy="713409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AF538-AAE7-194B-987C-1D0848E2F365}"/>
              </a:ext>
            </a:extLst>
          </p:cNvPr>
          <p:cNvSpPr>
            <a:spLocks/>
          </p:cNvSpPr>
          <p:nvPr userDrawn="1"/>
        </p:nvSpPr>
        <p:spPr>
          <a:xfrm>
            <a:off x="1308153" y="6312749"/>
            <a:ext cx="2978098" cy="713409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49112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495291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653EB7-1A9E-6C48-8169-5C92D51690C9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80303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5BF40C4-E003-0848-875E-BCF60DA94181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4807200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4AD547D-30EB-834A-8D68-BD4859044EBF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114941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E8B99E5-C30C-CE47-8358-A77B9AF4336C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119109" y="7491933"/>
            <a:ext cx="2577600" cy="1961424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5" name="Title 28">
            <a:extLst>
              <a:ext uri="{FF2B5EF4-FFF2-40B4-BE49-F238E27FC236}">
                <a16:creationId xmlns:a16="http://schemas.microsoft.com/office/drawing/2014/main" id="{854AB605-5575-FC4B-B21C-4870DC3B1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FB0047FB-43E2-5844-878D-07E280C6EF9B}"/>
              </a:ext>
            </a:extLst>
          </p:cNvPr>
          <p:cNvGrpSpPr/>
          <p:nvPr userDrawn="1"/>
        </p:nvGrpSpPr>
        <p:grpSpPr>
          <a:xfrm>
            <a:off x="11266543" y="524400"/>
            <a:ext cx="1736111" cy="4115227"/>
            <a:chOff x="0" y="0"/>
            <a:chExt cx="6350000" cy="6350000"/>
          </a:xfrm>
          <a:solidFill>
            <a:schemeClr val="bg2"/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87A3B3-9BAA-284C-906B-C1EB514528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21">
            <a:extLst>
              <a:ext uri="{FF2B5EF4-FFF2-40B4-BE49-F238E27FC236}">
                <a16:creationId xmlns:a16="http://schemas.microsoft.com/office/drawing/2014/main" id="{70C06DE9-9ECD-FA44-AD3F-939985CDACEB}"/>
              </a:ext>
            </a:extLst>
          </p:cNvPr>
          <p:cNvGrpSpPr/>
          <p:nvPr userDrawn="1"/>
        </p:nvGrpSpPr>
        <p:grpSpPr>
          <a:xfrm rot="-5400000">
            <a:off x="6844907" y="6991683"/>
            <a:ext cx="1825465" cy="890722"/>
            <a:chOff x="0" y="0"/>
            <a:chExt cx="1715587" cy="1984256"/>
          </a:xfrm>
        </p:grpSpPr>
        <p:pic>
          <p:nvPicPr>
            <p:cNvPr id="30" name="Picture 22">
              <a:extLst>
                <a:ext uri="{FF2B5EF4-FFF2-40B4-BE49-F238E27FC236}">
                  <a16:creationId xmlns:a16="http://schemas.microsoft.com/office/drawing/2014/main" id="{886D1B2E-62BF-9A48-9F00-862FD6B1B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</a:blip>
            <a:srcRect/>
            <a:stretch>
              <a:fillRect/>
            </a:stretch>
          </p:blipFill>
          <p:spPr>
            <a:xfrm rot="-5400000">
              <a:off x="0" y="0"/>
              <a:ext cx="1339276" cy="133927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23">
              <a:extLst>
                <a:ext uri="{FF2B5EF4-FFF2-40B4-BE49-F238E27FC236}">
                  <a16:creationId xmlns:a16="http://schemas.microsoft.com/office/drawing/2014/main" id="{8903A203-3092-204A-99CE-44C60DD88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rcRect/>
            <a:stretch>
              <a:fillRect/>
            </a:stretch>
          </p:blipFill>
          <p:spPr>
            <a:xfrm rot="-2700000">
              <a:off x="549177" y="820266"/>
              <a:ext cx="967703" cy="96286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" name="Group 24">
            <a:extLst>
              <a:ext uri="{FF2B5EF4-FFF2-40B4-BE49-F238E27FC236}">
                <a16:creationId xmlns:a16="http://schemas.microsoft.com/office/drawing/2014/main" id="{BC4C4AC9-3863-1243-98C2-5284DEB3EB3D}"/>
              </a:ext>
            </a:extLst>
          </p:cNvPr>
          <p:cNvGrpSpPr/>
          <p:nvPr userDrawn="1"/>
        </p:nvGrpSpPr>
        <p:grpSpPr>
          <a:xfrm>
            <a:off x="4030342" y="11296059"/>
            <a:ext cx="873223" cy="1814239"/>
            <a:chOff x="0" y="0"/>
            <a:chExt cx="1945274" cy="1705036"/>
          </a:xfrm>
        </p:grpSpPr>
        <p:pic>
          <p:nvPicPr>
            <p:cNvPr id="33" name="Picture 25">
              <a:extLst>
                <a:ext uri="{FF2B5EF4-FFF2-40B4-BE49-F238E27FC236}">
                  <a16:creationId xmlns:a16="http://schemas.microsoft.com/office/drawing/2014/main" id="{53A91EE4-D410-2F4E-9D8A-0E234BBC0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</a:blip>
            <a:srcRect/>
            <a:stretch>
              <a:fillRect/>
            </a:stretch>
          </p:blipFill>
          <p:spPr>
            <a:xfrm>
              <a:off x="0" y="0"/>
              <a:ext cx="1339276" cy="1339276"/>
            </a:xfrm>
            <a:prstGeom prst="rect">
              <a:avLst/>
            </a:prstGeom>
          </p:spPr>
        </p:pic>
        <p:pic>
          <p:nvPicPr>
            <p:cNvPr id="34" name="Picture 26">
              <a:extLst>
                <a:ext uri="{FF2B5EF4-FFF2-40B4-BE49-F238E27FC236}">
                  <a16:creationId xmlns:a16="http://schemas.microsoft.com/office/drawing/2014/main" id="{9DC189D8-857B-0148-94C1-8BAA683B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rcRect/>
            <a:stretch>
              <a:fillRect/>
            </a:stretch>
          </p:blipFill>
          <p:spPr>
            <a:xfrm rot="-8100000">
              <a:off x="778864" y="541045"/>
              <a:ext cx="967703" cy="962864"/>
            </a:xfrm>
            <a:prstGeom prst="rect">
              <a:avLst/>
            </a:prstGeom>
          </p:spPr>
        </p:pic>
      </p:grpSp>
      <p:grpSp>
        <p:nvGrpSpPr>
          <p:cNvPr id="35" name="Group 12">
            <a:extLst>
              <a:ext uri="{FF2B5EF4-FFF2-40B4-BE49-F238E27FC236}">
                <a16:creationId xmlns:a16="http://schemas.microsoft.com/office/drawing/2014/main" id="{0F6519D2-CA1E-7743-962A-3ABD448B0BC1}"/>
              </a:ext>
            </a:extLst>
          </p:cNvPr>
          <p:cNvGrpSpPr/>
          <p:nvPr userDrawn="1"/>
        </p:nvGrpSpPr>
        <p:grpSpPr>
          <a:xfrm>
            <a:off x="-1200217" y="4769615"/>
            <a:ext cx="1944846" cy="4610005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907AD413-D507-2D46-8993-18B501EB6E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7" name="Group 14">
            <a:extLst>
              <a:ext uri="{FF2B5EF4-FFF2-40B4-BE49-F238E27FC236}">
                <a16:creationId xmlns:a16="http://schemas.microsoft.com/office/drawing/2014/main" id="{F16D5823-54B9-8641-BB00-18AD8514F3B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887708" y="12393075"/>
            <a:ext cx="2621166" cy="6213136"/>
            <a:chOff x="0" y="0"/>
            <a:chExt cx="1708150" cy="1708150"/>
          </a:xfrm>
          <a:solidFill>
            <a:schemeClr val="tx1"/>
          </a:solidFill>
        </p:grpSpPr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BDB8013-6854-044D-87BB-7E64183ED0E2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960998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5DAF538-AAE7-194B-987C-1D0848E2F365}"/>
              </a:ext>
            </a:extLst>
          </p:cNvPr>
          <p:cNvSpPr>
            <a:spLocks/>
          </p:cNvSpPr>
          <p:nvPr userDrawn="1"/>
        </p:nvSpPr>
        <p:spPr>
          <a:xfrm>
            <a:off x="1308153" y="6312749"/>
            <a:ext cx="2978098" cy="713409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D4465E-6471-9040-8B3B-072FD60E88E7}"/>
              </a:ext>
            </a:extLst>
          </p:cNvPr>
          <p:cNvSpPr>
            <a:spLocks/>
          </p:cNvSpPr>
          <p:nvPr userDrawn="1"/>
        </p:nvSpPr>
        <p:spPr>
          <a:xfrm>
            <a:off x="7901579" y="6312749"/>
            <a:ext cx="2978098" cy="713409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7E2916-075F-9F49-9E71-1D1B668B34CB}"/>
              </a:ext>
            </a:extLst>
          </p:cNvPr>
          <p:cNvSpPr>
            <a:spLocks/>
          </p:cNvSpPr>
          <p:nvPr userDrawn="1"/>
        </p:nvSpPr>
        <p:spPr>
          <a:xfrm>
            <a:off x="4604866" y="6312749"/>
            <a:ext cx="2978098" cy="713409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44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49112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495291" y="7491933"/>
            <a:ext cx="2577600" cy="1961424"/>
          </a:xfrm>
        </p:spPr>
        <p:txBody>
          <a:bodyPr>
            <a:noAutofit/>
          </a:bodyPr>
          <a:lstStyle>
            <a:lvl1pPr marL="0" indent="0" algn="l">
              <a:buNone/>
              <a:defRPr sz="1519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Number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653EB7-1A9E-6C48-8169-5C92D51690C9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4803030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5BF40C4-E003-0848-875E-BCF60DA94181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4807200" y="7491933"/>
            <a:ext cx="2577600" cy="1961424"/>
          </a:xfrm>
        </p:spPr>
        <p:txBody>
          <a:bodyPr>
            <a:noAutofit/>
          </a:bodyPr>
          <a:lstStyle>
            <a:lvl1pPr marL="0" indent="0" algn="l">
              <a:buNone/>
              <a:defRPr sz="1519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Number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4AD547D-30EB-834A-8D68-BD4859044EBF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114941" y="9467672"/>
            <a:ext cx="2581771" cy="2551280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E8B99E5-C30C-CE47-8358-A77B9AF4336C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119109" y="7491933"/>
            <a:ext cx="2577600" cy="1961424"/>
          </a:xfrm>
        </p:spPr>
        <p:txBody>
          <a:bodyPr>
            <a:normAutofit/>
          </a:bodyPr>
          <a:lstStyle>
            <a:lvl1pPr marL="0" indent="0" algn="l">
              <a:buNone/>
              <a:defRPr sz="1519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Number</a:t>
            </a:r>
          </a:p>
        </p:txBody>
      </p:sp>
      <p:sp>
        <p:nvSpPr>
          <p:cNvPr id="15" name="Title 28">
            <a:extLst>
              <a:ext uri="{FF2B5EF4-FFF2-40B4-BE49-F238E27FC236}">
                <a16:creationId xmlns:a16="http://schemas.microsoft.com/office/drawing/2014/main" id="{854AB605-5575-FC4B-B21C-4870DC3B1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7" name="Group 12">
            <a:extLst>
              <a:ext uri="{FF2B5EF4-FFF2-40B4-BE49-F238E27FC236}">
                <a16:creationId xmlns:a16="http://schemas.microsoft.com/office/drawing/2014/main" id="{FB0047FB-43E2-5844-878D-07E280C6EF9B}"/>
              </a:ext>
            </a:extLst>
          </p:cNvPr>
          <p:cNvGrpSpPr/>
          <p:nvPr userDrawn="1"/>
        </p:nvGrpSpPr>
        <p:grpSpPr>
          <a:xfrm>
            <a:off x="11266543" y="524400"/>
            <a:ext cx="1736111" cy="4115227"/>
            <a:chOff x="0" y="0"/>
            <a:chExt cx="6350000" cy="6350000"/>
          </a:xfrm>
          <a:solidFill>
            <a:schemeClr val="bg2"/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87A3B3-9BAA-284C-906B-C1EB5145288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12">
            <a:extLst>
              <a:ext uri="{FF2B5EF4-FFF2-40B4-BE49-F238E27FC236}">
                <a16:creationId xmlns:a16="http://schemas.microsoft.com/office/drawing/2014/main" id="{3448CED6-17EC-F540-959E-74566B9A6D29}"/>
              </a:ext>
            </a:extLst>
          </p:cNvPr>
          <p:cNvGrpSpPr/>
          <p:nvPr userDrawn="1"/>
        </p:nvGrpSpPr>
        <p:grpSpPr>
          <a:xfrm>
            <a:off x="-1200217" y="4769615"/>
            <a:ext cx="1944846" cy="4610005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779D9947-6B73-D349-B6E6-DC0054953085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1" name="Group 14">
            <a:extLst>
              <a:ext uri="{FF2B5EF4-FFF2-40B4-BE49-F238E27FC236}">
                <a16:creationId xmlns:a16="http://schemas.microsoft.com/office/drawing/2014/main" id="{A81089A7-911B-EE43-AEF2-363F79C24A5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887708" y="12393075"/>
            <a:ext cx="2621166" cy="6213136"/>
            <a:chOff x="0" y="0"/>
            <a:chExt cx="1708150" cy="1708150"/>
          </a:xfrm>
          <a:solidFill>
            <a:schemeClr val="tx1"/>
          </a:solidFill>
        </p:grpSpPr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D915FE6D-CD7B-CF47-B149-5EC2256CD9F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3239557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Ma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C21C49-7385-C646-8A93-D847B0C8BDEE}"/>
              </a:ext>
            </a:extLst>
          </p:cNvPr>
          <p:cNvSpPr/>
          <p:nvPr userDrawn="1"/>
        </p:nvSpPr>
        <p:spPr>
          <a:xfrm>
            <a:off x="0" y="10403840"/>
            <a:ext cx="12192000" cy="585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501320"/>
            <a:ext cx="5067299" cy="3142075"/>
          </a:xfrm>
        </p:spPr>
        <p:txBody>
          <a:bodyPr anchor="t">
            <a:normAutofit/>
          </a:bodyPr>
          <a:lstStyle>
            <a:lvl1pPr>
              <a:defRPr sz="1856" b="1">
                <a:solidFill>
                  <a:schemeClr val="tx1"/>
                </a:solidFill>
              </a:defRPr>
            </a:lvl1pPr>
          </a:lstStyle>
          <a:p>
            <a:r>
              <a:rPr lang="en-GB"/>
              <a:t>ALL CAPS HEADING, 44 PT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4A602AF-749B-2C41-B8CC-0B2167D19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5969000" y="1584673"/>
            <a:ext cx="5368638" cy="6299203"/>
          </a:xfrm>
          <a:prstGeom prst="rect">
            <a:avLst/>
          </a:prstGeom>
        </p:spPr>
      </p:pic>
      <p:grpSp>
        <p:nvGrpSpPr>
          <p:cNvPr id="9" name="Group 12">
            <a:extLst>
              <a:ext uri="{FF2B5EF4-FFF2-40B4-BE49-F238E27FC236}">
                <a16:creationId xmlns:a16="http://schemas.microsoft.com/office/drawing/2014/main" id="{4F0C9E23-0911-A14D-A092-2D640DF7EEE7}"/>
              </a:ext>
            </a:extLst>
          </p:cNvPr>
          <p:cNvGrpSpPr/>
          <p:nvPr userDrawn="1"/>
        </p:nvGrpSpPr>
        <p:grpSpPr>
          <a:xfrm>
            <a:off x="2333388" y="1068228"/>
            <a:ext cx="620027" cy="1469693"/>
            <a:chOff x="0" y="0"/>
            <a:chExt cx="6350000" cy="6350000"/>
          </a:xfrm>
          <a:solidFill>
            <a:schemeClr val="tx1">
              <a:lumMod val="95000"/>
            </a:schemeClr>
          </a:solidFill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31F6127B-AFAA-5548-8082-CBB8651105C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60814511-C51C-144B-9F17-D0DEFF5EA84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4482" y="-1473181"/>
            <a:ext cx="1298905" cy="3078884"/>
            <a:chOff x="0" y="0"/>
            <a:chExt cx="1708150" cy="1708150"/>
          </a:xfrm>
          <a:solidFill>
            <a:schemeClr val="bg2"/>
          </a:solidFill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5630312-D24B-F045-9843-6A5F2559F717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9903AE3-8B6C-CD4E-A953-5B765E6E186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1301" y="12515073"/>
            <a:ext cx="8368973" cy="2551280"/>
          </a:xfrm>
        </p:spPr>
        <p:txBody>
          <a:bodyPr/>
          <a:lstStyle>
            <a:lvl1pPr marL="0" indent="0">
              <a:buNone/>
              <a:defRPr sz="675">
                <a:solidFill>
                  <a:schemeClr val="bg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11353FC-C12A-5F46-911D-40B9BD0605A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31301" y="11259181"/>
            <a:ext cx="8368973" cy="1254400"/>
          </a:xfrm>
        </p:spPr>
        <p:txBody>
          <a:bodyPr>
            <a:normAutofit/>
          </a:bodyPr>
          <a:lstStyle>
            <a:lvl1pPr marL="0" indent="0">
              <a:buNone/>
              <a:defRPr sz="1013" b="1">
                <a:solidFill>
                  <a:schemeClr val="bg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846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57D11FF-5C71-BF47-A68D-0ADFE9893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47740" y="2152417"/>
            <a:ext cx="1507557" cy="2697969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8A860D4-C113-2842-B6F1-9779C2FFA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248167" y="3404351"/>
            <a:ext cx="8104046" cy="6753628"/>
          </a:xfrm>
        </p:spPr>
        <p:txBody>
          <a:bodyPr>
            <a:noAutofit/>
          </a:bodyPr>
          <a:lstStyle>
            <a:lvl1pPr marL="0" indent="0" algn="r">
              <a:buNone/>
              <a:defRPr sz="1856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quote, 44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EEE7AE5-9B1C-814D-AA9D-E0EEA0A8E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54892" y="10369381"/>
            <a:ext cx="5497323" cy="1052892"/>
          </a:xfrm>
        </p:spPr>
        <p:txBody>
          <a:bodyPr>
            <a:normAutofit/>
          </a:bodyPr>
          <a:lstStyle>
            <a:lvl1pPr marL="0" indent="0" algn="r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author name, 24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8AFEE78-EA79-6647-986F-8D430334C3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62583" y="13238168"/>
            <a:ext cx="2432272" cy="5765385"/>
            <a:chOff x="0" y="0"/>
            <a:chExt cx="1708150" cy="170815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F527DE72-7AD9-3C4E-B18B-8FE6F3C3822D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359520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811374-87A3-664B-8EB3-75901F870D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0403840"/>
          </a:xfrm>
        </p:spPr>
        <p:txBody>
          <a:bodyPr>
            <a:normAutofit/>
          </a:bodyPr>
          <a:lstStyle>
            <a:lvl1pPr marL="0" marR="0" indent="0" algn="l" defTabSz="385763" rtl="0" eaLnBrk="1" fontAlgn="auto" latinLnBrk="0" hangingPunct="1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/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C21C49-7385-C646-8A93-D847B0C8BDEE}"/>
              </a:ext>
            </a:extLst>
          </p:cNvPr>
          <p:cNvSpPr/>
          <p:nvPr userDrawn="1"/>
        </p:nvSpPr>
        <p:spPr>
          <a:xfrm>
            <a:off x="0" y="10403840"/>
            <a:ext cx="12192000" cy="585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F2B865-F271-A344-8201-58733C8EE8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B8E18A-001C-0E4E-B6E2-B93D4C32036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1301" y="12515073"/>
            <a:ext cx="8368973" cy="2551280"/>
          </a:xfrm>
        </p:spPr>
        <p:txBody>
          <a:bodyPr/>
          <a:lstStyle>
            <a:lvl1pPr marL="0" indent="0">
              <a:buNone/>
              <a:defRPr sz="675">
                <a:solidFill>
                  <a:schemeClr val="bg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26446C4-EA06-F64E-9669-E60E0375D4F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31301" y="11259181"/>
            <a:ext cx="8368973" cy="1254400"/>
          </a:xfrm>
        </p:spPr>
        <p:txBody>
          <a:bodyPr>
            <a:normAutofit/>
          </a:bodyPr>
          <a:lstStyle>
            <a:lvl1pPr marL="0" indent="0">
              <a:buNone/>
              <a:defRPr sz="1013" b="1">
                <a:solidFill>
                  <a:schemeClr val="bg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884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F696FA-46A7-D741-A21C-0A7832A960F8}"/>
              </a:ext>
            </a:extLst>
          </p:cNvPr>
          <p:cNvSpPr/>
          <p:nvPr userDrawn="1"/>
        </p:nvSpPr>
        <p:spPr>
          <a:xfrm>
            <a:off x="0" y="13058987"/>
            <a:ext cx="12192000" cy="3197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>
              <a:solidFill>
                <a:schemeClr val="bg1"/>
              </a:solidFill>
            </a:endParaRP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2740845-29AD-1149-9702-D59B7457D5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"/>
            <a:ext cx="12192000" cy="13058987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1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3BABC8-5BAF-FA40-883B-E5E511B0EC9A}"/>
              </a:ext>
            </a:extLst>
          </p:cNvPr>
          <p:cNvSpPr txBox="1">
            <a:spLocks/>
          </p:cNvSpPr>
          <p:nvPr userDrawn="1"/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2B865-F271-A344-8201-58733C8EE82E}" type="slidenum">
              <a:rPr lang="en-US" sz="506" smtClean="0"/>
              <a:pPr/>
              <a:t>‹#›</a:t>
            </a:fld>
            <a:endParaRPr lang="en-US" sz="506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ED7879-E061-024A-B532-A35B642E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3842251"/>
            <a:ext cx="10515600" cy="1630491"/>
          </a:xfrm>
        </p:spPr>
        <p:txBody>
          <a:bodyPr anchor="b">
            <a:normAutofit/>
          </a:bodyPr>
          <a:lstStyle>
            <a:lvl1pPr>
              <a:defRPr sz="1519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36 </a:t>
            </a:r>
            <a:r>
              <a:rPr lang="en-GB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4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ackgroun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1EDCD902-E246-EB49-B187-E4D18E836CBF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-3"/>
            <a:ext cx="12192000" cy="13073067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1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video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F696FA-46A7-D741-A21C-0A7832A960F8}"/>
              </a:ext>
            </a:extLst>
          </p:cNvPr>
          <p:cNvSpPr/>
          <p:nvPr userDrawn="1"/>
        </p:nvSpPr>
        <p:spPr>
          <a:xfrm>
            <a:off x="0" y="13058987"/>
            <a:ext cx="12192000" cy="3197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3BABC8-5BAF-FA40-883B-E5E511B0EC9A}"/>
              </a:ext>
            </a:extLst>
          </p:cNvPr>
          <p:cNvSpPr txBox="1">
            <a:spLocks/>
          </p:cNvSpPr>
          <p:nvPr userDrawn="1"/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2B865-F271-A344-8201-58733C8EE82E}" type="slidenum">
              <a:rPr lang="en-US" sz="506" smtClean="0"/>
              <a:pPr/>
              <a:t>‹#›</a:t>
            </a:fld>
            <a:endParaRPr lang="en-US" sz="506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ED7879-E061-024A-B532-A35B642E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3842251"/>
            <a:ext cx="10515600" cy="1630491"/>
          </a:xfrm>
        </p:spPr>
        <p:txBody>
          <a:bodyPr anchor="b">
            <a:normAutofit/>
          </a:bodyPr>
          <a:lstStyle>
            <a:lvl1pPr>
              <a:defRPr sz="1519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36 </a:t>
            </a:r>
            <a:r>
              <a:rPr lang="en-GB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84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6424B2-6B6F-2E45-9253-B483FB867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6462656" y="-1462263"/>
            <a:ext cx="7474892" cy="17718265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9655976"/>
            <a:ext cx="5067299" cy="3142075"/>
          </a:xfrm>
        </p:spPr>
        <p:txBody>
          <a:bodyPr>
            <a:normAutofit/>
          </a:bodyPr>
          <a:lstStyle>
            <a:lvl1pPr marL="0" indent="0" algn="l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652072"/>
            <a:ext cx="5067299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DE9305-A39D-994A-8BA9-0495245F6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954897" y="1388533"/>
            <a:ext cx="3029275" cy="7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6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811374-87A3-664B-8EB3-75901F870D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0403840"/>
          </a:xfrm>
          <a:solidFill>
            <a:schemeClr val="tx1"/>
          </a:solidFill>
        </p:spPr>
        <p:txBody>
          <a:bodyPr/>
          <a:lstStyle>
            <a:lvl1pPr marL="0" marR="0" indent="0" algn="l" defTabSz="385763" rtl="0" eaLnBrk="1" fontAlgn="auto" latinLnBrk="0" hangingPunct="1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C21C49-7385-C646-8A93-D847B0C8BDEE}"/>
              </a:ext>
            </a:extLst>
          </p:cNvPr>
          <p:cNvSpPr/>
          <p:nvPr userDrawn="1"/>
        </p:nvSpPr>
        <p:spPr>
          <a:xfrm>
            <a:off x="0" y="10403840"/>
            <a:ext cx="12192000" cy="5852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7183" y="11256571"/>
            <a:ext cx="5067299" cy="3142075"/>
          </a:xfrm>
        </p:spPr>
        <p:txBody>
          <a:bodyPr>
            <a:normAutofit/>
          </a:bodyPr>
          <a:lstStyle>
            <a:lvl1pPr marL="0" indent="0" algn="l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501320"/>
            <a:ext cx="5067299" cy="3142075"/>
          </a:xfrm>
        </p:spPr>
        <p:txBody>
          <a:bodyPr anchor="t">
            <a:normAutofit/>
          </a:bodyPr>
          <a:lstStyle>
            <a:lvl1pPr>
              <a:defRPr sz="1856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ALL CAPS HEADING, 44 PT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F741E-5B03-1948-B567-A02F514FDA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8314311" y="13848385"/>
            <a:ext cx="3029275" cy="76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82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19041" y="7144396"/>
            <a:ext cx="5067299" cy="5934597"/>
          </a:xfrm>
        </p:spPr>
        <p:txBody>
          <a:bodyPr>
            <a:normAutofit/>
          </a:bodyPr>
          <a:lstStyle>
            <a:lvl1pPr marL="0" indent="0" algn="ctr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add agenda,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9043" y="3140493"/>
            <a:ext cx="5067299" cy="3142075"/>
          </a:xfrm>
        </p:spPr>
        <p:txBody>
          <a:bodyPr anchor="t">
            <a:normAutofit/>
          </a:bodyPr>
          <a:lstStyle>
            <a:lvl1pPr algn="ctr">
              <a:defRPr sz="1856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6AE0E4AB-181C-B14B-9A5C-3AA816A9C54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567444" y="9699433"/>
            <a:ext cx="1463207" cy="3468343"/>
            <a:chOff x="0" y="0"/>
            <a:chExt cx="1708150" cy="1708150"/>
          </a:xfrm>
          <a:solidFill>
            <a:schemeClr val="tx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E0C47B1-FA4F-164F-8D73-880371522E4A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6" name="Group 3">
            <a:extLst>
              <a:ext uri="{FF2B5EF4-FFF2-40B4-BE49-F238E27FC236}">
                <a16:creationId xmlns:a16="http://schemas.microsoft.com/office/drawing/2014/main" id="{B8874C82-EABA-5244-AECF-A4F8637DFE7F}"/>
              </a:ext>
            </a:extLst>
          </p:cNvPr>
          <p:cNvGrpSpPr/>
          <p:nvPr userDrawn="1"/>
        </p:nvGrpSpPr>
        <p:grpSpPr>
          <a:xfrm>
            <a:off x="8259962" y="13940823"/>
            <a:ext cx="1281893" cy="3052181"/>
            <a:chOff x="14166" y="588762"/>
            <a:chExt cx="5735527" cy="5761233"/>
          </a:xfrm>
          <a:solidFill>
            <a:schemeClr val="bg1"/>
          </a:solidFill>
        </p:grpSpPr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3DC02AEF-E6C5-3E49-B539-1942A3C90C63}"/>
                </a:ext>
              </a:extLst>
            </p:cNvPr>
            <p:cNvSpPr/>
            <p:nvPr/>
          </p:nvSpPr>
          <p:spPr>
            <a:xfrm>
              <a:off x="14166" y="588762"/>
              <a:ext cx="5735527" cy="5761233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2" name="Group 5">
            <a:extLst>
              <a:ext uri="{FF2B5EF4-FFF2-40B4-BE49-F238E27FC236}">
                <a16:creationId xmlns:a16="http://schemas.microsoft.com/office/drawing/2014/main" id="{F34349FA-EFA8-3240-A01E-3ED5E7C2058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986453" y="4609395"/>
            <a:ext cx="2138909" cy="5070004"/>
            <a:chOff x="-338876" y="-338876"/>
            <a:chExt cx="2047026" cy="2047026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6EBCCA5-E448-894E-B208-473E6B147A9A}"/>
                </a:ext>
              </a:extLst>
            </p:cNvPr>
            <p:cNvSpPr/>
            <p:nvPr/>
          </p:nvSpPr>
          <p:spPr>
            <a:xfrm>
              <a:off x="-338876" y="-338876"/>
              <a:ext cx="2047026" cy="2047026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4" name="Group 3">
            <a:extLst>
              <a:ext uri="{FF2B5EF4-FFF2-40B4-BE49-F238E27FC236}">
                <a16:creationId xmlns:a16="http://schemas.microsoft.com/office/drawing/2014/main" id="{7AF70CF0-FFF7-B140-BD0A-ADD888B2213A}"/>
              </a:ext>
            </a:extLst>
          </p:cNvPr>
          <p:cNvGrpSpPr/>
          <p:nvPr userDrawn="1"/>
        </p:nvGrpSpPr>
        <p:grpSpPr>
          <a:xfrm>
            <a:off x="9251548" y="13973552"/>
            <a:ext cx="1281893" cy="3052181"/>
            <a:chOff x="14166" y="588763"/>
            <a:chExt cx="5735531" cy="5761233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B641BE06-A068-5341-9FF0-D60FBE8631AA}"/>
                </a:ext>
              </a:extLst>
            </p:cNvPr>
            <p:cNvSpPr/>
            <p:nvPr/>
          </p:nvSpPr>
          <p:spPr>
            <a:xfrm>
              <a:off x="14166" y="588763"/>
              <a:ext cx="5735531" cy="5761233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4" name="Group 3">
            <a:extLst>
              <a:ext uri="{FF2B5EF4-FFF2-40B4-BE49-F238E27FC236}">
                <a16:creationId xmlns:a16="http://schemas.microsoft.com/office/drawing/2014/main" id="{D6DEFE6F-7E52-4746-A72B-0C28C40783F9}"/>
              </a:ext>
            </a:extLst>
          </p:cNvPr>
          <p:cNvGrpSpPr/>
          <p:nvPr userDrawn="1"/>
        </p:nvGrpSpPr>
        <p:grpSpPr>
          <a:xfrm>
            <a:off x="-505751" y="6966133"/>
            <a:ext cx="1368725" cy="3244385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4118D1A9-1069-1B4A-BDA1-6CFB0BFF0DE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8" name="Group 5">
            <a:extLst>
              <a:ext uri="{FF2B5EF4-FFF2-40B4-BE49-F238E27FC236}">
                <a16:creationId xmlns:a16="http://schemas.microsoft.com/office/drawing/2014/main" id="{FDB915AB-F88A-0745-A308-ED2A8595E1A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740" y="-2097979"/>
            <a:ext cx="2498359" cy="5922036"/>
            <a:chOff x="0" y="0"/>
            <a:chExt cx="1708150" cy="1708150"/>
          </a:xfrm>
          <a:solidFill>
            <a:schemeClr val="bg1"/>
          </a:solidFill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1A3B568E-CF57-0A4E-B899-3A46CE5D3504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163638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84A04-3C76-6B4D-9285-E7850E9E3C6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2" y="5685161"/>
            <a:ext cx="10515600" cy="8956532"/>
          </a:xfrm>
        </p:spPr>
        <p:txBody>
          <a:bodyPr/>
          <a:lstStyle>
            <a:lvl1pPr>
              <a:lnSpc>
                <a:spcPct val="120000"/>
              </a:lnSpc>
              <a:defRPr sz="1013" b="0"/>
            </a:lvl1pPr>
            <a:lvl2pPr>
              <a:lnSpc>
                <a:spcPct val="120000"/>
              </a:lnSpc>
              <a:defRPr sz="844" b="0"/>
            </a:lvl2pPr>
            <a:lvl3pPr>
              <a:lnSpc>
                <a:spcPct val="120000"/>
              </a:lnSpc>
              <a:defRPr sz="760" b="0"/>
            </a:lvl3pPr>
            <a:lvl4pPr>
              <a:lnSpc>
                <a:spcPct val="120000"/>
              </a:lnSpc>
              <a:defRPr sz="675" b="0"/>
            </a:lvl4pPr>
            <a:lvl5pPr>
              <a:lnSpc>
                <a:spcPct val="120000"/>
              </a:lnSpc>
              <a:defRPr sz="675" b="0"/>
            </a:lvl5pPr>
            <a:lvl6pPr>
              <a:defRPr sz="675"/>
            </a:lvl6pPr>
            <a:lvl7pPr>
              <a:defRPr sz="675"/>
            </a:lvl7pPr>
          </a:lstStyle>
          <a:p>
            <a:pPr lvl="0"/>
            <a:r>
              <a:rPr lang="en-GB" dirty="0"/>
              <a:t>Click to edit text, 24 </a:t>
            </a:r>
            <a:r>
              <a:rPr lang="en-GB" dirty="0" err="1"/>
              <a:t>pt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8141DCD3-EB6C-094C-B871-96651BC3DFC0}"/>
              </a:ext>
            </a:extLst>
          </p:cNvPr>
          <p:cNvGrpSpPr/>
          <p:nvPr userDrawn="1"/>
        </p:nvGrpSpPr>
        <p:grpSpPr>
          <a:xfrm>
            <a:off x="8331397" y="-2253869"/>
            <a:ext cx="1900067" cy="4503865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52D15FA-5319-E64F-A294-26257517092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31B9A863-658E-374F-8228-F28EC3036BB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54770" y="-2115565"/>
            <a:ext cx="2064882" cy="4894535"/>
            <a:chOff x="0" y="0"/>
            <a:chExt cx="1708150" cy="1708150"/>
          </a:xfrm>
          <a:solidFill>
            <a:srgbClr val="54565A"/>
          </a:solidFill>
        </p:grpSpPr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30461A3D-636A-AC4C-BAD9-2ADD499CD50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3610728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19041" y="8578265"/>
            <a:ext cx="5067299" cy="3142075"/>
          </a:xfrm>
        </p:spPr>
        <p:txBody>
          <a:bodyPr>
            <a:normAutofit/>
          </a:bodyPr>
          <a:lstStyle>
            <a:lvl1pPr marL="0" indent="0" algn="ctr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9043" y="4574361"/>
            <a:ext cx="5067299" cy="3142075"/>
          </a:xfrm>
        </p:spPr>
        <p:txBody>
          <a:bodyPr anchor="t">
            <a:normAutofit/>
          </a:bodyPr>
          <a:lstStyle>
            <a:lvl1pPr algn="ctr">
              <a:defRPr sz="1856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ALL CAPS</a:t>
            </a:r>
            <a:br>
              <a:rPr lang="en-GB" dirty="0"/>
            </a:br>
            <a:r>
              <a:rPr lang="en-GB" dirty="0"/>
              <a:t>HEADING, 44 PT</a:t>
            </a:r>
            <a:endParaRPr lang="en-US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947F9FA-EEE8-5B45-A0CB-0209F81BA4DF}"/>
              </a:ext>
            </a:extLst>
          </p:cNvPr>
          <p:cNvSpPr/>
          <p:nvPr userDrawn="1"/>
        </p:nvSpPr>
        <p:spPr>
          <a:xfrm>
            <a:off x="6052692" y="-11983"/>
            <a:ext cx="86619" cy="2746325"/>
          </a:xfrm>
          <a:prstGeom prst="rect">
            <a:avLst/>
          </a:prstGeom>
          <a:solidFill>
            <a:schemeClr val="tx1"/>
          </a:solidFill>
        </p:spPr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7595A691-23B2-3044-BF15-CB6645DBE6E6}"/>
              </a:ext>
            </a:extLst>
          </p:cNvPr>
          <p:cNvSpPr/>
          <p:nvPr userDrawn="1"/>
        </p:nvSpPr>
        <p:spPr>
          <a:xfrm>
            <a:off x="6052692" y="13560356"/>
            <a:ext cx="86619" cy="2746325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3C2A9E-CD96-A14A-9872-A3BC504C4372}"/>
              </a:ext>
            </a:extLst>
          </p:cNvPr>
          <p:cNvGrpSpPr/>
          <p:nvPr userDrawn="1"/>
        </p:nvGrpSpPr>
        <p:grpSpPr>
          <a:xfrm>
            <a:off x="-70339" y="-412317"/>
            <a:ext cx="3412096" cy="7081444"/>
            <a:chOff x="-70340" y="-173946"/>
            <a:chExt cx="2888288" cy="2528860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8A97C340-22B5-C447-8242-30F1448E8DCD}"/>
                </a:ext>
              </a:extLst>
            </p:cNvPr>
            <p:cNvGrpSpPr/>
            <p:nvPr userDrawn="1"/>
          </p:nvGrpSpPr>
          <p:grpSpPr>
            <a:xfrm>
              <a:off x="-70340" y="122749"/>
              <a:ext cx="1158606" cy="1158606"/>
              <a:chOff x="0" y="0"/>
              <a:chExt cx="6350000" cy="6350000"/>
            </a:xfrm>
            <a:solidFill>
              <a:schemeClr val="bg2"/>
            </a:solidFill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09D259B2-FD96-154C-8D53-39C45CF9D63A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</p:sp>
        </p:grpSp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E64D8A34-D692-1240-95B5-D19F8C64DD14}"/>
                </a:ext>
              </a:extLst>
            </p:cNvPr>
            <p:cNvGrpSpPr/>
            <p:nvPr userDrawn="1"/>
          </p:nvGrpSpPr>
          <p:grpSpPr>
            <a:xfrm>
              <a:off x="1570830" y="-173946"/>
              <a:ext cx="625128" cy="625128"/>
              <a:chOff x="0" y="0"/>
              <a:chExt cx="6350000" cy="6350000"/>
            </a:xfrm>
            <a:solidFill>
              <a:srgbClr val="CC5599"/>
            </a:solidFill>
          </p:grpSpPr>
          <p:sp>
            <p:nvSpPr>
              <p:cNvPr id="21" name="Freeform 4">
                <a:extLst>
                  <a:ext uri="{FF2B5EF4-FFF2-40B4-BE49-F238E27FC236}">
                    <a16:creationId xmlns:a16="http://schemas.microsoft.com/office/drawing/2014/main" id="{A1C0FC41-C56D-C145-AAAE-81BA9B330EC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D6DEFE6F-7E52-4746-A72B-0C28C40783F9}"/>
                </a:ext>
              </a:extLst>
            </p:cNvPr>
            <p:cNvGrpSpPr/>
            <p:nvPr userDrawn="1"/>
          </p:nvGrpSpPr>
          <p:grpSpPr>
            <a:xfrm>
              <a:off x="322610" y="1729786"/>
              <a:ext cx="625128" cy="625128"/>
              <a:chOff x="0" y="0"/>
              <a:chExt cx="6350000" cy="6350000"/>
            </a:xfrm>
            <a:solidFill>
              <a:srgbClr val="CC5599"/>
            </a:solidFill>
          </p:grpSpPr>
          <p:sp>
            <p:nvSpPr>
              <p:cNvPr id="25" name="Freeform 4">
                <a:extLst>
                  <a:ext uri="{FF2B5EF4-FFF2-40B4-BE49-F238E27FC236}">
                    <a16:creationId xmlns:a16="http://schemas.microsoft.com/office/drawing/2014/main" id="{4118D1A9-1069-1B4A-BDA1-6CFB0BFF0DE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6AE0E4AB-181C-B14B-9A5C-3AA816A9C54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914950" y="72863"/>
              <a:ext cx="902998" cy="902998"/>
              <a:chOff x="0" y="0"/>
              <a:chExt cx="1708150" cy="1708150"/>
            </a:xfrm>
            <a:solidFill>
              <a:srgbClr val="54565A"/>
            </a:solidFill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4E0C47B1-FA4F-164F-8D73-880371522E4A}"/>
                  </a:ext>
                </a:extLst>
              </p:cNvPr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</p:spPr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D755E5-212B-3543-B2F1-B14EFD2564CC}"/>
              </a:ext>
            </a:extLst>
          </p:cNvPr>
          <p:cNvGrpSpPr/>
          <p:nvPr userDrawn="1"/>
        </p:nvGrpSpPr>
        <p:grpSpPr>
          <a:xfrm>
            <a:off x="8589508" y="8291528"/>
            <a:ext cx="3412790" cy="8814699"/>
            <a:chOff x="9256273" y="4082402"/>
            <a:chExt cx="2786078" cy="3035813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B8874C82-EABA-5244-AECF-A4F8637DFE7F}"/>
                </a:ext>
              </a:extLst>
            </p:cNvPr>
            <p:cNvGrpSpPr/>
            <p:nvPr userDrawn="1"/>
          </p:nvGrpSpPr>
          <p:grpSpPr>
            <a:xfrm>
              <a:off x="9256273" y="6067033"/>
              <a:ext cx="1046491" cy="1051182"/>
              <a:chOff x="14166" y="588762"/>
              <a:chExt cx="5735527" cy="5761233"/>
            </a:xfrm>
            <a:solidFill>
              <a:schemeClr val="bg2"/>
            </a:solidFill>
          </p:grpSpPr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3DC02AEF-E6C5-3E49-B539-1942A3C90C63}"/>
                  </a:ext>
                </a:extLst>
              </p:cNvPr>
              <p:cNvSpPr/>
              <p:nvPr/>
            </p:nvSpPr>
            <p:spPr>
              <a:xfrm>
                <a:off x="14166" y="588762"/>
                <a:ext cx="5735527" cy="5761233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</p:sp>
        </p:grpSp>
        <p:grpSp>
          <p:nvGrpSpPr>
            <p:cNvPr id="30" name="Group 3">
              <a:extLst>
                <a:ext uri="{FF2B5EF4-FFF2-40B4-BE49-F238E27FC236}">
                  <a16:creationId xmlns:a16="http://schemas.microsoft.com/office/drawing/2014/main" id="{B87CFEA5-5BA8-D449-87E7-831F6B73EF2F}"/>
                </a:ext>
              </a:extLst>
            </p:cNvPr>
            <p:cNvGrpSpPr/>
            <p:nvPr userDrawn="1"/>
          </p:nvGrpSpPr>
          <p:grpSpPr>
            <a:xfrm>
              <a:off x="11417223" y="5731222"/>
              <a:ext cx="625128" cy="625128"/>
              <a:chOff x="0" y="0"/>
              <a:chExt cx="6350000" cy="6350000"/>
            </a:xfrm>
            <a:solidFill>
              <a:schemeClr val="bg2"/>
            </a:solidFill>
          </p:grpSpPr>
          <p:sp>
            <p:nvSpPr>
              <p:cNvPr id="31" name="Freeform 4">
                <a:extLst>
                  <a:ext uri="{FF2B5EF4-FFF2-40B4-BE49-F238E27FC236}">
                    <a16:creationId xmlns:a16="http://schemas.microsoft.com/office/drawing/2014/main" id="{9F5F4005-0A2B-7549-8005-235287ED8D6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</p:spPr>
          </p:sp>
        </p:grpSp>
        <p:grpSp>
          <p:nvGrpSpPr>
            <p:cNvPr id="32" name="Group 5">
              <a:extLst>
                <a:ext uri="{FF2B5EF4-FFF2-40B4-BE49-F238E27FC236}">
                  <a16:creationId xmlns:a16="http://schemas.microsoft.com/office/drawing/2014/main" id="{F34349FA-EFA8-3240-A01E-3ED5E7C2058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0911924" y="4082402"/>
              <a:ext cx="1082142" cy="1082142"/>
              <a:chOff x="-338876" y="-338876"/>
              <a:chExt cx="2047026" cy="2047026"/>
            </a:xfrm>
            <a:solidFill>
              <a:schemeClr val="tx2"/>
            </a:solidFill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86EBCCA5-E448-894E-B208-473E6B147A9A}"/>
                  </a:ext>
                </a:extLst>
              </p:cNvPr>
              <p:cNvSpPr/>
              <p:nvPr/>
            </p:nvSpPr>
            <p:spPr>
              <a:xfrm>
                <a:off x="-338876" y="-338876"/>
                <a:ext cx="2047026" cy="2047026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grpSp>
          <p:nvGrpSpPr>
            <p:cNvPr id="34" name="Group 3">
              <a:extLst>
                <a:ext uri="{FF2B5EF4-FFF2-40B4-BE49-F238E27FC236}">
                  <a16:creationId xmlns:a16="http://schemas.microsoft.com/office/drawing/2014/main" id="{7AF70CF0-FFF7-B140-BD0A-ADD888B2213A}"/>
                </a:ext>
              </a:extLst>
            </p:cNvPr>
            <p:cNvGrpSpPr/>
            <p:nvPr userDrawn="1"/>
          </p:nvGrpSpPr>
          <p:grpSpPr>
            <a:xfrm>
              <a:off x="9608812" y="5372622"/>
              <a:ext cx="1046491" cy="1051182"/>
              <a:chOff x="14166" y="588763"/>
              <a:chExt cx="5735531" cy="5761233"/>
            </a:xfrm>
            <a:solidFill>
              <a:schemeClr val="tx1"/>
            </a:solidFill>
          </p:grpSpPr>
          <p:sp>
            <p:nvSpPr>
              <p:cNvPr id="35" name="Freeform 4">
                <a:extLst>
                  <a:ext uri="{FF2B5EF4-FFF2-40B4-BE49-F238E27FC236}">
                    <a16:creationId xmlns:a16="http://schemas.microsoft.com/office/drawing/2014/main" id="{B641BE06-A068-5341-9FF0-D60FBE8631AA}"/>
                  </a:ext>
                </a:extLst>
              </p:cNvPr>
              <p:cNvSpPr/>
              <p:nvPr/>
            </p:nvSpPr>
            <p:spPr>
              <a:xfrm>
                <a:off x="14166" y="588763"/>
                <a:ext cx="5735531" cy="5761233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chemeClr val="bg1">
                  <a:lumMod val="20000"/>
                  <a:lumOff val="80000"/>
                </a:schemeClr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2648862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04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5652070"/>
            <a:ext cx="4480560" cy="4964227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6B1AF964-70E9-0240-BC0A-CCEA92AE112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71502" y="-2035849"/>
            <a:ext cx="2438482" cy="5780105"/>
            <a:chOff x="0" y="0"/>
            <a:chExt cx="1708150" cy="1708150"/>
          </a:xfrm>
          <a:solidFill>
            <a:schemeClr val="tx1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905A12E-361C-0A4D-A06D-FAD2FC85EAE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3BB9689F-A206-CF43-8A7B-B231828884E1}"/>
              </a:ext>
            </a:extLst>
          </p:cNvPr>
          <p:cNvGrpSpPr/>
          <p:nvPr userDrawn="1"/>
        </p:nvGrpSpPr>
        <p:grpSpPr>
          <a:xfrm>
            <a:off x="3519057" y="13610820"/>
            <a:ext cx="2275881" cy="5394681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7FA2B9E5-CA64-F344-84FF-150C6E6C8DA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FE79B90D-8A54-0741-BE94-7F54516137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53801" y="7083030"/>
            <a:ext cx="1990407" cy="4718001"/>
            <a:chOff x="0" y="0"/>
            <a:chExt cx="1708150" cy="1708150"/>
          </a:xfrm>
          <a:solidFill>
            <a:schemeClr val="bg1"/>
          </a:solidFill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5282190-6575-3B43-A7E6-FD8D2EB75E1F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67412" y="3502093"/>
            <a:ext cx="5067302" cy="2551280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ADDDCF9-7992-084D-A047-C2A83B2FBE2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5967412" y="7697267"/>
            <a:ext cx="5067302" cy="2551280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33A7B97-E310-D642-9C4B-082ABDDC20F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5967412" y="11891829"/>
            <a:ext cx="5067302" cy="2551280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5967412" y="6421120"/>
            <a:ext cx="5067302" cy="1254400"/>
          </a:xfrm>
        </p:spPr>
        <p:txBody>
          <a:bodyPr>
            <a:normAutofit/>
          </a:bodyPr>
          <a:lstStyle>
            <a:lvl1pPr marL="0" indent="0">
              <a:buNone/>
              <a:defRPr sz="1013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9D2A516-0939-5444-9D16-9A94DE65E412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5967412" y="10616296"/>
            <a:ext cx="5067302" cy="1254400"/>
          </a:xfrm>
        </p:spPr>
        <p:txBody>
          <a:bodyPr>
            <a:normAutofit/>
          </a:bodyPr>
          <a:lstStyle>
            <a:lvl1pPr marL="0" indent="0">
              <a:buNone/>
              <a:defRPr sz="1013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E8640F9-B5E1-0B45-A767-AB2E9E891CB1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5967412" y="2246201"/>
            <a:ext cx="5067302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045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5652070"/>
            <a:ext cx="4480560" cy="4964227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6B1AF964-70E9-0240-BC0A-CCEA92AE112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71502" y="-2035849"/>
            <a:ext cx="2438482" cy="5780105"/>
            <a:chOff x="0" y="0"/>
            <a:chExt cx="1708150" cy="1708150"/>
          </a:xfrm>
          <a:solidFill>
            <a:schemeClr val="tx1"/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0905A12E-361C-0A4D-A06D-FAD2FC85EAE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3BB9689F-A206-CF43-8A7B-B231828884E1}"/>
              </a:ext>
            </a:extLst>
          </p:cNvPr>
          <p:cNvGrpSpPr/>
          <p:nvPr userDrawn="1"/>
        </p:nvGrpSpPr>
        <p:grpSpPr>
          <a:xfrm>
            <a:off x="3519057" y="13610820"/>
            <a:ext cx="2275881" cy="5394681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7FA2B9E5-CA64-F344-84FF-150C6E6C8DA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FE79B90D-8A54-0741-BE94-7F54516137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353801" y="7083030"/>
            <a:ext cx="1990407" cy="4718001"/>
            <a:chOff x="0" y="0"/>
            <a:chExt cx="1708150" cy="1708150"/>
          </a:xfrm>
          <a:solidFill>
            <a:schemeClr val="bg1"/>
          </a:solidFill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5282190-6575-3B43-A7E6-FD8D2EB75E1F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5F64AC-9A08-9E4A-8B50-E74F114481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315203" y="3502093"/>
            <a:ext cx="3719511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ADDDCF9-7992-084D-A047-C2A83B2FBE2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7315203" y="7697267"/>
            <a:ext cx="3719511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33A7B97-E310-D642-9C4B-082ABDDC20F5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7315203" y="11891829"/>
            <a:ext cx="3719511" cy="2551280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4FC1F9C-0123-9449-AC81-C8143623FF32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7315203" y="6421120"/>
            <a:ext cx="3719511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9D2A516-0939-5444-9D16-9A94DE65E412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7315203" y="10616296"/>
            <a:ext cx="3719511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D023A64-3DEC-9C4A-A572-4D93CDE946A4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7315201" y="2246201"/>
            <a:ext cx="3719511" cy="1254400"/>
          </a:xfrm>
        </p:spPr>
        <p:txBody>
          <a:bodyPr>
            <a:normAutofit/>
          </a:bodyPr>
          <a:lstStyle>
            <a:lvl1pPr marL="0" indent="0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455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84A04-3C76-6B4D-9285-E7850E9E3C6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2" y="5685161"/>
            <a:ext cx="10515600" cy="8956532"/>
          </a:xfrm>
        </p:spPr>
        <p:txBody>
          <a:bodyPr/>
          <a:lstStyle>
            <a:lvl1pPr>
              <a:defRPr sz="1013" b="0">
                <a:solidFill>
                  <a:schemeClr val="tx1"/>
                </a:solidFill>
              </a:defRPr>
            </a:lvl1pPr>
            <a:lvl2pPr>
              <a:defRPr sz="844" b="0">
                <a:solidFill>
                  <a:schemeClr val="tx1"/>
                </a:solidFill>
              </a:defRPr>
            </a:lvl2pPr>
            <a:lvl3pPr>
              <a:defRPr sz="760" b="0">
                <a:solidFill>
                  <a:schemeClr val="tx1"/>
                </a:solidFill>
              </a:defRPr>
            </a:lvl3pPr>
            <a:lvl4pPr>
              <a:defRPr sz="675" b="0">
                <a:solidFill>
                  <a:schemeClr val="tx1"/>
                </a:solidFill>
              </a:defRPr>
            </a:lvl4pPr>
            <a:lvl5pPr>
              <a:defRPr sz="675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text, 24 </a:t>
            </a:r>
            <a:r>
              <a:rPr lang="en-GB" dirty="0" err="1"/>
              <a:t>pt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0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84A04-3C76-6B4D-9285-E7850E9E3C6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2" y="5685161"/>
            <a:ext cx="10515600" cy="8956532"/>
          </a:xfrm>
        </p:spPr>
        <p:txBody>
          <a:bodyPr/>
          <a:lstStyle>
            <a:lvl1pPr>
              <a:defRPr sz="1013" b="0">
                <a:solidFill>
                  <a:schemeClr val="tx1"/>
                </a:solidFill>
              </a:defRPr>
            </a:lvl1pPr>
            <a:lvl2pPr>
              <a:defRPr sz="844" b="0">
                <a:solidFill>
                  <a:schemeClr val="tx1"/>
                </a:solidFill>
              </a:defRPr>
            </a:lvl2pPr>
            <a:lvl3pPr>
              <a:defRPr sz="760" b="0">
                <a:solidFill>
                  <a:schemeClr val="tx1"/>
                </a:solidFill>
              </a:defRPr>
            </a:lvl3pPr>
            <a:lvl4pPr>
              <a:defRPr sz="675" b="0">
                <a:solidFill>
                  <a:schemeClr val="tx1"/>
                </a:solidFill>
              </a:defRPr>
            </a:lvl4pPr>
            <a:lvl5pPr>
              <a:defRPr sz="675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text, 24 </a:t>
            </a:r>
            <a:r>
              <a:rPr lang="en-GB" dirty="0" err="1"/>
              <a:t>pt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5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 algn="ctr"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5E28804-0170-4D43-A852-913E07F41AF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49413" y="7459596"/>
            <a:ext cx="4040189" cy="5476784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A96552-BC9E-6842-B3EE-2019F28B98E8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649411" y="6170615"/>
            <a:ext cx="4040189" cy="1254400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F5074B3-59F3-DD42-BE7C-47AC64861F5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6502402" y="7459596"/>
            <a:ext cx="4040189" cy="5476784"/>
          </a:xfrm>
        </p:spPr>
        <p:txBody>
          <a:bodyPr/>
          <a:lstStyle>
            <a:lvl1pPr marL="0" indent="0" algn="ctr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0A25A3A-04E5-834F-BED4-D2384D0EAAE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502400" y="6170615"/>
            <a:ext cx="4040189" cy="1254400"/>
          </a:xfrm>
        </p:spPr>
        <p:txBody>
          <a:bodyPr>
            <a:normAutofit/>
          </a:bodyPr>
          <a:lstStyle>
            <a:lvl1pPr marL="0" indent="0" algn="ctr">
              <a:buNone/>
              <a:defRPr sz="1013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582C7F40-BD67-E147-9C41-9A74BA657CCC}"/>
              </a:ext>
            </a:extLst>
          </p:cNvPr>
          <p:cNvSpPr/>
          <p:nvPr userDrawn="1"/>
        </p:nvSpPr>
        <p:spPr>
          <a:xfrm>
            <a:off x="6052692" y="6159863"/>
            <a:ext cx="86619" cy="6826667"/>
          </a:xfrm>
          <a:prstGeom prst="rect">
            <a:avLst/>
          </a:prstGeom>
          <a:solidFill>
            <a:schemeClr val="tx1"/>
          </a:solidFill>
        </p:spPr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544A31BB-5640-DD45-ABA8-282714A17880}"/>
              </a:ext>
            </a:extLst>
          </p:cNvPr>
          <p:cNvGrpSpPr/>
          <p:nvPr userDrawn="1"/>
        </p:nvGrpSpPr>
        <p:grpSpPr>
          <a:xfrm>
            <a:off x="-411886" y="5099878"/>
            <a:ext cx="1368725" cy="3244388"/>
            <a:chOff x="0" y="0"/>
            <a:chExt cx="6350000" cy="6350000"/>
          </a:xfrm>
          <a:solidFill>
            <a:schemeClr val="bg1"/>
          </a:solidFill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96577C3C-87FE-3545-A628-1C7016E90589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35DD90AC-5504-5142-8BF8-C5A91B10D56E}"/>
              </a:ext>
            </a:extLst>
          </p:cNvPr>
          <p:cNvGrpSpPr/>
          <p:nvPr userDrawn="1"/>
        </p:nvGrpSpPr>
        <p:grpSpPr>
          <a:xfrm>
            <a:off x="-376715" y="9071878"/>
            <a:ext cx="738500" cy="1750516"/>
            <a:chOff x="0" y="0"/>
            <a:chExt cx="6350000" cy="6350000"/>
          </a:xfrm>
          <a:solidFill>
            <a:schemeClr val="tx1"/>
          </a:solidFill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FAE1282D-B298-394A-8B86-12B6660158DD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1" name="Group 3">
            <a:extLst>
              <a:ext uri="{FF2B5EF4-FFF2-40B4-BE49-F238E27FC236}">
                <a16:creationId xmlns:a16="http://schemas.microsoft.com/office/drawing/2014/main" id="{FA1D59BD-256E-1A47-8787-53907275D4B1}"/>
              </a:ext>
            </a:extLst>
          </p:cNvPr>
          <p:cNvGrpSpPr/>
          <p:nvPr userDrawn="1"/>
        </p:nvGrpSpPr>
        <p:grpSpPr>
          <a:xfrm>
            <a:off x="414370" y="6886031"/>
            <a:ext cx="738500" cy="1750516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id="{670EFA70-CD36-B34F-B099-34A9EE3342A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8" name="Group 3">
            <a:extLst>
              <a:ext uri="{FF2B5EF4-FFF2-40B4-BE49-F238E27FC236}">
                <a16:creationId xmlns:a16="http://schemas.microsoft.com/office/drawing/2014/main" id="{4E3C8954-6F2E-3E4A-8C11-5B69984A5C59}"/>
              </a:ext>
            </a:extLst>
          </p:cNvPr>
          <p:cNvGrpSpPr/>
          <p:nvPr userDrawn="1"/>
        </p:nvGrpSpPr>
        <p:grpSpPr>
          <a:xfrm>
            <a:off x="10788508" y="11410288"/>
            <a:ext cx="1281893" cy="3052181"/>
            <a:chOff x="14166" y="588762"/>
            <a:chExt cx="5735527" cy="5761233"/>
          </a:xfrm>
          <a:solidFill>
            <a:schemeClr val="bg1"/>
          </a:solidFill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C85E6A7E-8224-9348-93B3-2A7CF09403E3}"/>
                </a:ext>
              </a:extLst>
            </p:cNvPr>
            <p:cNvSpPr/>
            <p:nvPr/>
          </p:nvSpPr>
          <p:spPr>
            <a:xfrm>
              <a:off x="14166" y="588762"/>
              <a:ext cx="5735527" cy="5761233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A6522346-3CB5-424F-B017-DA71F21D3242}"/>
              </a:ext>
            </a:extLst>
          </p:cNvPr>
          <p:cNvGrpSpPr/>
          <p:nvPr userDrawn="1"/>
        </p:nvGrpSpPr>
        <p:grpSpPr>
          <a:xfrm>
            <a:off x="11264334" y="7692740"/>
            <a:ext cx="765748" cy="1815104"/>
            <a:chOff x="0" y="0"/>
            <a:chExt cx="6350000" cy="6350000"/>
          </a:xfrm>
          <a:solidFill>
            <a:schemeClr val="tx1"/>
          </a:solidFill>
        </p:grpSpPr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8258321A-AF99-6243-A92B-DCD419CEE893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578F2112-703B-C54D-9490-6CCEDD526EA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647205" y="10447059"/>
            <a:ext cx="1066763" cy="2528621"/>
            <a:chOff x="0" y="0"/>
            <a:chExt cx="1708150" cy="170815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EFD5C87-2B9A-BA4D-B357-4F9E52FD0EA7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085670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2907F5D-7E65-5A4C-A372-3E0429006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5661" y="7962609"/>
            <a:ext cx="5067299" cy="1254400"/>
          </a:xfrm>
        </p:spPr>
        <p:txBody>
          <a:bodyPr>
            <a:normAutofit/>
          </a:bodyPr>
          <a:lstStyle>
            <a:lvl1pPr marL="0" indent="0" algn="l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661" y="3958707"/>
            <a:ext cx="5067299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9DFD98-33D4-014B-9487-99832422965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64228" y="-3"/>
            <a:ext cx="341445" cy="16298667"/>
            <a:chOff x="7464242" y="-680644"/>
            <a:chExt cx="399878" cy="8052714"/>
          </a:xfrm>
        </p:grpSpPr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B7A1D27E-DD39-8649-98CC-BC3540DDFEB0}"/>
                </a:ext>
              </a:extLst>
            </p:cNvPr>
            <p:cNvSpPr/>
            <p:nvPr/>
          </p:nvSpPr>
          <p:spPr>
            <a:xfrm>
              <a:off x="7650392" y="-680644"/>
              <a:ext cx="27578" cy="8052714"/>
            </a:xfrm>
            <a:prstGeom prst="rect">
              <a:avLst/>
            </a:prstGeom>
            <a:solidFill>
              <a:srgbClr val="FFFFFF"/>
            </a:solidFill>
          </p:spPr>
        </p:sp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16103D1A-C540-5A43-8D9A-86156EE0062D}"/>
                </a:ext>
              </a:extLst>
            </p:cNvPr>
            <p:cNvGrpSpPr/>
            <p:nvPr/>
          </p:nvGrpSpPr>
          <p:grpSpPr>
            <a:xfrm>
              <a:off x="7464242" y="537146"/>
              <a:ext cx="399878" cy="399878"/>
              <a:chOff x="0" y="0"/>
              <a:chExt cx="6350000" cy="6350000"/>
            </a:xfrm>
          </p:grpSpPr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F4226C6B-0FAC-724D-98E8-71A41F3D38E0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" name="Group 17">
              <a:extLst>
                <a:ext uri="{FF2B5EF4-FFF2-40B4-BE49-F238E27FC236}">
                  <a16:creationId xmlns:a16="http://schemas.microsoft.com/office/drawing/2014/main" id="{F080D82C-D95F-CF47-A080-C4EACB9736E3}"/>
                </a:ext>
              </a:extLst>
            </p:cNvPr>
            <p:cNvGrpSpPr/>
            <p:nvPr/>
          </p:nvGrpSpPr>
          <p:grpSpPr>
            <a:xfrm>
              <a:off x="7465134" y="2880338"/>
              <a:ext cx="398093" cy="399878"/>
              <a:chOff x="14171" y="-1587495"/>
              <a:chExt cx="6321658" cy="6350000"/>
            </a:xfrm>
          </p:grpSpPr>
          <p:sp>
            <p:nvSpPr>
              <p:cNvPr id="26" name="Freeform 18">
                <a:extLst>
                  <a:ext uri="{FF2B5EF4-FFF2-40B4-BE49-F238E27FC236}">
                    <a16:creationId xmlns:a16="http://schemas.microsoft.com/office/drawing/2014/main" id="{F063343F-9BF0-3844-8422-D3C6FC163FC0}"/>
                  </a:ext>
                </a:extLst>
              </p:cNvPr>
              <p:cNvSpPr/>
              <p:nvPr/>
            </p:nvSpPr>
            <p:spPr>
              <a:xfrm>
                <a:off x="14171" y="-1587495"/>
                <a:ext cx="6321658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856E2AB2-9818-144F-9FF8-0DA93E9AA6B5}"/>
                </a:ext>
              </a:extLst>
            </p:cNvPr>
            <p:cNvGrpSpPr/>
            <p:nvPr/>
          </p:nvGrpSpPr>
          <p:grpSpPr>
            <a:xfrm>
              <a:off x="7464242" y="5223529"/>
              <a:ext cx="399878" cy="399878"/>
              <a:chOff x="0" y="0"/>
              <a:chExt cx="6350000" cy="6350000"/>
            </a:xfrm>
          </p:grpSpPr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37CAC682-3603-C94F-AE74-0A6AC984346C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1E5AFDC3-6B85-7D4C-AF7A-A5E87B62F00C}"/>
              </a:ext>
            </a:extLst>
          </p:cNvPr>
          <p:cNvGrpSpPr>
            <a:grpSpLocks noChangeAspect="1"/>
          </p:cNvGrpSpPr>
          <p:nvPr/>
        </p:nvGrpSpPr>
        <p:grpSpPr>
          <a:xfrm>
            <a:off x="3454051" y="-3045042"/>
            <a:ext cx="2569253" cy="6090084"/>
            <a:chOff x="0" y="0"/>
            <a:chExt cx="1708150" cy="1708150"/>
          </a:xfrm>
          <a:solidFill>
            <a:schemeClr val="bg1"/>
          </a:solidFill>
        </p:grpSpPr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72C8C86-9F65-8E4A-9287-61B40AC24B2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4" name="Group 12">
            <a:extLst>
              <a:ext uri="{FF2B5EF4-FFF2-40B4-BE49-F238E27FC236}">
                <a16:creationId xmlns:a16="http://schemas.microsoft.com/office/drawing/2014/main" id="{FCBFF0E3-7BC0-DC4C-B7F6-FB35E4064255}"/>
              </a:ext>
            </a:extLst>
          </p:cNvPr>
          <p:cNvGrpSpPr/>
          <p:nvPr userDrawn="1"/>
        </p:nvGrpSpPr>
        <p:grpSpPr>
          <a:xfrm>
            <a:off x="-1496477" y="10100710"/>
            <a:ext cx="2275881" cy="5394681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59A73615-3659-E740-8378-2EEF8491836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DF89754F-7A61-6F46-BB87-8AF3CB815A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5661" y="9268360"/>
            <a:ext cx="5067299" cy="2551280"/>
          </a:xfrm>
        </p:spPr>
        <p:txBody>
          <a:bodyPr/>
          <a:lstStyle>
            <a:lvl1pPr marL="0" indent="0" algn="l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343E331-39BD-7342-ACED-536E0B9A565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7863101" y="3527152"/>
            <a:ext cx="3171613" cy="1709851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8B6A47A-E2B7-9D4E-A6B1-79E4A6D8BE5B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7863101" y="8269613"/>
            <a:ext cx="3171613" cy="1706667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D25668EC-B8A4-AE40-A0C1-E6645858D73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7863101" y="13006897"/>
            <a:ext cx="3171613" cy="1706667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62DEFC-02C0-0A4A-BCF9-F04D2C4460AE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7863101" y="6993467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57CC83DD-67DE-8F4A-9265-D428C30758AC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7863101" y="11731365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EF23E5F-7FB2-5C4C-8CEE-E32634143991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7863101" y="2246201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292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A1D27E-DD39-8649-98CC-BC3540DDFEB0}"/>
              </a:ext>
            </a:extLst>
          </p:cNvPr>
          <p:cNvSpPr/>
          <p:nvPr/>
        </p:nvSpPr>
        <p:spPr>
          <a:xfrm>
            <a:off x="7523176" y="-3"/>
            <a:ext cx="23549" cy="16298667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16103D1A-C540-5A43-8D9A-86156EE0062D}"/>
              </a:ext>
            </a:extLst>
          </p:cNvPr>
          <p:cNvGrpSpPr/>
          <p:nvPr/>
        </p:nvGrpSpPr>
        <p:grpSpPr>
          <a:xfrm>
            <a:off x="7363848" y="2464805"/>
            <a:ext cx="341445" cy="809351"/>
            <a:chOff x="0" y="0"/>
            <a:chExt cx="6350000" cy="6350000"/>
          </a:xfrm>
        </p:grpSpPr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F4226C6B-0FAC-724D-98E8-71A41F3D38E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F080D82C-D95F-CF47-A080-C4EACB9736E3}"/>
              </a:ext>
            </a:extLst>
          </p:cNvPr>
          <p:cNvGrpSpPr/>
          <p:nvPr/>
        </p:nvGrpSpPr>
        <p:grpSpPr>
          <a:xfrm>
            <a:off x="7364610" y="8788289"/>
            <a:ext cx="339922" cy="809351"/>
            <a:chOff x="14171" y="-1587495"/>
            <a:chExt cx="6321658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063343F-9BF0-3844-8422-D3C6FC163FC0}"/>
                </a:ext>
              </a:extLst>
            </p:cNvPr>
            <p:cNvSpPr/>
            <p:nvPr/>
          </p:nvSpPr>
          <p:spPr>
            <a:xfrm>
              <a:off x="14171" y="-1587495"/>
              <a:ext cx="6321658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856E2AB2-9818-144F-9FF8-0DA93E9AA6B5}"/>
              </a:ext>
            </a:extLst>
          </p:cNvPr>
          <p:cNvGrpSpPr/>
          <p:nvPr/>
        </p:nvGrpSpPr>
        <p:grpSpPr>
          <a:xfrm>
            <a:off x="7363848" y="11950029"/>
            <a:ext cx="341445" cy="809351"/>
            <a:chOff x="0" y="0"/>
            <a:chExt cx="6350000" cy="6350000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7CAC682-3603-C94F-AE74-0A6AC98434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4343E331-39BD-7342-ACED-536E0B9A5655}"/>
              </a:ext>
            </a:extLst>
          </p:cNvPr>
          <p:cNvSpPr>
            <a:spLocks noGrp="1"/>
          </p:cNvSpPr>
          <p:nvPr userDrawn="1">
            <p:ph type="body" sz="half" idx="13" hasCustomPrompt="1"/>
          </p:nvPr>
        </p:nvSpPr>
        <p:spPr>
          <a:xfrm>
            <a:off x="7863101" y="3527152"/>
            <a:ext cx="3171613" cy="1709851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8B6A47A-E2B7-9D4E-A6B1-79E4A6D8BE5B}"/>
              </a:ext>
            </a:extLst>
          </p:cNvPr>
          <p:cNvSpPr>
            <a:spLocks noGrp="1"/>
          </p:cNvSpPr>
          <p:nvPr userDrawn="1">
            <p:ph type="body" sz="half" idx="14" hasCustomPrompt="1"/>
          </p:nvPr>
        </p:nvSpPr>
        <p:spPr>
          <a:xfrm>
            <a:off x="7863101" y="9842235"/>
            <a:ext cx="3171613" cy="1706667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62DEFC-02C0-0A4A-BCF9-F04D2C4460AE}"/>
              </a:ext>
            </a:extLst>
          </p:cNvPr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7863101" y="8566089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EF23E5F-7FB2-5C4C-8CEE-E32634143991}"/>
              </a:ext>
            </a:extLst>
          </p:cNvPr>
          <p:cNvSpPr>
            <a:spLocks noGrp="1"/>
          </p:cNvSpPr>
          <p:nvPr userDrawn="1">
            <p:ph type="body" sz="half" idx="18" hasCustomPrompt="1"/>
          </p:nvPr>
        </p:nvSpPr>
        <p:spPr>
          <a:xfrm>
            <a:off x="7863101" y="2246201"/>
            <a:ext cx="3171613" cy="1254400"/>
          </a:xfrm>
        </p:spPr>
        <p:txBody>
          <a:bodyPr>
            <a:normAutofit/>
          </a:bodyPr>
          <a:lstStyle>
            <a:lvl1pPr marL="0" indent="0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8" name="Title 28">
            <a:extLst>
              <a:ext uri="{FF2B5EF4-FFF2-40B4-BE49-F238E27FC236}">
                <a16:creationId xmlns:a16="http://schemas.microsoft.com/office/drawing/2014/main" id="{7AB1D44F-B2F3-6A43-8F0B-88B3742B410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199" y="2152418"/>
            <a:ext cx="4526717" cy="1974108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9EAA9CDD-2567-9E4F-88BB-CC8F2EAD8C0D}"/>
              </a:ext>
            </a:extLst>
          </p:cNvPr>
          <p:cNvGrpSpPr/>
          <p:nvPr userDrawn="1"/>
        </p:nvGrpSpPr>
        <p:grpSpPr>
          <a:xfrm>
            <a:off x="7363848" y="5626547"/>
            <a:ext cx="341445" cy="809351"/>
            <a:chOff x="0" y="0"/>
            <a:chExt cx="6350000" cy="6350000"/>
          </a:xfrm>
        </p:grpSpPr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DBC54EFF-A466-9947-B58E-5A9CCD6CC42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86257A-5467-7548-972E-C5AC95780DC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006101" y="6667312"/>
            <a:ext cx="3171613" cy="1709851"/>
          </a:xfrm>
        </p:spPr>
        <p:txBody>
          <a:bodyPr/>
          <a:lstStyle>
            <a:lvl1pPr marL="0" indent="0" algn="r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BA87D9D-3FD5-7047-89B7-70E4AB45C064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006101" y="5386361"/>
            <a:ext cx="3171613" cy="1254400"/>
          </a:xfrm>
        </p:spPr>
        <p:txBody>
          <a:bodyPr>
            <a:normAutofit/>
          </a:bodyPr>
          <a:lstStyle>
            <a:lvl1pPr marL="0" indent="0" algn="r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71C4986E-313F-7040-8A12-397283785148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006101" y="13007512"/>
            <a:ext cx="3171613" cy="1706667"/>
          </a:xfrm>
        </p:spPr>
        <p:txBody>
          <a:bodyPr/>
          <a:lstStyle>
            <a:lvl1pPr marL="0" indent="0" algn="r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62032-66F8-C94C-9596-3A74A3FAB68A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4006101" y="11731365"/>
            <a:ext cx="3171613" cy="1254400"/>
          </a:xfrm>
        </p:spPr>
        <p:txBody>
          <a:bodyPr>
            <a:normAutofit/>
          </a:bodyPr>
          <a:lstStyle>
            <a:lvl1pPr marL="0" indent="0" algn="r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9E29FC42-14F9-0F4D-83BF-D9845219CEAE}"/>
              </a:ext>
            </a:extLst>
          </p:cNvPr>
          <p:cNvGrpSpPr/>
          <p:nvPr userDrawn="1"/>
        </p:nvGrpSpPr>
        <p:grpSpPr>
          <a:xfrm>
            <a:off x="428771" y="13511410"/>
            <a:ext cx="1988295" cy="4712996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58D274E-7573-5541-A17B-EF62E15D452E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4" name="Group 21">
            <a:extLst>
              <a:ext uri="{FF2B5EF4-FFF2-40B4-BE49-F238E27FC236}">
                <a16:creationId xmlns:a16="http://schemas.microsoft.com/office/drawing/2014/main" id="{DC987DDF-8A65-0E44-BAAB-C5D5C54532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321828" y="10702750"/>
            <a:ext cx="1739524" cy="4123316"/>
            <a:chOff x="0" y="0"/>
            <a:chExt cx="1708150" cy="1708150"/>
          </a:xfrm>
          <a:solidFill>
            <a:schemeClr val="bg1"/>
          </a:solidFill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3CCEA9D9-3EFC-B245-B105-BBFD2EDC2FD3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2565871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ith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B7A1D27E-DD39-8649-98CC-BC3540DDFEB0}"/>
              </a:ext>
            </a:extLst>
          </p:cNvPr>
          <p:cNvSpPr/>
          <p:nvPr/>
        </p:nvSpPr>
        <p:spPr>
          <a:xfrm>
            <a:off x="7523176" y="-3"/>
            <a:ext cx="23549" cy="16298667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16103D1A-C540-5A43-8D9A-86156EE0062D}"/>
              </a:ext>
            </a:extLst>
          </p:cNvPr>
          <p:cNvGrpSpPr/>
          <p:nvPr/>
        </p:nvGrpSpPr>
        <p:grpSpPr>
          <a:xfrm>
            <a:off x="7358153" y="2464805"/>
            <a:ext cx="341445" cy="809351"/>
            <a:chOff x="0" y="0"/>
            <a:chExt cx="6350000" cy="6350000"/>
          </a:xfrm>
        </p:grpSpPr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F4226C6B-0FAC-724D-98E8-71A41F3D38E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F080D82C-D95F-CF47-A080-C4EACB9736E3}"/>
              </a:ext>
            </a:extLst>
          </p:cNvPr>
          <p:cNvGrpSpPr/>
          <p:nvPr/>
        </p:nvGrpSpPr>
        <p:grpSpPr>
          <a:xfrm>
            <a:off x="7358913" y="10450419"/>
            <a:ext cx="339922" cy="809351"/>
            <a:chOff x="14171" y="-1587495"/>
            <a:chExt cx="6321658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063343F-9BF0-3844-8422-D3C6FC163FC0}"/>
                </a:ext>
              </a:extLst>
            </p:cNvPr>
            <p:cNvSpPr/>
            <p:nvPr/>
          </p:nvSpPr>
          <p:spPr>
            <a:xfrm>
              <a:off x="14171" y="-1587495"/>
              <a:ext cx="6321658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856E2AB2-9818-144F-9FF8-0DA93E9AA6B5}"/>
              </a:ext>
            </a:extLst>
          </p:cNvPr>
          <p:cNvGrpSpPr/>
          <p:nvPr/>
        </p:nvGrpSpPr>
        <p:grpSpPr>
          <a:xfrm>
            <a:off x="7358153" y="13112290"/>
            <a:ext cx="341445" cy="809351"/>
            <a:chOff x="0" y="0"/>
            <a:chExt cx="6350000" cy="6350000"/>
          </a:xfrm>
        </p:grpSpPr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7CAC682-3603-C94F-AE74-0A6AC98434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C62DEFC-02C0-0A4A-BCF9-F04D2C4460AE}"/>
              </a:ext>
            </a:extLst>
          </p:cNvPr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7863101" y="7557480"/>
            <a:ext cx="3171613" cy="1254400"/>
          </a:xfrm>
        </p:spPr>
        <p:txBody>
          <a:bodyPr anchor="ctr"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EF23E5F-7FB2-5C4C-8CEE-E32634143991}"/>
              </a:ext>
            </a:extLst>
          </p:cNvPr>
          <p:cNvSpPr>
            <a:spLocks noGrp="1"/>
          </p:cNvSpPr>
          <p:nvPr userDrawn="1">
            <p:ph type="body" sz="half" idx="18" hasCustomPrompt="1"/>
          </p:nvPr>
        </p:nvSpPr>
        <p:spPr>
          <a:xfrm>
            <a:off x="7863101" y="2246201"/>
            <a:ext cx="3171613" cy="1254400"/>
          </a:xfrm>
        </p:spPr>
        <p:txBody>
          <a:bodyPr anchor="ctr">
            <a:normAutofit/>
          </a:bodyPr>
          <a:lstStyle>
            <a:lvl1pPr marL="0" indent="0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28" name="Title 28">
            <a:extLst>
              <a:ext uri="{FF2B5EF4-FFF2-40B4-BE49-F238E27FC236}">
                <a16:creationId xmlns:a16="http://schemas.microsoft.com/office/drawing/2014/main" id="{7AB1D44F-B2F3-6A43-8F0B-88B3742B410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199" y="2152418"/>
            <a:ext cx="4526717" cy="1974108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Heading, 44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9EAA9CDD-2567-9E4F-88BB-CC8F2EAD8C0D}"/>
              </a:ext>
            </a:extLst>
          </p:cNvPr>
          <p:cNvGrpSpPr/>
          <p:nvPr userDrawn="1"/>
        </p:nvGrpSpPr>
        <p:grpSpPr>
          <a:xfrm>
            <a:off x="7358153" y="5126677"/>
            <a:ext cx="341445" cy="809351"/>
            <a:chOff x="0" y="0"/>
            <a:chExt cx="6350000" cy="6350000"/>
          </a:xfrm>
        </p:grpSpPr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DBC54EFF-A466-9947-B58E-5A9CCD6CC42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BA87D9D-3FD5-7047-89B7-70E4AB45C064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006101" y="4913624"/>
            <a:ext cx="3171613" cy="1254400"/>
          </a:xfrm>
        </p:spPr>
        <p:txBody>
          <a:bodyPr anchor="ctr">
            <a:normAutofit/>
          </a:bodyPr>
          <a:lstStyle>
            <a:lvl1pPr marL="0" indent="0" algn="r">
              <a:buNone/>
              <a:defRPr sz="844" b="1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62032-66F8-C94C-9596-3A74A3FAB68A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4006101" y="10229184"/>
            <a:ext cx="3171613" cy="1254400"/>
          </a:xfrm>
        </p:spPr>
        <p:txBody>
          <a:bodyPr anchor="ctr">
            <a:normAutofit/>
          </a:bodyPr>
          <a:lstStyle>
            <a:lvl1pPr marL="0" indent="0" algn="r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9E29FC42-14F9-0F4D-83BF-D9845219CEAE}"/>
              </a:ext>
            </a:extLst>
          </p:cNvPr>
          <p:cNvGrpSpPr/>
          <p:nvPr userDrawn="1"/>
        </p:nvGrpSpPr>
        <p:grpSpPr>
          <a:xfrm>
            <a:off x="428771" y="13511410"/>
            <a:ext cx="1988295" cy="4712996"/>
            <a:chOff x="0" y="0"/>
            <a:chExt cx="6350000" cy="635000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58D274E-7573-5541-A17B-EF62E15D452E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4" name="Group 21">
            <a:extLst>
              <a:ext uri="{FF2B5EF4-FFF2-40B4-BE49-F238E27FC236}">
                <a16:creationId xmlns:a16="http://schemas.microsoft.com/office/drawing/2014/main" id="{DC987DDF-8A65-0E44-BAAB-C5D5C54532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321828" y="10702750"/>
            <a:ext cx="1739524" cy="4123316"/>
            <a:chOff x="0" y="0"/>
            <a:chExt cx="1708150" cy="1708150"/>
          </a:xfrm>
          <a:solidFill>
            <a:schemeClr val="bg1"/>
          </a:solidFill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3CCEA9D9-3EFC-B245-B105-BBFD2EDC2FD3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4" name="Group 15">
            <a:extLst>
              <a:ext uri="{FF2B5EF4-FFF2-40B4-BE49-F238E27FC236}">
                <a16:creationId xmlns:a16="http://schemas.microsoft.com/office/drawing/2014/main" id="{17F313F7-D70B-DE48-ABC0-3063A14337BC}"/>
              </a:ext>
            </a:extLst>
          </p:cNvPr>
          <p:cNvGrpSpPr/>
          <p:nvPr userDrawn="1"/>
        </p:nvGrpSpPr>
        <p:grpSpPr>
          <a:xfrm>
            <a:off x="7358153" y="7788547"/>
            <a:ext cx="341445" cy="809351"/>
            <a:chOff x="0" y="0"/>
            <a:chExt cx="6350000" cy="6350000"/>
          </a:xfrm>
        </p:grpSpPr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E752EE25-F995-CA48-A16E-106BAD0BF0C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A5EB3536-9B5E-BB40-A5CA-5CA71608FC10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7863099" y="12876236"/>
            <a:ext cx="3171613" cy="1254400"/>
          </a:xfrm>
        </p:spPr>
        <p:txBody>
          <a:bodyPr anchor="ctr">
            <a:normAutofit/>
          </a:bodyPr>
          <a:lstStyle>
            <a:lvl1pPr marL="0" indent="0">
              <a:buNone/>
              <a:defRPr sz="844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Subheading, 20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679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Ma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C21C49-7385-C646-8A93-D847B0C8BDEE}"/>
              </a:ext>
            </a:extLst>
          </p:cNvPr>
          <p:cNvSpPr/>
          <p:nvPr userDrawn="1"/>
        </p:nvSpPr>
        <p:spPr>
          <a:xfrm>
            <a:off x="0" y="10403840"/>
            <a:ext cx="12192000" cy="585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501320"/>
            <a:ext cx="5067299" cy="3142075"/>
          </a:xfrm>
        </p:spPr>
        <p:txBody>
          <a:bodyPr anchor="t">
            <a:normAutofit/>
          </a:bodyPr>
          <a:lstStyle>
            <a:lvl1pPr>
              <a:defRPr sz="1856" b="1">
                <a:solidFill>
                  <a:schemeClr val="tx1"/>
                </a:solidFill>
              </a:defRPr>
            </a:lvl1pPr>
          </a:lstStyle>
          <a:p>
            <a:r>
              <a:rPr lang="en-GB"/>
              <a:t>ALL CAPS HEADING, 44 PT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4A602AF-749B-2C41-B8CC-0B2167D19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>
          <a:xfrm>
            <a:off x="5969000" y="1584673"/>
            <a:ext cx="5368638" cy="6299203"/>
          </a:xfrm>
          <a:prstGeom prst="rect">
            <a:avLst/>
          </a:prstGeom>
        </p:spPr>
      </p:pic>
      <p:grpSp>
        <p:nvGrpSpPr>
          <p:cNvPr id="9" name="Group 12">
            <a:extLst>
              <a:ext uri="{FF2B5EF4-FFF2-40B4-BE49-F238E27FC236}">
                <a16:creationId xmlns:a16="http://schemas.microsoft.com/office/drawing/2014/main" id="{4F0C9E23-0911-A14D-A092-2D640DF7EEE7}"/>
              </a:ext>
            </a:extLst>
          </p:cNvPr>
          <p:cNvGrpSpPr/>
          <p:nvPr userDrawn="1"/>
        </p:nvGrpSpPr>
        <p:grpSpPr>
          <a:xfrm>
            <a:off x="2333388" y="1068228"/>
            <a:ext cx="620027" cy="1469693"/>
            <a:chOff x="0" y="0"/>
            <a:chExt cx="6350000" cy="6350000"/>
          </a:xfrm>
          <a:solidFill>
            <a:schemeClr val="tx1">
              <a:lumMod val="95000"/>
            </a:schemeClr>
          </a:solidFill>
        </p:grpSpPr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31F6127B-AFAA-5548-8082-CBB8651105C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60814511-C51C-144B-9F17-D0DEFF5EA84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4482" y="-1473181"/>
            <a:ext cx="1298905" cy="3078884"/>
            <a:chOff x="0" y="0"/>
            <a:chExt cx="1708150" cy="1708150"/>
          </a:xfrm>
          <a:solidFill>
            <a:schemeClr val="bg1"/>
          </a:solidFill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5630312-D24B-F045-9843-6A5F2559F717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9903AE3-8B6C-CD4E-A953-5B765E6E186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1301" y="12515073"/>
            <a:ext cx="8368973" cy="2551280"/>
          </a:xfrm>
        </p:spPr>
        <p:txBody>
          <a:bodyPr/>
          <a:lstStyle>
            <a:lvl1pPr marL="0" indent="0">
              <a:buNone/>
              <a:defRPr sz="675">
                <a:solidFill>
                  <a:schemeClr val="bg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11353FC-C12A-5F46-911D-40B9BD0605A6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31301" y="11259181"/>
            <a:ext cx="8368973" cy="1254400"/>
          </a:xfrm>
        </p:spPr>
        <p:txBody>
          <a:bodyPr>
            <a:normAutofit/>
          </a:bodyPr>
          <a:lstStyle>
            <a:lvl1pPr marL="0" indent="0">
              <a:buNone/>
              <a:defRPr sz="1013" b="1">
                <a:solidFill>
                  <a:schemeClr val="bg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035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84A04-3C76-6B4D-9285-E7850E9E3C6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2" y="5685161"/>
            <a:ext cx="10515600" cy="8956532"/>
          </a:xfrm>
        </p:spPr>
        <p:txBody>
          <a:bodyPr/>
          <a:lstStyle>
            <a:lvl1pPr>
              <a:lnSpc>
                <a:spcPct val="120000"/>
              </a:lnSpc>
              <a:defRPr sz="1013" b="0"/>
            </a:lvl1pPr>
            <a:lvl2pPr>
              <a:lnSpc>
                <a:spcPct val="120000"/>
              </a:lnSpc>
              <a:defRPr sz="844" b="0"/>
            </a:lvl2pPr>
            <a:lvl3pPr>
              <a:lnSpc>
                <a:spcPct val="120000"/>
              </a:lnSpc>
              <a:defRPr sz="760" b="0"/>
            </a:lvl3pPr>
            <a:lvl4pPr>
              <a:lnSpc>
                <a:spcPct val="120000"/>
              </a:lnSpc>
              <a:defRPr sz="675" b="0"/>
            </a:lvl4pPr>
            <a:lvl5pPr>
              <a:lnSpc>
                <a:spcPct val="120000"/>
              </a:lnSpc>
              <a:defRPr sz="675" b="0"/>
            </a:lvl5pPr>
          </a:lstStyle>
          <a:p>
            <a:pPr lvl="0"/>
            <a:r>
              <a:rPr lang="en-GB" dirty="0"/>
              <a:t>Click to edit text, 24 </a:t>
            </a:r>
            <a:r>
              <a:rPr lang="en-GB" dirty="0" err="1"/>
              <a:t>pt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23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57D11FF-5C71-BF47-A68D-0ADFE9893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47740" y="2152417"/>
            <a:ext cx="1507557" cy="2697969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8A860D4-C113-2842-B6F1-9779C2FFA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248167" y="3404351"/>
            <a:ext cx="8104046" cy="6753628"/>
          </a:xfrm>
        </p:spPr>
        <p:txBody>
          <a:bodyPr>
            <a:noAutofit/>
          </a:bodyPr>
          <a:lstStyle>
            <a:lvl1pPr marL="0" indent="0" algn="r">
              <a:buNone/>
              <a:defRPr sz="1856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quote, 44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EEE7AE5-9B1C-814D-AA9D-E0EEA0A8E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54892" y="10369381"/>
            <a:ext cx="5497323" cy="1052892"/>
          </a:xfrm>
        </p:spPr>
        <p:txBody>
          <a:bodyPr>
            <a:normAutofit/>
          </a:bodyPr>
          <a:lstStyle>
            <a:lvl1pPr marL="0" indent="0" algn="r">
              <a:buNone/>
              <a:defRPr sz="1013" b="1">
                <a:solidFill>
                  <a:schemeClr val="tx1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GB" dirty="0"/>
              <a:t>Click to edit author name, 24 </a:t>
            </a:r>
            <a:r>
              <a:rPr lang="en-GB" dirty="0" err="1"/>
              <a:t>pt</a:t>
            </a:r>
            <a:endParaRPr lang="en-US" dirty="0"/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4E979E81-602C-8A45-9071-42BF7F1736D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62583" y="13238168"/>
            <a:ext cx="2432272" cy="5765385"/>
            <a:chOff x="0" y="0"/>
            <a:chExt cx="1708150" cy="1708150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A77071C-D66E-4347-8F42-45F17E0152EB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020003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811374-87A3-664B-8EB3-75901F870D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0403840"/>
          </a:xfrm>
          <a:solidFill>
            <a:schemeClr val="tx1"/>
          </a:solidFill>
        </p:spPr>
        <p:txBody>
          <a:bodyPr>
            <a:normAutofit/>
          </a:bodyPr>
          <a:lstStyle>
            <a:lvl1pPr marL="0" marR="0" indent="0" algn="l" defTabSz="385763" rtl="0" eaLnBrk="1" fontAlgn="auto" latinLnBrk="0" hangingPunct="1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1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C21C49-7385-C646-8A93-D847B0C8BDEE}"/>
              </a:ext>
            </a:extLst>
          </p:cNvPr>
          <p:cNvSpPr/>
          <p:nvPr userDrawn="1"/>
        </p:nvSpPr>
        <p:spPr>
          <a:xfrm>
            <a:off x="0" y="10403840"/>
            <a:ext cx="12192000" cy="5852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B8E18A-001C-0E4E-B6E2-B93D4C32036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1301" y="12515073"/>
            <a:ext cx="8368973" cy="2551280"/>
          </a:xfrm>
        </p:spPr>
        <p:txBody>
          <a:bodyPr/>
          <a:lstStyle>
            <a:lvl1pPr marL="0" indent="0">
              <a:buNone/>
              <a:defRPr sz="675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text,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26446C4-EA06-F64E-9669-E60E0375D4F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31301" y="11259181"/>
            <a:ext cx="8368973" cy="1254400"/>
          </a:xfrm>
        </p:spPr>
        <p:txBody>
          <a:bodyPr>
            <a:normAutofit/>
          </a:bodyPr>
          <a:lstStyle>
            <a:lvl1pPr marL="0" indent="0">
              <a:buNone/>
              <a:defRPr sz="1013" b="1">
                <a:solidFill>
                  <a:schemeClr val="tx1"/>
                </a:solidFill>
              </a:defRPr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GB" dirty="0"/>
              <a:t>Click to edit subheading, 24 </a:t>
            </a:r>
            <a:r>
              <a:rPr lang="en-GB" dirty="0" err="1"/>
              <a:t>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943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F696FA-46A7-D741-A21C-0A7832A960F8}"/>
              </a:ext>
            </a:extLst>
          </p:cNvPr>
          <p:cNvSpPr/>
          <p:nvPr userDrawn="1"/>
        </p:nvSpPr>
        <p:spPr>
          <a:xfrm>
            <a:off x="0" y="13058987"/>
            <a:ext cx="12192000" cy="3197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>
              <a:solidFill>
                <a:schemeClr val="bg1"/>
              </a:solidFill>
            </a:endParaRP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42740845-29AD-1149-9702-D59B7457D5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"/>
            <a:ext cx="12192000" cy="13058987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1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3BABC8-5BAF-FA40-883B-E5E511B0EC9A}"/>
              </a:ext>
            </a:extLst>
          </p:cNvPr>
          <p:cNvSpPr txBox="1">
            <a:spLocks/>
          </p:cNvSpPr>
          <p:nvPr userDrawn="1"/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2B865-F271-A344-8201-58733C8EE82E}" type="slidenum">
              <a:rPr lang="en-US" sz="506" smtClean="0"/>
              <a:pPr/>
              <a:t>‹#›</a:t>
            </a:fld>
            <a:endParaRPr lang="en-US" sz="506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ED7879-E061-024A-B532-A35B642E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3842251"/>
            <a:ext cx="10515600" cy="1630491"/>
          </a:xfrm>
        </p:spPr>
        <p:txBody>
          <a:bodyPr anchor="b">
            <a:normAutofit/>
          </a:bodyPr>
          <a:lstStyle>
            <a:lvl1pPr>
              <a:defRPr sz="1519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36 </a:t>
            </a:r>
            <a:r>
              <a:rPr lang="en-GB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3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ackgroun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1EDCD902-E246-EB49-B187-E4D18E836CBF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-3"/>
            <a:ext cx="12192000" cy="13073067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101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video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F696FA-46A7-D741-A21C-0A7832A960F8}"/>
              </a:ext>
            </a:extLst>
          </p:cNvPr>
          <p:cNvSpPr/>
          <p:nvPr userDrawn="1"/>
        </p:nvSpPr>
        <p:spPr>
          <a:xfrm>
            <a:off x="0" y="13058987"/>
            <a:ext cx="12192000" cy="3197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6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73BABC8-5BAF-FA40-883B-E5E511B0EC9A}"/>
              </a:ext>
            </a:extLst>
          </p:cNvPr>
          <p:cNvSpPr txBox="1">
            <a:spLocks/>
          </p:cNvSpPr>
          <p:nvPr userDrawn="1"/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F2B865-F271-A344-8201-58733C8EE82E}" type="slidenum">
              <a:rPr lang="en-US" sz="506" smtClean="0"/>
              <a:pPr/>
              <a:t>‹#›</a:t>
            </a:fld>
            <a:endParaRPr lang="en-US" sz="506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ED7879-E061-024A-B532-A35B642E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3842251"/>
            <a:ext cx="10515600" cy="1630491"/>
          </a:xfrm>
        </p:spPr>
        <p:txBody>
          <a:bodyPr anchor="b">
            <a:normAutofit/>
          </a:bodyPr>
          <a:lstStyle>
            <a:lvl1pPr>
              <a:defRPr sz="1519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heading, 36 </a:t>
            </a:r>
            <a:r>
              <a:rPr lang="en-GB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77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It Starts With Me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84A04-3C76-6B4D-9285-E7850E9E3C6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2" y="5685161"/>
            <a:ext cx="10515600" cy="8956532"/>
          </a:xfrm>
        </p:spPr>
        <p:txBody>
          <a:bodyPr/>
          <a:lstStyle>
            <a:lvl1pPr>
              <a:lnSpc>
                <a:spcPct val="120000"/>
              </a:lnSpc>
              <a:defRPr sz="1013" b="0"/>
            </a:lvl1pPr>
            <a:lvl2pPr>
              <a:lnSpc>
                <a:spcPct val="120000"/>
              </a:lnSpc>
              <a:defRPr sz="844" b="0"/>
            </a:lvl2pPr>
            <a:lvl3pPr>
              <a:lnSpc>
                <a:spcPct val="120000"/>
              </a:lnSpc>
              <a:defRPr sz="760" b="0"/>
            </a:lvl3pPr>
            <a:lvl4pPr>
              <a:lnSpc>
                <a:spcPct val="120000"/>
              </a:lnSpc>
              <a:defRPr sz="675" b="0"/>
            </a:lvl4pPr>
            <a:lvl5pPr>
              <a:lnSpc>
                <a:spcPct val="120000"/>
              </a:lnSpc>
              <a:defRPr sz="675" b="0"/>
            </a:lvl5pPr>
          </a:lstStyle>
          <a:p>
            <a:pPr lvl="0"/>
            <a:r>
              <a:rPr lang="en-GB" dirty="0"/>
              <a:t>Click to edit text, 24 </a:t>
            </a:r>
            <a:r>
              <a:rPr lang="en-GB" dirty="0" err="1"/>
              <a:t>pt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8141DCD3-EB6C-094C-B871-96651BC3DFC0}"/>
              </a:ext>
            </a:extLst>
          </p:cNvPr>
          <p:cNvGrpSpPr/>
          <p:nvPr userDrawn="1"/>
        </p:nvGrpSpPr>
        <p:grpSpPr>
          <a:xfrm>
            <a:off x="8331397" y="-2253869"/>
            <a:ext cx="1900067" cy="4503865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52D15FA-5319-E64F-A294-26257517092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31B9A863-658E-374F-8228-F28EC3036BB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54770" y="-2115565"/>
            <a:ext cx="2064882" cy="4894535"/>
            <a:chOff x="0" y="0"/>
            <a:chExt cx="1708150" cy="1708150"/>
          </a:xfrm>
          <a:solidFill>
            <a:srgbClr val="54565A"/>
          </a:solidFill>
        </p:grpSpPr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30461A3D-636A-AC4C-BAD9-2ADD499CD50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2" name="Picture 11" descr="A picture containing sitting, holding, large, food&#10;&#10;Description automatically generated">
            <a:extLst>
              <a:ext uri="{FF2B5EF4-FFF2-40B4-BE49-F238E27FC236}">
                <a16:creationId xmlns:a16="http://schemas.microsoft.com/office/drawing/2014/main" id="{A9868172-3265-6240-95AD-BAC30559B7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9973" y="1043669"/>
            <a:ext cx="1757115" cy="41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3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OI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5B1B1-A106-E94B-A8AC-9BD9A731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28">
            <a:extLst>
              <a:ext uri="{FF2B5EF4-FFF2-40B4-BE49-F238E27FC236}">
                <a16:creationId xmlns:a16="http://schemas.microsoft.com/office/drawing/2014/main" id="{6EBAE680-91F2-CC40-8F54-FCB35CF09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2152416"/>
            <a:ext cx="10515602" cy="3142075"/>
          </a:xfrm>
        </p:spPr>
        <p:txBody>
          <a:bodyPr anchor="t">
            <a:normAutofit/>
          </a:bodyPr>
          <a:lstStyle>
            <a:lvl1pPr>
              <a:defRPr sz="1856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heading, 44 </a:t>
            </a:r>
            <a:r>
              <a:rPr lang="en-GB" dirty="0" err="1"/>
              <a:t>pt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84A04-3C76-6B4D-9285-E7850E9E3C6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2" y="5685161"/>
            <a:ext cx="10515600" cy="8956532"/>
          </a:xfrm>
        </p:spPr>
        <p:txBody>
          <a:bodyPr/>
          <a:lstStyle>
            <a:lvl1pPr>
              <a:defRPr sz="1013" b="0"/>
            </a:lvl1pPr>
            <a:lvl2pPr>
              <a:defRPr sz="844" b="0"/>
            </a:lvl2pPr>
            <a:lvl3pPr>
              <a:defRPr sz="760" b="0"/>
            </a:lvl3pPr>
            <a:lvl4pPr>
              <a:defRPr sz="675" b="0"/>
            </a:lvl4pPr>
            <a:lvl5pPr>
              <a:defRPr sz="675" b="0"/>
            </a:lvl5pPr>
          </a:lstStyle>
          <a:p>
            <a:pPr lvl="0"/>
            <a:r>
              <a:rPr lang="en-GB" dirty="0"/>
              <a:t>Click to edit text, 24 </a:t>
            </a:r>
            <a:r>
              <a:rPr lang="en-GB" dirty="0" err="1"/>
              <a:t>pt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8141DCD3-EB6C-094C-B871-96651BC3DFC0}"/>
              </a:ext>
            </a:extLst>
          </p:cNvPr>
          <p:cNvGrpSpPr/>
          <p:nvPr userDrawn="1"/>
        </p:nvGrpSpPr>
        <p:grpSpPr>
          <a:xfrm>
            <a:off x="8331397" y="-2253869"/>
            <a:ext cx="1900067" cy="4503865"/>
            <a:chOff x="0" y="0"/>
            <a:chExt cx="6350000" cy="6350000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52D15FA-5319-E64F-A294-26257517092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31B9A863-658E-374F-8228-F28EC3036BB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54770" y="-2115565"/>
            <a:ext cx="2064882" cy="4894535"/>
            <a:chOff x="0" y="0"/>
            <a:chExt cx="1708150" cy="1708150"/>
          </a:xfrm>
          <a:solidFill>
            <a:srgbClr val="54565A"/>
          </a:solidFill>
        </p:grpSpPr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30461A3D-636A-AC4C-BAD9-2ADD499CD50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EA249346-41B3-B64B-9006-AB0549918A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3750" y="2566985"/>
            <a:ext cx="1235903" cy="29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35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484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1356" userDrawn="1">
          <p15:clr>
            <a:srgbClr val="A4A3A4"/>
          </p15:clr>
        </p15:guide>
        <p15:guide id="5" pos="597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F1758-E9C5-B24E-BEBE-ACC59375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865483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023BD-D006-D24D-98F5-740C6D8F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6159-E33D-C745-B55C-920136AEF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D0080-BED6-474F-BB8F-A7E19D960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5E79-E894-F34B-893A-D4F8469C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4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2" r:id="rId2"/>
    <p:sldLayoutId id="2147483735" r:id="rId3"/>
    <p:sldLayoutId id="2147483678" r:id="rId4"/>
    <p:sldLayoutId id="2147483738" r:id="rId5"/>
    <p:sldLayoutId id="2147483681" r:id="rId6"/>
    <p:sldLayoutId id="2147483887" r:id="rId7"/>
    <p:sldLayoutId id="2147483730" r:id="rId8"/>
    <p:sldLayoutId id="2147483731" r:id="rId9"/>
    <p:sldLayoutId id="2147483693" r:id="rId10"/>
    <p:sldLayoutId id="2147483691" r:id="rId11"/>
    <p:sldLayoutId id="2147483748" r:id="rId12"/>
    <p:sldLayoutId id="2147483737" r:id="rId13"/>
    <p:sldLayoutId id="2147483889" r:id="rId14"/>
    <p:sldLayoutId id="2147483890" r:id="rId15"/>
    <p:sldLayoutId id="2147483891" r:id="rId16"/>
    <p:sldLayoutId id="2147483749" r:id="rId17"/>
    <p:sldLayoutId id="2147483751" r:id="rId18"/>
    <p:sldLayoutId id="2147483750" r:id="rId19"/>
    <p:sldLayoutId id="2147483688" r:id="rId20"/>
    <p:sldLayoutId id="2147483892" r:id="rId21"/>
    <p:sldLayoutId id="2147483682" r:id="rId22"/>
    <p:sldLayoutId id="2147483690" r:id="rId23"/>
    <p:sldLayoutId id="2147483692" r:id="rId24"/>
    <p:sldLayoutId id="2147483680" r:id="rId25"/>
    <p:sldLayoutId id="2147483753" r:id="rId26"/>
    <p:sldLayoutId id="2147483754" r:id="rId27"/>
    <p:sldLayoutId id="2147483755" r:id="rId28"/>
    <p:sldLayoutId id="2147483746" r:id="rId29"/>
    <p:sldLayoutId id="2147483684" r:id="rId30"/>
    <p:sldLayoutId id="2147483729" r:id="rId31"/>
    <p:sldLayoutId id="2147483744" r:id="rId32"/>
    <p:sldLayoutId id="2147483685" r:id="rId33"/>
    <p:sldLayoutId id="2147483884" r:id="rId34"/>
    <p:sldLayoutId id="2147483686" r:id="rId35"/>
  </p:sldLayoutIdLst>
  <p:hf hdr="0" ftr="0" dt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6441" indent="-96441" algn="l" defTabSz="385763" rtl="0" eaLnBrk="1" latinLnBrk="0" hangingPunct="1">
        <a:lnSpc>
          <a:spcPct val="120000"/>
        </a:lnSpc>
        <a:spcBef>
          <a:spcPts val="42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F1758-E9C5-B24E-BEBE-ACC59375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865483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023BD-D006-D24D-98F5-740C6D8F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6159-E33D-C745-B55C-920136AEF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D0080-BED6-474F-BB8F-A7E19D960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5E79-E894-F34B-893A-D4F8469C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/>
                </a:solidFill>
              </a:defRPr>
            </a:lvl1pPr>
          </a:lstStyle>
          <a:p>
            <a:fld id="{F0F2B865-F271-A344-8201-58733C8EE8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44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23" r:id="rId2"/>
    <p:sldLayoutId id="2147483864" r:id="rId3"/>
    <p:sldLayoutId id="2147483826" r:id="rId4"/>
    <p:sldLayoutId id="2147483837" r:id="rId5"/>
    <p:sldLayoutId id="2147483835" r:id="rId6"/>
    <p:sldLayoutId id="2147483854" r:id="rId7"/>
    <p:sldLayoutId id="2147483888" r:id="rId8"/>
    <p:sldLayoutId id="214748389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741" r:id="rId17"/>
    <p:sldLayoutId id="2147483861" r:id="rId18"/>
    <p:sldLayoutId id="2147483822" r:id="rId19"/>
    <p:sldLayoutId id="2147483863" r:id="rId20"/>
    <p:sldLayoutId id="2147483885" r:id="rId21"/>
  </p:sldLayoutIdLst>
  <p:hf hdr="0" ftr="0" dt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6441" indent="-96441" algn="l" defTabSz="385763" rtl="0" eaLnBrk="1" latinLnBrk="0" hangingPunct="1">
        <a:lnSpc>
          <a:spcPct val="120000"/>
        </a:lnSpc>
        <a:spcBef>
          <a:spcPts val="42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F1758-E9C5-B24E-BEBE-ACC59375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865483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023BD-D006-D24D-98F5-740C6D8F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6159-E33D-C745-B55C-920136AEF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D0080-BED6-474F-BB8F-A7E19D960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5E79-E894-F34B-893A-D4F8469C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B865-F271-A344-8201-58733C8EE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8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94" r:id="rId8"/>
    <p:sldLayoutId id="2147483895" r:id="rId9"/>
    <p:sldLayoutId id="2147483873" r:id="rId10"/>
    <p:sldLayoutId id="2147483874" r:id="rId11"/>
    <p:sldLayoutId id="2147483875" r:id="rId12"/>
    <p:sldLayoutId id="2147483900" r:id="rId13"/>
    <p:sldLayoutId id="2147483880" r:id="rId14"/>
    <p:sldLayoutId id="2147483881" r:id="rId15"/>
    <p:sldLayoutId id="2147483882" r:id="rId16"/>
    <p:sldLayoutId id="2147483886" r:id="rId17"/>
  </p:sldLayoutIdLst>
  <p:hf hdr="0" ftr="0" dt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6441" indent="-96441" algn="l" defTabSz="385763" rtl="0" eaLnBrk="1" latinLnBrk="0" hangingPunct="1">
        <a:lnSpc>
          <a:spcPct val="120000"/>
        </a:lnSpc>
        <a:spcBef>
          <a:spcPts val="422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120000"/>
        </a:lnSpc>
        <a:spcBef>
          <a:spcPts val="211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78Xb5xzvd5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9B37A2-BAB7-4B57-8507-B8ADC3F66AE5}"/>
              </a:ext>
            </a:extLst>
          </p:cNvPr>
          <p:cNvSpPr/>
          <p:nvPr/>
        </p:nvSpPr>
        <p:spPr>
          <a:xfrm>
            <a:off x="264160" y="274320"/>
            <a:ext cx="11663680" cy="1570736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Resources to designers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/>
              <a:t>SHSR video (Moose shared one)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sz="2400" dirty="0"/>
              <a:t>SHSR website that demonstrates its values and, etc.</a:t>
            </a:r>
            <a:endParaRPr lang="zh-CN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177FC-C398-4F4C-8252-CF478FE17D07}"/>
              </a:ext>
            </a:extLst>
          </p:cNvPr>
          <p:cNvSpPr txBox="1"/>
          <p:nvPr/>
        </p:nvSpPr>
        <p:spPr>
          <a:xfrm>
            <a:off x="774725" y="2172432"/>
            <a:ext cx="1079521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2400" b="1" dirty="0">
                <a:solidFill>
                  <a:srgbClr val="CC5599"/>
                </a:solidFill>
              </a:rPr>
              <a:t>Purpose	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r>
              <a:rPr lang="en-US" altLang="zh-CN" sz="2400" b="0" dirty="0">
                <a:solidFill>
                  <a:schemeClr val="bg1">
                    <a:lumMod val="75000"/>
                  </a:schemeClr>
                </a:solidFill>
                <a:effectLst/>
                <a:ea typeface="宋体"/>
              </a:rPr>
              <a:t>Grow with local communities, bringing OI’s Community Collaboration &amp; Engagement</a:t>
            </a:r>
            <a:r>
              <a:rPr lang="en-US" altLang="zh-CN" sz="2400" b="0" dirty="0">
                <a:solidFill>
                  <a:schemeClr val="bg1">
                    <a:lumMod val="75000"/>
                  </a:schemeClr>
                </a:solidFill>
              </a:rPr>
              <a:t> activities into real life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36599C-4611-4D45-B420-499242712520}"/>
              </a:ext>
            </a:extLst>
          </p:cNvPr>
          <p:cNvSpPr txBox="1"/>
          <p:nvPr/>
        </p:nvSpPr>
        <p:spPr>
          <a:xfrm>
            <a:off x="774725" y="3326593"/>
            <a:ext cx="10179671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CC5599"/>
                </a:solidFill>
              </a:rPr>
              <a:t>Goal		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0" dirty="0">
                <a:solidFill>
                  <a:schemeClr val="bg1">
                    <a:lumMod val="75000"/>
                  </a:schemeClr>
                </a:solidFill>
                <a:ea typeface="宋体"/>
              </a:rPr>
              <a:t>Using your expertise and creativity to design the new style of Shanghai Sunrise T-shirt for its volunteers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CE878A-006E-409D-90C8-863F070BE15E}"/>
              </a:ext>
            </a:extLst>
          </p:cNvPr>
          <p:cNvSpPr txBox="1"/>
          <p:nvPr/>
        </p:nvSpPr>
        <p:spPr>
          <a:xfrm>
            <a:off x="1300973" y="471150"/>
            <a:ext cx="10298341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3600" b="1" dirty="0">
                <a:solidFill>
                  <a:srgbClr val="CC5599"/>
                </a:solidFill>
                <a:ea typeface="宋体"/>
              </a:rPr>
              <a:t>SHANGHAI SUNRISE </a:t>
            </a:r>
            <a:endParaRPr lang="zh-CN" altLang="en-US" sz="3600" dirty="0"/>
          </a:p>
          <a:p>
            <a:r>
              <a:rPr lang="en-US" altLang="zh-CN" sz="3600" b="1" dirty="0">
                <a:solidFill>
                  <a:srgbClr val="CC5599"/>
                </a:solidFill>
                <a:ea typeface="宋体"/>
              </a:rPr>
              <a:t>DESIGN THE VOLUNTEERS T-SHIRTS</a:t>
            </a:r>
            <a:endParaRPr lang="en-US" sz="3600" dirty="0"/>
          </a:p>
          <a:p>
            <a:r>
              <a:rPr lang="en-GB" altLang="zh-CN" sz="3600" b="1" dirty="0">
                <a:solidFill>
                  <a:srgbClr val="CC5599"/>
                </a:solidFill>
                <a:ea typeface="宋体"/>
              </a:rPr>
              <a:t>A COLLABORATIVE COMPETITION </a:t>
            </a:r>
            <a:endParaRPr lang="zh-CN" altLang="en-US" sz="3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B1ADA-215E-4700-B748-BE29640F6081}"/>
              </a:ext>
            </a:extLst>
          </p:cNvPr>
          <p:cNvSpPr txBox="1"/>
          <p:nvPr/>
        </p:nvSpPr>
        <p:spPr>
          <a:xfrm>
            <a:off x="783050" y="6098438"/>
            <a:ext cx="109720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CC5599"/>
                </a:solidFill>
              </a:rPr>
              <a:t>As the Designer You Will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</a:rPr>
              <a:t>Individual Submissions with a maximum 3 entries 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</a:rPr>
              <a:t>Must include an </a:t>
            </a:r>
            <a:r>
              <a:rPr lang="en-US" altLang="zh-CN" sz="2200" i="1" dirty="0">
                <a:solidFill>
                  <a:schemeClr val="bg1"/>
                </a:solidFill>
              </a:rPr>
              <a:t>unedited</a:t>
            </a:r>
            <a:r>
              <a:rPr lang="en-US" altLang="zh-CN" sz="2200" dirty="0">
                <a:solidFill>
                  <a:schemeClr val="bg1"/>
                </a:solidFill>
              </a:rPr>
              <a:t> Shanghai Sunrise logo and slogan – find in Team’s announcement!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</a:rPr>
              <a:t>Communicate a positive and healthy education outlook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</a:rPr>
              <a:t>Use the attached T-shirt template (A4 or A3) to capture the design elements e.g., measurements, colour and positioning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</a:rPr>
              <a:t>Only printing for the design, no embroidery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/>
                </a:solidFill>
              </a:rPr>
              <a:t>Free-style drawing, 3D, CAD, paint, pencil formats etc. are all welcomed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E12975-27EA-4922-BBCC-9D881140B220}"/>
              </a:ext>
            </a:extLst>
          </p:cNvPr>
          <p:cNvSpPr txBox="1"/>
          <p:nvPr/>
        </p:nvSpPr>
        <p:spPr>
          <a:xfrm>
            <a:off x="774725" y="9375782"/>
            <a:ext cx="8951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CC5599"/>
                </a:solidFill>
              </a:rPr>
              <a:t>Winning Criteria</a:t>
            </a:r>
            <a:endParaRPr lang="en-US" altLang="zh-CN" sz="22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</a:rPr>
              <a:t>“Liked” by Shanghai Sunrise Committee</a:t>
            </a:r>
            <a:endParaRPr lang="en-US" altLang="zh-CN" sz="2200" dirty="0">
              <a:solidFill>
                <a:srgbClr val="CC5599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F07598-9219-44F6-8AE2-1ADE60640EA5}"/>
              </a:ext>
            </a:extLst>
          </p:cNvPr>
          <p:cNvSpPr txBox="1"/>
          <p:nvPr/>
        </p:nvSpPr>
        <p:spPr>
          <a:xfrm>
            <a:off x="797639" y="10274037"/>
            <a:ext cx="106206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CC5599"/>
                </a:solidFill>
              </a:rPr>
              <a:t>Winning Award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</a:rPr>
              <a:t>The prestige of having your design shown at all their Charity events with your signature as a 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</a:rPr>
              <a:t>3 T-shirts for you and your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</a:rPr>
              <a:t>OI Intranet Posting with your design story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774F8D-2E02-4C83-8C5F-32B957665ADA}"/>
              </a:ext>
            </a:extLst>
          </p:cNvPr>
          <p:cNvSpPr txBox="1"/>
          <p:nvPr/>
        </p:nvSpPr>
        <p:spPr>
          <a:xfrm>
            <a:off x="774725" y="13121183"/>
            <a:ext cx="8275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CC5599"/>
                </a:solidFill>
              </a:rPr>
              <a:t>Submit</a:t>
            </a:r>
            <a:r>
              <a:rPr lang="en-US" altLang="zh-CN" sz="2200" dirty="0">
                <a:solidFill>
                  <a:srgbClr val="CC5599"/>
                </a:solidFill>
              </a:rPr>
              <a:t> </a:t>
            </a:r>
            <a:r>
              <a:rPr lang="en-US" altLang="zh-CN" sz="2200" dirty="0">
                <a:solidFill>
                  <a:srgbClr val="000000"/>
                </a:solidFill>
              </a:rPr>
              <a:t>via the QR code or URL by </a:t>
            </a:r>
            <a:r>
              <a:rPr lang="en-US" altLang="zh-CN" sz="2200" b="1" dirty="0">
                <a:solidFill>
                  <a:srgbClr val="CC5599"/>
                </a:solidFill>
              </a:rPr>
              <a:t>18th August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</a:rPr>
              <a:t>Your OI email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</a:rPr>
              <a:t>Statement of your design philosophy in either 50 Chinese characters or 35 English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</a:rPr>
              <a:t>A PDF file of your design drawing in the name of </a:t>
            </a:r>
            <a:r>
              <a:rPr lang="en-US" altLang="zh-CN" sz="2200" i="1" dirty="0">
                <a:solidFill>
                  <a:schemeClr val="bg1">
                    <a:lumMod val="75000"/>
                  </a:schemeClr>
                </a:solidFill>
              </a:rPr>
              <a:t>[SH/DG/QD]_[Designer Name]_[Version No.]</a:t>
            </a: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</a:rPr>
              <a:t>, e.g., DG_TommyHu_Version1.pdf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2CA3F-E363-4DF5-A254-4A9E28A9B692}"/>
              </a:ext>
            </a:extLst>
          </p:cNvPr>
          <p:cNvSpPr txBox="1"/>
          <p:nvPr/>
        </p:nvSpPr>
        <p:spPr>
          <a:xfrm>
            <a:off x="830558" y="12222732"/>
            <a:ext cx="895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CC5599"/>
                </a:solidFill>
              </a:rPr>
              <a:t>Inspiration Resource</a:t>
            </a:r>
            <a:r>
              <a:rPr lang="en-US" altLang="zh-CN" sz="2200" dirty="0">
                <a:solidFill>
                  <a:srgbClr val="CC5599"/>
                </a:solidFill>
              </a:rPr>
              <a:t>	</a:t>
            </a:r>
            <a:r>
              <a:rPr lang="en-US" altLang="zh-CN" sz="2200" dirty="0">
                <a:solidFill>
                  <a:schemeClr val="bg1">
                    <a:lumMod val="75000"/>
                  </a:schemeClr>
                </a:solidFill>
              </a:rPr>
              <a:t>www.shanghaisunrise.com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DF0289-E868-45DA-927F-074BDCE00D91}"/>
              </a:ext>
            </a:extLst>
          </p:cNvPr>
          <p:cNvSpPr txBox="1"/>
          <p:nvPr/>
        </p:nvSpPr>
        <p:spPr>
          <a:xfrm>
            <a:off x="6625850" y="5485712"/>
            <a:ext cx="4792393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rgbClr val="CC5599"/>
                </a:solidFill>
                <a:ea typeface="微软雅黑"/>
              </a:rPr>
              <a:t>   </a:t>
            </a:r>
            <a:r>
              <a:rPr lang="zh-CN" altLang="en-US" sz="4400" b="1" dirty="0">
                <a:solidFill>
                  <a:srgbClr val="CC5599"/>
                </a:solidFill>
                <a:ea typeface="微软雅黑"/>
              </a:rPr>
              <a:t>设计 </a:t>
            </a:r>
            <a:r>
              <a:rPr lang="en-US" altLang="zh-CN" sz="4400" b="1" dirty="0">
                <a:solidFill>
                  <a:srgbClr val="CC5599"/>
                </a:solidFill>
                <a:ea typeface="微软雅黑"/>
              </a:rPr>
              <a:t>· </a:t>
            </a:r>
            <a:r>
              <a:rPr lang="zh-CN" altLang="en-US" sz="4400" b="1" dirty="0">
                <a:solidFill>
                  <a:srgbClr val="CC5599"/>
                </a:solidFill>
                <a:ea typeface="微软雅黑"/>
              </a:rPr>
              <a:t>爱 </a:t>
            </a:r>
            <a:r>
              <a:rPr lang="en-US" altLang="zh-CN" sz="4400" b="1" dirty="0">
                <a:solidFill>
                  <a:srgbClr val="CC5599"/>
                </a:solidFill>
                <a:ea typeface="微软雅黑"/>
              </a:rPr>
              <a:t>·</a:t>
            </a:r>
            <a:r>
              <a:rPr lang="zh-CN" altLang="en-US" sz="4400" b="1" dirty="0">
                <a:solidFill>
                  <a:srgbClr val="CC5599"/>
                </a:solidFill>
                <a:ea typeface="微软雅黑"/>
              </a:rPr>
              <a:t> 传递</a:t>
            </a:r>
            <a:endParaRPr lang="zh-CN" altLang="en-US" sz="4800" b="1" dirty="0">
              <a:solidFill>
                <a:srgbClr val="CC5599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20E44-09F9-4243-B99A-828FCD92743F}"/>
              </a:ext>
            </a:extLst>
          </p:cNvPr>
          <p:cNvSpPr txBox="1"/>
          <p:nvPr/>
        </p:nvSpPr>
        <p:spPr>
          <a:xfrm>
            <a:off x="955797" y="4622904"/>
            <a:ext cx="1051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n-US" altLang="zh-CN" sz="3600" b="1" dirty="0">
                <a:solidFill>
                  <a:srgbClr val="CC5599"/>
                </a:solidFill>
                <a:ea typeface="微软雅黑" panose="020B0503020204020204" pitchFamily="34" charset="-122"/>
              </a:rPr>
              <a:t>Creativity · Spreading Love</a:t>
            </a:r>
            <a:r>
              <a:rPr lang="zh-CN" altLang="en-US" sz="3600" b="1" dirty="0">
                <a:solidFill>
                  <a:srgbClr val="CC5599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rgbClr val="CC5599"/>
                </a:solidFill>
                <a:ea typeface="微软雅黑" panose="020B0503020204020204" pitchFamily="34" charset="-122"/>
              </a:rPr>
              <a:t>·</a:t>
            </a:r>
            <a:r>
              <a:rPr lang="zh-CN" altLang="en-US" sz="3600" b="1" dirty="0">
                <a:solidFill>
                  <a:srgbClr val="CC5599"/>
                </a:solidFill>
                <a:ea typeface="微软雅黑" panose="020B0503020204020204" pitchFamily="34" charset="-122"/>
              </a:rPr>
              <a:t> </a:t>
            </a:r>
            <a:r>
              <a:rPr lang="en-GB" altLang="zh-CN" sz="3600" b="1" dirty="0">
                <a:solidFill>
                  <a:srgbClr val="CC5599"/>
                </a:solidFill>
                <a:ea typeface="微软雅黑" panose="020B0503020204020204" pitchFamily="34" charset="-122"/>
              </a:rPr>
              <a:t>With </a:t>
            </a:r>
            <a:r>
              <a:rPr lang="en-US" altLang="zh-CN" sz="3600" b="1" dirty="0">
                <a:solidFill>
                  <a:srgbClr val="CC5599"/>
                </a:solidFill>
                <a:ea typeface="微软雅黑" panose="020B0503020204020204" pitchFamily="34" charset="-122"/>
              </a:rPr>
              <a:t>Impact</a:t>
            </a:r>
            <a:r>
              <a:rPr lang="zh-CN" altLang="en-US" sz="3600" b="1" dirty="0">
                <a:solidFill>
                  <a:srgbClr val="CC5599"/>
                </a:solidFill>
                <a:ea typeface="微软雅黑" panose="020B0503020204020204" pitchFamily="34" charset="-122"/>
              </a:rPr>
              <a:t> </a:t>
            </a:r>
            <a:endParaRPr lang="en-US" altLang="zh-CN" sz="3600" b="1" dirty="0">
              <a:solidFill>
                <a:srgbClr val="CC5599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E938933-8829-4DC2-9839-0A6298789588}"/>
              </a:ext>
            </a:extLst>
          </p:cNvPr>
          <p:cNvCxnSpPr>
            <a:cxnSpLocks/>
          </p:cNvCxnSpPr>
          <p:nvPr/>
        </p:nvCxnSpPr>
        <p:spPr>
          <a:xfrm flipV="1">
            <a:off x="3692856" y="5343181"/>
            <a:ext cx="7442612" cy="10180"/>
          </a:xfrm>
          <a:prstGeom prst="line">
            <a:avLst/>
          </a:prstGeom>
          <a:ln w="76200">
            <a:solidFill>
              <a:srgbClr val="CC55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0C8900FE-8427-4C7B-B855-E44D4200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466" y="13662209"/>
            <a:ext cx="1904002" cy="19040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E3068B-C512-4B6B-BAA7-8896571FA7AE}"/>
              </a:ext>
            </a:extLst>
          </p:cNvPr>
          <p:cNvSpPr txBox="1"/>
          <p:nvPr/>
        </p:nvSpPr>
        <p:spPr>
          <a:xfrm>
            <a:off x="9066122" y="13180489"/>
            <a:ext cx="306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Lucida Sans" panose="020B0602030504020204" pitchFamily="34" charset="0"/>
                <a:hlinkClick r:id="rId3" tooltip="https://forms.office.com/r/78xb5xzvd5"/>
              </a:rPr>
              <a:t>Submission Portal</a:t>
            </a:r>
            <a:endParaRPr lang="en-US" altLang="zh-CN" b="0" i="0" dirty="0">
              <a:effectLst/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5528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tto International Theme White">
  <a:themeElements>
    <a:clrScheme name="Otto International">
      <a:dk1>
        <a:srgbClr val="54565A"/>
      </a:dk1>
      <a:lt1>
        <a:srgbClr val="FFFFFF"/>
      </a:lt1>
      <a:dk2>
        <a:srgbClr val="CC5599"/>
      </a:dk2>
      <a:lt2>
        <a:srgbClr val="D9D9D6"/>
      </a:lt2>
      <a:accent1>
        <a:srgbClr val="2A93D1"/>
      </a:accent1>
      <a:accent2>
        <a:srgbClr val="F6A019"/>
      </a:accent2>
      <a:accent3>
        <a:srgbClr val="694C8A"/>
      </a:accent3>
      <a:accent4>
        <a:srgbClr val="52AF34"/>
      </a:accent4>
      <a:accent5>
        <a:srgbClr val="A79B24"/>
      </a:accent5>
      <a:accent6>
        <a:srgbClr val="40BDD8"/>
      </a:accent6>
      <a:hlink>
        <a:srgbClr val="CC5599"/>
      </a:hlink>
      <a:folHlink>
        <a:srgbClr val="76777A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ized OI PPT Template" id="{71AAC1D7-7031-FF41-94C2-613B177D57A9}" vid="{90E8EE8C-1F83-0444-A468-97463504E83C}"/>
    </a:ext>
  </a:extLst>
</a:theme>
</file>

<file path=ppt/theme/theme2.xml><?xml version="1.0" encoding="utf-8"?>
<a:theme xmlns:a="http://schemas.openxmlformats.org/drawingml/2006/main" name="Otto International Theme Grey">
  <a:themeElements>
    <a:clrScheme name="Otto International">
      <a:dk1>
        <a:srgbClr val="54565A"/>
      </a:dk1>
      <a:lt1>
        <a:srgbClr val="FFFFFF"/>
      </a:lt1>
      <a:dk2>
        <a:srgbClr val="CC5599"/>
      </a:dk2>
      <a:lt2>
        <a:srgbClr val="D9D9D6"/>
      </a:lt2>
      <a:accent1>
        <a:srgbClr val="2A93D1"/>
      </a:accent1>
      <a:accent2>
        <a:srgbClr val="F6A019"/>
      </a:accent2>
      <a:accent3>
        <a:srgbClr val="694C8A"/>
      </a:accent3>
      <a:accent4>
        <a:srgbClr val="52AF34"/>
      </a:accent4>
      <a:accent5>
        <a:srgbClr val="A79B24"/>
      </a:accent5>
      <a:accent6>
        <a:srgbClr val="40BDD8"/>
      </a:accent6>
      <a:hlink>
        <a:srgbClr val="CC5599"/>
      </a:hlink>
      <a:folHlink>
        <a:srgbClr val="76777A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ized OI PPT Template" id="{71AAC1D7-7031-FF41-94C2-613B177D57A9}" vid="{2A9B6A8B-7DF6-6148-9831-21409082E236}"/>
    </a:ext>
  </a:extLst>
</a:theme>
</file>

<file path=ppt/theme/theme3.xml><?xml version="1.0" encoding="utf-8"?>
<a:theme xmlns:a="http://schemas.openxmlformats.org/drawingml/2006/main" name="Otto International Theme Pink">
  <a:themeElements>
    <a:clrScheme name="Otto International">
      <a:dk1>
        <a:srgbClr val="54565A"/>
      </a:dk1>
      <a:lt1>
        <a:srgbClr val="FFFFFF"/>
      </a:lt1>
      <a:dk2>
        <a:srgbClr val="CC5599"/>
      </a:dk2>
      <a:lt2>
        <a:srgbClr val="D9D9D6"/>
      </a:lt2>
      <a:accent1>
        <a:srgbClr val="2A93D1"/>
      </a:accent1>
      <a:accent2>
        <a:srgbClr val="F6A019"/>
      </a:accent2>
      <a:accent3>
        <a:srgbClr val="694C8A"/>
      </a:accent3>
      <a:accent4>
        <a:srgbClr val="52AF34"/>
      </a:accent4>
      <a:accent5>
        <a:srgbClr val="A79B24"/>
      </a:accent5>
      <a:accent6>
        <a:srgbClr val="40BDD8"/>
      </a:accent6>
      <a:hlink>
        <a:srgbClr val="CC5599"/>
      </a:hlink>
      <a:folHlink>
        <a:srgbClr val="76777A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ized OI PPT Template" id="{71AAC1D7-7031-FF41-94C2-613B177D57A9}" vid="{2647004B-2D8E-A142-90C4-D56B057233D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308</TotalTime>
  <Words>286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Lucida Sans</vt:lpstr>
      <vt:lpstr>Wingdings</vt:lpstr>
      <vt:lpstr>Otto International Theme White</vt:lpstr>
      <vt:lpstr>Otto International Theme Grey</vt:lpstr>
      <vt:lpstr>Otto International Theme Pink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PowerPoint Template</dc:title>
  <dc:creator>Tao Yan</dc:creator>
  <cp:lastModifiedBy>Tao Yan</cp:lastModifiedBy>
  <cp:revision>45</cp:revision>
  <dcterms:created xsi:type="dcterms:W3CDTF">2021-07-16T06:12:10Z</dcterms:created>
  <dcterms:modified xsi:type="dcterms:W3CDTF">2021-07-21T01:44:00Z</dcterms:modified>
</cp:coreProperties>
</file>