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cv.ucf.edu/projects/crowdCounting/index.php" TargetMode="External"/><Relationship Id="rId2" Type="http://schemas.openxmlformats.org/officeDocument/2006/relationships/hyperlink" Target="https://www.microsoft.com/en-us/research/wp-content/uploads/2011/02/Alvaro_Soto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anaheim-project.eu/assets/BalaSubburamanDescampsCarincotte-PETS-2012.pdf" TargetMode="External"/><Relationship Id="rId5" Type="http://schemas.openxmlformats.org/officeDocument/2006/relationships/hyperlink" Target="https://www.ics.uci.edu/~dramanan/teaching/cs117_spring13/lec/bg.pdf" TargetMode="External"/><Relationship Id="rId4" Type="http://schemas.openxmlformats.org/officeDocument/2006/relationships/hyperlink" Target="https://www.youtube.com/watch?v=TPjmsha6gW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 Detection using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</a:t>
            </a:r>
            <a:r>
              <a:rPr lang="en-US" dirty="0" err="1"/>
              <a:t>Schmittle</a:t>
            </a:r>
            <a:r>
              <a:rPr lang="en-US" dirty="0"/>
              <a:t> and Jake Papineau</a:t>
            </a:r>
          </a:p>
        </p:txBody>
      </p:sp>
    </p:spTree>
    <p:extLst>
      <p:ext uri="{BB962C8B-B14F-4D97-AF65-F5344CB8AC3E}">
        <p14:creationId xmlns:p14="http://schemas.microsoft.com/office/powerpoint/2010/main" val="174312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FD Background Subtraction Results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438353" y="2238860"/>
            <a:ext cx="3650400" cy="274896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370362" y="2245340"/>
            <a:ext cx="3654720" cy="2742480"/>
          </a:xfrm>
          <a:prstGeom prst="rect">
            <a:avLst/>
          </a:prstGeom>
          <a:ln>
            <a:noFill/>
          </a:ln>
        </p:spPr>
      </p:pic>
      <p:sp>
        <p:nvSpPr>
          <p:cNvPr id="6" name="TextShape 4"/>
          <p:cNvSpPr txBox="1"/>
          <p:nvPr/>
        </p:nvSpPr>
        <p:spPr>
          <a:xfrm>
            <a:off x="443416" y="531050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4199958" y="531050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653" y="5272597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494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21" y="2245340"/>
            <a:ext cx="3673450" cy="27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93257"/>
            <a:ext cx="9586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 strong feature space is required for </a:t>
            </a:r>
            <a:r>
              <a:rPr lang="en-US" sz="3000" dirty="0" err="1"/>
              <a:t>Adaboost</a:t>
            </a:r>
            <a:r>
              <a:rPr lang="en-US" sz="3000" dirty="0"/>
              <a:t> to work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Tops of heads are a particularly difficult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have different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can be smooth or edge filled based on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 backgrounds can potentially be similar uniform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Background subtraction is still a superior approach.</a:t>
            </a:r>
          </a:p>
        </p:txBody>
      </p:sp>
    </p:spTree>
    <p:extLst>
      <p:ext uri="{BB962C8B-B14F-4D97-AF65-F5344CB8AC3E}">
        <p14:creationId xmlns:p14="http://schemas.microsoft.com/office/powerpoint/2010/main" val="91068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43" y="2184400"/>
            <a:ext cx="9488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https://www.microsoft.com/en-us/research/wp-content/uploads/2011/02/Alvaro_Soto.pdf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http://crcv.ucf.edu/projects/crowdCounting/index.php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https://www.youtube.com/watch?v=TPjmsha6gWY</a:t>
            </a:r>
            <a:endParaRPr lang="en-US" u="sng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https://www.ics.uci.edu/~dramanan/teaching/cs117_spring13/lec/bg.pdf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http://www.vanaheim-project.eu/assets/BalaSubburamanDescampsCarincotte-PETS-2012.pdf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candidates to run through </a:t>
            </a:r>
            <a:r>
              <a:rPr lang="en-US" dirty="0" err="1"/>
              <a:t>Adaboost</a:t>
            </a:r>
            <a:r>
              <a:rPr lang="en-US" dirty="0"/>
              <a:t> algorithm.</a:t>
            </a:r>
          </a:p>
          <a:p>
            <a:r>
              <a:rPr lang="en-US" dirty="0"/>
              <a:t>Use our training data to configure </a:t>
            </a:r>
            <a:r>
              <a:rPr lang="en-US" dirty="0" err="1"/>
              <a:t>Adaboost</a:t>
            </a:r>
            <a:r>
              <a:rPr lang="en-US" dirty="0"/>
              <a:t> with images containing heads and images without heads.</a:t>
            </a:r>
          </a:p>
          <a:p>
            <a:r>
              <a:rPr lang="en-US" dirty="0"/>
              <a:t>Create arbitrary thresholds for </a:t>
            </a:r>
            <a:r>
              <a:rPr lang="en-US" dirty="0" err="1"/>
              <a:t>Adaboost</a:t>
            </a:r>
            <a:r>
              <a:rPr lang="en-US" dirty="0"/>
              <a:t> to capture as many true positives as possible.</a:t>
            </a:r>
          </a:p>
          <a:p>
            <a:r>
              <a:rPr lang="en-US" dirty="0"/>
              <a:t>Apply our trained </a:t>
            </a:r>
            <a:r>
              <a:rPr lang="en-US" dirty="0" err="1"/>
              <a:t>Adaboost</a:t>
            </a:r>
            <a:r>
              <a:rPr lang="en-US" dirty="0"/>
              <a:t> algorithm to our candidates to classify them as heads or non-heads.</a:t>
            </a:r>
          </a:p>
        </p:txBody>
      </p:sp>
    </p:spTree>
    <p:extLst>
      <p:ext uri="{BB962C8B-B14F-4D97-AF65-F5344CB8AC3E}">
        <p14:creationId xmlns:p14="http://schemas.microsoft.com/office/powerpoint/2010/main" val="31776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82479" y="2702249"/>
            <a:ext cx="4510800" cy="338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69" y="2138399"/>
            <a:ext cx="3382220" cy="45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257" y="2155371"/>
            <a:ext cx="95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Machine learning Classification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Combines many weak classifiers into an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Each classifiers impact is weighted based off 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Classifiers are created based off feature space results</a:t>
            </a:r>
          </a:p>
        </p:txBody>
      </p:sp>
    </p:spTree>
    <p:extLst>
      <p:ext uri="{BB962C8B-B14F-4D97-AF65-F5344CB8AC3E}">
        <p14:creationId xmlns:p14="http://schemas.microsoft.com/office/powerpoint/2010/main" val="27949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23" y="0"/>
            <a:ext cx="8199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636" y="2169886"/>
            <a:ext cx="98785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best and mean match to baseline head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match to Gaussian and inverse Gaussian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Attempted with various ways to simplify/filter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Number of circles in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Texture of center of image using Canny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Surf and Harris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6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48266"/>
            <a:ext cx="3552453" cy="2664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97722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461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5" y="2148266"/>
            <a:ext cx="2788920" cy="3039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3629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494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16" y="2199174"/>
            <a:ext cx="3757212" cy="2817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0264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455</a:t>
            </a:r>
          </a:p>
        </p:txBody>
      </p:sp>
    </p:spTree>
    <p:extLst>
      <p:ext uri="{BB962C8B-B14F-4D97-AF65-F5344CB8AC3E}">
        <p14:creationId xmlns:p14="http://schemas.microsoft.com/office/powerpoint/2010/main" val="7591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12800"/>
            <a:ext cx="9613861" cy="1021366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TextShape 3"/>
          <p:cNvSpPr txBox="1"/>
          <p:nvPr/>
        </p:nvSpPr>
        <p:spPr>
          <a:xfrm>
            <a:off x="582120" y="2250000"/>
            <a:ext cx="11048400" cy="387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FDBS: Subtract each frame from previous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-last frame is the frame you wish to analyze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-performs better during camera motion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- 2xErosion: for segmentation,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Median filter: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Label connected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Fast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1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322560" y="2651760"/>
            <a:ext cx="3399840" cy="25603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025160" y="2651760"/>
            <a:ext cx="3472920" cy="26060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7684920" y="2651760"/>
            <a:ext cx="3470760" cy="261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55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845</TotalTime>
  <Words>267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Head Detection using AdaBoost</vt:lpstr>
      <vt:lpstr>Process</vt:lpstr>
      <vt:lpstr>Candidate selection</vt:lpstr>
      <vt:lpstr>The Adaboost Algorithm</vt:lpstr>
      <vt:lpstr>Feature Space</vt:lpstr>
      <vt:lpstr>Attempted Features</vt:lpstr>
      <vt:lpstr>Results</vt:lpstr>
      <vt:lpstr>Second Approach:
FD Background Subtraction </vt:lpstr>
      <vt:lpstr>Second Approach:
FD Background Subtraction </vt:lpstr>
      <vt:lpstr>FD Background Subtraction Results </vt:lpstr>
      <vt:lpstr>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Detection using AdaBoost</dc:title>
  <dc:creator>Jake Papineau</dc:creator>
  <cp:lastModifiedBy>Jake Papineau</cp:lastModifiedBy>
  <cp:revision>19</cp:revision>
  <dcterms:created xsi:type="dcterms:W3CDTF">2016-12-09T06:13:31Z</dcterms:created>
  <dcterms:modified xsi:type="dcterms:W3CDTF">2016-12-09T20:57:44Z</dcterms:modified>
</cp:coreProperties>
</file>