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7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83B5-BCD5-4CA0-AB36-B1A4C369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1504-0152-4C35-9497-3E937DB1D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E26A-7782-4B0B-964C-5868FA1A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DAD8-6A1B-474A-A15D-4F8A1BBF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EBF9-CF9E-433D-A03E-03D688A3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C651-BEF4-4176-9E15-EF1EBB34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1D32-D3B5-40E0-BD7F-E6063FAA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CB77-F195-4580-BBDD-B4004514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FB13-B92A-49EB-BBCF-101FF9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F920-9940-4478-B919-5D643EF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A781B-7AD9-40EB-BF80-21316CDC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85A9A-D5E1-483F-9968-35E533E5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33C2-EC91-4856-8414-30B8595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22F9-3EE5-47BE-8313-7F277DF6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E1A8-2833-46F0-BC56-DF36FCD5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1B2A-E005-4A92-AD9F-EB9F59E2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BFD5-272F-40F6-9FA6-3A4BE8B8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9710-1CB9-427F-8ACB-AE7475F7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E603-5F89-43EC-8677-C1C2CACE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3B3B-68BB-427A-A2FF-F48E5D6A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AC6-5024-4207-9F2E-92C0C632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AD44-A91D-47C3-979C-C744FB5F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1E68-426F-4960-B595-E4C45A43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5ED9-024A-494F-ADE4-6FAD5914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B81C-6220-48F8-B916-D1DD1C6D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BAB-B131-407E-B04C-C3689959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2694-0200-4A9D-BA74-6FDA8FD3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D3F1-20AA-4E87-8946-11C3AC2F4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25F4-F96A-4D5C-B4F7-D545976C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BC1D-4B6C-4533-B599-AF0F3434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B178-FD51-414D-AB3B-2CF31860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2700-BBF2-4BA6-BED5-A982463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3183F-CB62-4708-8A66-17F45D66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C69FC-8011-4899-9854-6487A2A5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4FCD2-13E5-448C-A6A0-DE91FF50D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A96A6-4375-45E6-B5DF-90703E6E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97BBB-A20A-44C4-8209-989B7A09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D9AC-2F55-40A5-B9F1-484E083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DC272-C15C-40DB-BFEB-8D6A4EF7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A72-5CC0-49BE-A4B8-A5543F52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E281-179F-4B2F-8940-570A7B06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A558-178F-4996-B0FC-71AC5E4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23E43-6F72-4B2D-ABF8-0FE2281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B00F8-3CEB-477B-BF1B-97CC2F22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F3D3C-06E3-4CA4-954B-FAE28D11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5B5B-A053-4ED0-B43A-ACFE9943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A6A0-33BE-4A9B-8611-44FCED82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C4A-4447-41F5-9907-6F83D2B0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AA5F-F619-4C49-846B-4C21AD21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798DE-529D-4743-A450-5F84DA42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BFAD-B27C-4864-BFE6-E3606C99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B546-6DFF-4C8D-8CB1-C3341D7B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D9A3-B282-4F20-9A55-1F2445CD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68C4-E7EA-4872-956E-1ECCBDE6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852F9-2A35-4EDD-A0F6-3EE7D41E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7A77-C8E1-4698-AEF5-F793DE0C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3157-35D1-481E-8DA8-7CBA2831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EF1E-4D7A-478B-BFBD-5168131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978CF-5573-46C4-ABCE-72C42965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6013-3B69-48B8-9ADD-B7582C4E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E3AB-9B71-471E-A3E3-A53BAA6A0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EB03-725C-4D4C-A2AF-94B2D163286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C3A7-24C3-4C91-913D-C7FA39A9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7F0-AC5E-488A-A539-0111CB05E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6FAB-9276-4C78-AC2B-0150ACA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5665-E2F4-4445-9332-F94A2316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mostafa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3A4C-602C-4F83-8159-B9140CE2C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mostafa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mostafa</dc:title>
  <dc:creator>LENOVO</dc:creator>
  <cp:lastModifiedBy>LENOVO</cp:lastModifiedBy>
  <cp:revision>1</cp:revision>
  <dcterms:created xsi:type="dcterms:W3CDTF">2024-11-10T21:57:33Z</dcterms:created>
  <dcterms:modified xsi:type="dcterms:W3CDTF">2024-11-10T22:01:41Z</dcterms:modified>
</cp:coreProperties>
</file>