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471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854B9-27EE-8CE5-FB72-AD95D314C244}" v="11" dt="2019-05-05T23:56:02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185232-43AF-46C0-B676-82E4C62904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06EFF1-E7FA-410A-9A47-7A634428E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RAM provides </a:t>
          </a:r>
          <a:r>
            <a:rPr lang="en-US" dirty="0"/>
            <a:t>artifacts that are not disk resident.</a:t>
          </a:r>
        </a:p>
      </dgm:t>
    </dgm:pt>
    <dgm:pt modelId="{7C9057CD-AEBD-4C8D-A83C-08A84B739396}" type="parTrans" cxnId="{DA9CF1D1-3494-4BB2-BA40-298062E2633A}">
      <dgm:prSet/>
      <dgm:spPr/>
      <dgm:t>
        <a:bodyPr/>
        <a:lstStyle/>
        <a:p>
          <a:endParaRPr lang="en-US"/>
        </a:p>
      </dgm:t>
    </dgm:pt>
    <dgm:pt modelId="{6485D3AA-AD92-4FEE-89ED-0B8A5A23CD40}" type="sibTrans" cxnId="{DA9CF1D1-3494-4BB2-BA40-298062E2633A}">
      <dgm:prSet/>
      <dgm:spPr/>
      <dgm:t>
        <a:bodyPr/>
        <a:lstStyle/>
        <a:p>
          <a:endParaRPr lang="en-US"/>
        </a:p>
      </dgm:t>
    </dgm:pt>
    <dgm:pt modelId="{4FF4C4CA-C0A3-4BC2-A2FC-466C85FEAB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Volatility is a heavy-hitter for memory forensics.</a:t>
          </a:r>
        </a:p>
      </dgm:t>
    </dgm:pt>
    <dgm:pt modelId="{666D6E3F-D93A-4625-B554-2FE718457C4D}" type="parTrans" cxnId="{15355DBD-9129-49B9-99D7-14D3EC2050E2}">
      <dgm:prSet/>
      <dgm:spPr/>
      <dgm:t>
        <a:bodyPr/>
        <a:lstStyle/>
        <a:p>
          <a:endParaRPr lang="en-US"/>
        </a:p>
      </dgm:t>
    </dgm:pt>
    <dgm:pt modelId="{987E2720-0EF0-43DD-8D53-53D1D03E6E12}" type="sibTrans" cxnId="{15355DBD-9129-49B9-99D7-14D3EC2050E2}">
      <dgm:prSet/>
      <dgm:spPr/>
      <dgm:t>
        <a:bodyPr/>
        <a:lstStyle/>
        <a:p>
          <a:endParaRPr lang="en-US"/>
        </a:p>
      </dgm:t>
    </dgm:pt>
    <dgm:pt modelId="{B2810C0D-F421-46F9-9C99-FBB34565AA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 panose="020F0302020204030204"/>
            </a:rPr>
            <a:t>Lacks ability to display consolidated </a:t>
          </a:r>
          <a:r>
            <a:rPr lang="en-US" dirty="0"/>
            <a:t>information about Windows services.</a:t>
          </a:r>
        </a:p>
      </dgm:t>
    </dgm:pt>
    <dgm:pt modelId="{7125143B-E625-4B1A-ADCE-DA97A3F8FE73}" type="parTrans" cxnId="{A40EE320-4F28-4763-AA26-82A1D16F176D}">
      <dgm:prSet/>
      <dgm:spPr/>
      <dgm:t>
        <a:bodyPr/>
        <a:lstStyle/>
        <a:p>
          <a:endParaRPr lang="en-US"/>
        </a:p>
      </dgm:t>
    </dgm:pt>
    <dgm:pt modelId="{F3CE6E97-2449-4C09-BAAA-61C6004FF801}" type="sibTrans" cxnId="{A40EE320-4F28-4763-AA26-82A1D16F176D}">
      <dgm:prSet/>
      <dgm:spPr/>
      <dgm:t>
        <a:bodyPr/>
        <a:lstStyle/>
        <a:p>
          <a:endParaRPr lang="en-US"/>
        </a:p>
      </dgm:t>
    </dgm:pt>
    <dgm:pt modelId="{FDC4EE5D-A4FE-4757-8101-D16BA7DEC125}" type="pres">
      <dgm:prSet presAssocID="{7E185232-43AF-46C0-B676-82E4C62904DA}" presName="root" presStyleCnt="0">
        <dgm:presLayoutVars>
          <dgm:dir/>
          <dgm:resizeHandles val="exact"/>
        </dgm:presLayoutVars>
      </dgm:prSet>
      <dgm:spPr/>
    </dgm:pt>
    <dgm:pt modelId="{F0B0814C-62DA-430F-A8C1-E6DF0B09FBF5}" type="pres">
      <dgm:prSet presAssocID="{6406EFF1-E7FA-410A-9A47-7A634428E06A}" presName="compNode" presStyleCnt="0"/>
      <dgm:spPr/>
    </dgm:pt>
    <dgm:pt modelId="{D148C113-3794-4B03-AC35-501ED3F24B14}" type="pres">
      <dgm:prSet presAssocID="{6406EFF1-E7FA-410A-9A47-7A634428E0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3FA73F62-A5C9-4C92-A927-25F3461751A4}" type="pres">
      <dgm:prSet presAssocID="{6406EFF1-E7FA-410A-9A47-7A634428E06A}" presName="spaceRect" presStyleCnt="0"/>
      <dgm:spPr/>
    </dgm:pt>
    <dgm:pt modelId="{074EAE93-65F7-4864-AC76-071DC3A5A84E}" type="pres">
      <dgm:prSet presAssocID="{6406EFF1-E7FA-410A-9A47-7A634428E06A}" presName="textRect" presStyleLbl="revTx" presStyleIdx="0" presStyleCnt="3">
        <dgm:presLayoutVars>
          <dgm:chMax val="1"/>
          <dgm:chPref val="1"/>
        </dgm:presLayoutVars>
      </dgm:prSet>
      <dgm:spPr/>
    </dgm:pt>
    <dgm:pt modelId="{5C124DFF-EB08-4C70-A723-2359A639EA2B}" type="pres">
      <dgm:prSet presAssocID="{6485D3AA-AD92-4FEE-89ED-0B8A5A23CD40}" presName="sibTrans" presStyleCnt="0"/>
      <dgm:spPr/>
    </dgm:pt>
    <dgm:pt modelId="{CDA394DB-ABB1-4B89-9510-DAAF8E70DC1C}" type="pres">
      <dgm:prSet presAssocID="{4FF4C4CA-C0A3-4BC2-A2FC-466C85FEAB81}" presName="compNode" presStyleCnt="0"/>
      <dgm:spPr/>
    </dgm:pt>
    <dgm:pt modelId="{A0CDA112-5A4F-433A-AEF8-B15325E594EE}" type="pres">
      <dgm:prSet presAssocID="{4FF4C4CA-C0A3-4BC2-A2FC-466C85FEAB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ular arm"/>
        </a:ext>
      </dgm:extLst>
    </dgm:pt>
    <dgm:pt modelId="{0474E003-8009-4BDE-8DDA-693A748333C7}" type="pres">
      <dgm:prSet presAssocID="{4FF4C4CA-C0A3-4BC2-A2FC-466C85FEAB81}" presName="spaceRect" presStyleCnt="0"/>
      <dgm:spPr/>
    </dgm:pt>
    <dgm:pt modelId="{E703ACA1-0E83-4808-BE0A-9372D478F30B}" type="pres">
      <dgm:prSet presAssocID="{4FF4C4CA-C0A3-4BC2-A2FC-466C85FEAB81}" presName="textRect" presStyleLbl="revTx" presStyleIdx="1" presStyleCnt="3">
        <dgm:presLayoutVars>
          <dgm:chMax val="1"/>
          <dgm:chPref val="1"/>
        </dgm:presLayoutVars>
      </dgm:prSet>
      <dgm:spPr/>
    </dgm:pt>
    <dgm:pt modelId="{565038A5-1633-4D96-80AC-A34AF5A83E69}" type="pres">
      <dgm:prSet presAssocID="{987E2720-0EF0-43DD-8D53-53D1D03E6E12}" presName="sibTrans" presStyleCnt="0"/>
      <dgm:spPr/>
    </dgm:pt>
    <dgm:pt modelId="{61E12D61-0DF9-4D3A-BDFB-7408FDCBC0F7}" type="pres">
      <dgm:prSet presAssocID="{B2810C0D-F421-46F9-9C99-FBB34565AAA3}" presName="compNode" presStyleCnt="0"/>
      <dgm:spPr/>
    </dgm:pt>
    <dgm:pt modelId="{F7A390AC-2E11-46BC-94A3-3F06AF38CAC7}" type="pres">
      <dgm:prSet presAssocID="{B2810C0D-F421-46F9-9C99-FBB34565AA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solid fill"/>
        </a:ext>
      </dgm:extLst>
    </dgm:pt>
    <dgm:pt modelId="{E6D93467-3599-4856-952F-C1B8B6D48669}" type="pres">
      <dgm:prSet presAssocID="{B2810C0D-F421-46F9-9C99-FBB34565AAA3}" presName="spaceRect" presStyleCnt="0"/>
      <dgm:spPr/>
    </dgm:pt>
    <dgm:pt modelId="{75220A28-52D9-4785-98BC-4DAB0702D924}" type="pres">
      <dgm:prSet presAssocID="{B2810C0D-F421-46F9-9C99-FBB34565AA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0EE320-4F28-4763-AA26-82A1D16F176D}" srcId="{7E185232-43AF-46C0-B676-82E4C62904DA}" destId="{B2810C0D-F421-46F9-9C99-FBB34565AAA3}" srcOrd="2" destOrd="0" parTransId="{7125143B-E625-4B1A-ADCE-DA97A3F8FE73}" sibTransId="{F3CE6E97-2449-4C09-BAAA-61C6004FF801}"/>
    <dgm:cxn modelId="{8DA9A92D-EC9C-4943-A8E6-8B85DA5B0F01}" type="presOf" srcId="{4FF4C4CA-C0A3-4BC2-A2FC-466C85FEAB81}" destId="{E703ACA1-0E83-4808-BE0A-9372D478F30B}" srcOrd="0" destOrd="0" presId="urn:microsoft.com/office/officeart/2018/2/layout/IconLabelList"/>
    <dgm:cxn modelId="{15355DBD-9129-49B9-99D7-14D3EC2050E2}" srcId="{7E185232-43AF-46C0-B676-82E4C62904DA}" destId="{4FF4C4CA-C0A3-4BC2-A2FC-466C85FEAB81}" srcOrd="1" destOrd="0" parTransId="{666D6E3F-D93A-4625-B554-2FE718457C4D}" sibTransId="{987E2720-0EF0-43DD-8D53-53D1D03E6E12}"/>
    <dgm:cxn modelId="{685FC9C3-74A9-4323-A5D8-D37C6BF36AB4}" type="presOf" srcId="{6406EFF1-E7FA-410A-9A47-7A634428E06A}" destId="{074EAE93-65F7-4864-AC76-071DC3A5A84E}" srcOrd="0" destOrd="0" presId="urn:microsoft.com/office/officeart/2018/2/layout/IconLabelList"/>
    <dgm:cxn modelId="{55FA1ECB-3CBB-4095-90BA-34FDCD424301}" type="presOf" srcId="{7E185232-43AF-46C0-B676-82E4C62904DA}" destId="{FDC4EE5D-A4FE-4757-8101-D16BA7DEC125}" srcOrd="0" destOrd="0" presId="urn:microsoft.com/office/officeart/2018/2/layout/IconLabelList"/>
    <dgm:cxn modelId="{DA9CF1D1-3494-4BB2-BA40-298062E2633A}" srcId="{7E185232-43AF-46C0-B676-82E4C62904DA}" destId="{6406EFF1-E7FA-410A-9A47-7A634428E06A}" srcOrd="0" destOrd="0" parTransId="{7C9057CD-AEBD-4C8D-A83C-08A84B739396}" sibTransId="{6485D3AA-AD92-4FEE-89ED-0B8A5A23CD40}"/>
    <dgm:cxn modelId="{096890E3-86EE-42EE-AEB0-944B50814034}" type="presOf" srcId="{B2810C0D-F421-46F9-9C99-FBB34565AAA3}" destId="{75220A28-52D9-4785-98BC-4DAB0702D924}" srcOrd="0" destOrd="0" presId="urn:microsoft.com/office/officeart/2018/2/layout/IconLabelList"/>
    <dgm:cxn modelId="{5F2CD0B1-2163-442C-87A9-24572FE61847}" type="presParOf" srcId="{FDC4EE5D-A4FE-4757-8101-D16BA7DEC125}" destId="{F0B0814C-62DA-430F-A8C1-E6DF0B09FBF5}" srcOrd="0" destOrd="0" presId="urn:microsoft.com/office/officeart/2018/2/layout/IconLabelList"/>
    <dgm:cxn modelId="{3B36C24C-24C5-43AB-9C40-594381D54074}" type="presParOf" srcId="{F0B0814C-62DA-430F-A8C1-E6DF0B09FBF5}" destId="{D148C113-3794-4B03-AC35-501ED3F24B14}" srcOrd="0" destOrd="0" presId="urn:microsoft.com/office/officeart/2018/2/layout/IconLabelList"/>
    <dgm:cxn modelId="{6EF9BEEC-220C-4B1B-B36D-317ED471DD1E}" type="presParOf" srcId="{F0B0814C-62DA-430F-A8C1-E6DF0B09FBF5}" destId="{3FA73F62-A5C9-4C92-A927-25F3461751A4}" srcOrd="1" destOrd="0" presId="urn:microsoft.com/office/officeart/2018/2/layout/IconLabelList"/>
    <dgm:cxn modelId="{B4D38C34-AAA9-4517-932A-472DA132B98B}" type="presParOf" srcId="{F0B0814C-62DA-430F-A8C1-E6DF0B09FBF5}" destId="{074EAE93-65F7-4864-AC76-071DC3A5A84E}" srcOrd="2" destOrd="0" presId="urn:microsoft.com/office/officeart/2018/2/layout/IconLabelList"/>
    <dgm:cxn modelId="{77EE0A50-1E44-47CD-A680-27FDEBDFFE1E}" type="presParOf" srcId="{FDC4EE5D-A4FE-4757-8101-D16BA7DEC125}" destId="{5C124DFF-EB08-4C70-A723-2359A639EA2B}" srcOrd="1" destOrd="0" presId="urn:microsoft.com/office/officeart/2018/2/layout/IconLabelList"/>
    <dgm:cxn modelId="{EF020A42-4DF4-4CAF-A79B-279567A575D9}" type="presParOf" srcId="{FDC4EE5D-A4FE-4757-8101-D16BA7DEC125}" destId="{CDA394DB-ABB1-4B89-9510-DAAF8E70DC1C}" srcOrd="2" destOrd="0" presId="urn:microsoft.com/office/officeart/2018/2/layout/IconLabelList"/>
    <dgm:cxn modelId="{1454663E-2554-4840-B2EF-1CDCCB9A9F58}" type="presParOf" srcId="{CDA394DB-ABB1-4B89-9510-DAAF8E70DC1C}" destId="{A0CDA112-5A4F-433A-AEF8-B15325E594EE}" srcOrd="0" destOrd="0" presId="urn:microsoft.com/office/officeart/2018/2/layout/IconLabelList"/>
    <dgm:cxn modelId="{40814281-688D-46A7-872C-D3E8C78905B9}" type="presParOf" srcId="{CDA394DB-ABB1-4B89-9510-DAAF8E70DC1C}" destId="{0474E003-8009-4BDE-8DDA-693A748333C7}" srcOrd="1" destOrd="0" presId="urn:microsoft.com/office/officeart/2018/2/layout/IconLabelList"/>
    <dgm:cxn modelId="{942CE6C5-914A-4ABA-BF47-233ADC124ECD}" type="presParOf" srcId="{CDA394DB-ABB1-4B89-9510-DAAF8E70DC1C}" destId="{E703ACA1-0E83-4808-BE0A-9372D478F30B}" srcOrd="2" destOrd="0" presId="urn:microsoft.com/office/officeart/2018/2/layout/IconLabelList"/>
    <dgm:cxn modelId="{BF7C3E71-4C27-402B-9AC1-E53D6D7C2003}" type="presParOf" srcId="{FDC4EE5D-A4FE-4757-8101-D16BA7DEC125}" destId="{565038A5-1633-4D96-80AC-A34AF5A83E69}" srcOrd="3" destOrd="0" presId="urn:microsoft.com/office/officeart/2018/2/layout/IconLabelList"/>
    <dgm:cxn modelId="{F6DEA37E-F396-4A78-B035-1DD7B61CA37D}" type="presParOf" srcId="{FDC4EE5D-A4FE-4757-8101-D16BA7DEC125}" destId="{61E12D61-0DF9-4D3A-BDFB-7408FDCBC0F7}" srcOrd="4" destOrd="0" presId="urn:microsoft.com/office/officeart/2018/2/layout/IconLabelList"/>
    <dgm:cxn modelId="{573ECE36-CE52-4CA7-8B30-819403A4EF69}" type="presParOf" srcId="{61E12D61-0DF9-4D3A-BDFB-7408FDCBC0F7}" destId="{F7A390AC-2E11-46BC-94A3-3F06AF38CAC7}" srcOrd="0" destOrd="0" presId="urn:microsoft.com/office/officeart/2018/2/layout/IconLabelList"/>
    <dgm:cxn modelId="{25C80343-6C97-47E4-902A-BBFF57A43044}" type="presParOf" srcId="{61E12D61-0DF9-4D3A-BDFB-7408FDCBC0F7}" destId="{E6D93467-3599-4856-952F-C1B8B6D48669}" srcOrd="1" destOrd="0" presId="urn:microsoft.com/office/officeart/2018/2/layout/IconLabelList"/>
    <dgm:cxn modelId="{C9653227-F32C-404C-811F-1D9306ACD490}" type="presParOf" srcId="{61E12D61-0DF9-4D3A-BDFB-7408FDCBC0F7}" destId="{75220A28-52D9-4785-98BC-4DAB0702D9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993FF4-3B8E-4ABD-BE94-6D932DA4C8F3}" type="doc">
      <dgm:prSet loTypeId="urn:microsoft.com/office/officeart/2016/7/layout/HorizontalAction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77298B-2DF9-4B3F-BE8E-07E6937695D8}">
      <dgm:prSet/>
      <dgm:spPr/>
      <dgm:t>
        <a:bodyPr/>
        <a:lstStyle/>
        <a:p>
          <a:pPr>
            <a:defRPr b="1"/>
          </a:pPr>
          <a:r>
            <a:rPr lang="en-US" err="1"/>
            <a:t>Svcscan</a:t>
          </a:r>
        </a:p>
      </dgm:t>
    </dgm:pt>
    <dgm:pt modelId="{EF4A4722-2F18-4922-B6C9-4A42F44D2879}" type="parTrans" cxnId="{EE9C868C-1B52-4D07-95E8-C104C674D621}">
      <dgm:prSet/>
      <dgm:spPr/>
      <dgm:t>
        <a:bodyPr/>
        <a:lstStyle/>
        <a:p>
          <a:endParaRPr lang="en-US"/>
        </a:p>
      </dgm:t>
    </dgm:pt>
    <dgm:pt modelId="{C6D3343D-C092-4D83-8B41-39C8B1B3E63B}" type="sibTrans" cxnId="{EE9C868C-1B52-4D07-95E8-C104C674D621}">
      <dgm:prSet/>
      <dgm:spPr/>
      <dgm:t>
        <a:bodyPr/>
        <a:lstStyle/>
        <a:p>
          <a:endParaRPr lang="en-US"/>
        </a:p>
      </dgm:t>
    </dgm:pt>
    <dgm:pt modelId="{E2047010-AFDD-4BF4-820D-F05E7EC176A4}">
      <dgm:prSet/>
      <dgm:spPr/>
      <dgm:t>
        <a:bodyPr/>
        <a:lstStyle/>
        <a:p>
          <a:r>
            <a:rPr lang="en-US">
              <a:cs typeface="Calibri Light"/>
            </a:rPr>
            <a:t>-</a:t>
          </a:r>
          <a:r>
            <a:rPr lang="en-US"/>
            <a:t>Scans through memory for service records.</a:t>
          </a:r>
        </a:p>
      </dgm:t>
    </dgm:pt>
    <dgm:pt modelId="{EBEF820A-A3AC-4EE4-8CF6-134A8B9DAADD}" type="parTrans" cxnId="{615095FD-739B-447D-8008-FF0FD895F52D}">
      <dgm:prSet/>
      <dgm:spPr/>
      <dgm:t>
        <a:bodyPr/>
        <a:lstStyle/>
        <a:p>
          <a:endParaRPr lang="en-US"/>
        </a:p>
      </dgm:t>
    </dgm:pt>
    <dgm:pt modelId="{93F60883-EF1D-4720-80A0-82552DF94F1E}" type="sibTrans" cxnId="{615095FD-739B-447D-8008-FF0FD895F52D}">
      <dgm:prSet/>
      <dgm:spPr/>
      <dgm:t>
        <a:bodyPr/>
        <a:lstStyle/>
        <a:p>
          <a:endParaRPr lang="en-US"/>
        </a:p>
      </dgm:t>
    </dgm:pt>
    <dgm:pt modelId="{ECFC9965-7FE8-498E-AF2E-3C6ECB02A7CD}">
      <dgm:prSet/>
      <dgm:spPr/>
      <dgm:t>
        <a:bodyPr/>
        <a:lstStyle/>
        <a:p>
          <a:r>
            <a:rPr lang="en-US">
              <a:cs typeface="Calibri Light" panose="020F0302020204030204"/>
            </a:rPr>
            <a:t>-</a:t>
          </a:r>
          <a:r>
            <a:rPr lang="en-US"/>
            <a:t>Output is only in a list format</a:t>
          </a:r>
        </a:p>
      </dgm:t>
    </dgm:pt>
    <dgm:pt modelId="{5064871D-C329-4010-AD3E-81EA21648CE3}" type="parTrans" cxnId="{DDA8B2FA-C7BC-4F89-81EA-0C57FD0FB6CA}">
      <dgm:prSet/>
      <dgm:spPr/>
      <dgm:t>
        <a:bodyPr/>
        <a:lstStyle/>
        <a:p>
          <a:endParaRPr lang="en-US"/>
        </a:p>
      </dgm:t>
    </dgm:pt>
    <dgm:pt modelId="{BAFF37D0-2C57-4CCD-93A2-054A66868651}" type="sibTrans" cxnId="{DDA8B2FA-C7BC-4F89-81EA-0C57FD0FB6CA}">
      <dgm:prSet/>
      <dgm:spPr/>
      <dgm:t>
        <a:bodyPr/>
        <a:lstStyle/>
        <a:p>
          <a:endParaRPr lang="en-US"/>
        </a:p>
      </dgm:t>
    </dgm:pt>
    <dgm:pt modelId="{B24CA858-0029-446F-A82E-C203640C3525}">
      <dgm:prSet/>
      <dgm:spPr/>
      <dgm:t>
        <a:bodyPr/>
        <a:lstStyle/>
        <a:p>
          <a:pPr>
            <a:defRPr b="1"/>
          </a:pPr>
          <a:r>
            <a:rPr lang="en-US" err="1"/>
            <a:t>Dumpregisry</a:t>
          </a:r>
        </a:p>
      </dgm:t>
    </dgm:pt>
    <dgm:pt modelId="{B39540E3-309B-492F-A6C8-459157E1A042}" type="parTrans" cxnId="{9134C79D-1B13-43DC-B93E-271FE60A0A99}">
      <dgm:prSet/>
      <dgm:spPr/>
      <dgm:t>
        <a:bodyPr/>
        <a:lstStyle/>
        <a:p>
          <a:endParaRPr lang="en-US"/>
        </a:p>
      </dgm:t>
    </dgm:pt>
    <dgm:pt modelId="{20C7D500-D7A5-41A6-8E03-5AFCD6CEAED0}" type="sibTrans" cxnId="{9134C79D-1B13-43DC-B93E-271FE60A0A99}">
      <dgm:prSet/>
      <dgm:spPr/>
      <dgm:t>
        <a:bodyPr/>
        <a:lstStyle/>
        <a:p>
          <a:endParaRPr lang="en-US"/>
        </a:p>
      </dgm:t>
    </dgm:pt>
    <dgm:pt modelId="{F61C00EC-D780-43D9-AFF6-45C135EF4E59}">
      <dgm:prSet/>
      <dgm:spPr/>
      <dgm:t>
        <a:bodyPr/>
        <a:lstStyle/>
        <a:p>
          <a:r>
            <a:rPr lang="en-US">
              <a:cs typeface="Calibri Light"/>
            </a:rPr>
            <a:t>-</a:t>
          </a:r>
          <a:r>
            <a:rPr lang="en-US"/>
            <a:t>Dumps all registry hives present in memory.</a:t>
          </a:r>
        </a:p>
      </dgm:t>
    </dgm:pt>
    <dgm:pt modelId="{0BC7527C-F502-4CDB-8EC2-D32C51FE95D8}" type="parTrans" cxnId="{E2C4AF45-FDC7-4A6D-A896-3F9B7A16F5C3}">
      <dgm:prSet/>
      <dgm:spPr/>
      <dgm:t>
        <a:bodyPr/>
        <a:lstStyle/>
        <a:p>
          <a:endParaRPr lang="en-US"/>
        </a:p>
      </dgm:t>
    </dgm:pt>
    <dgm:pt modelId="{7471A7BD-C991-4756-A2F4-58BCF729785F}" type="sibTrans" cxnId="{E2C4AF45-FDC7-4A6D-A896-3F9B7A16F5C3}">
      <dgm:prSet/>
      <dgm:spPr/>
      <dgm:t>
        <a:bodyPr/>
        <a:lstStyle/>
        <a:p>
          <a:endParaRPr lang="en-US"/>
        </a:p>
      </dgm:t>
    </dgm:pt>
    <dgm:pt modelId="{F2549660-103D-4FE3-B2FF-A56DFEE07EE4}">
      <dgm:prSet/>
      <dgm:spPr/>
      <dgm:t>
        <a:bodyPr/>
        <a:lstStyle/>
        <a:p>
          <a:r>
            <a:rPr lang="en-US">
              <a:cs typeface="Calibri Light"/>
            </a:rPr>
            <a:t>-</a:t>
          </a:r>
          <a:r>
            <a:rPr lang="en-US"/>
            <a:t>Requires multiple steps to find information.</a:t>
          </a:r>
        </a:p>
      </dgm:t>
    </dgm:pt>
    <dgm:pt modelId="{9D635303-35E4-41A8-98DC-5A06FBABDCE5}" type="parTrans" cxnId="{88CE9A43-DFA9-4B68-9816-66275DBE1400}">
      <dgm:prSet/>
      <dgm:spPr/>
      <dgm:t>
        <a:bodyPr/>
        <a:lstStyle/>
        <a:p>
          <a:endParaRPr lang="en-US"/>
        </a:p>
      </dgm:t>
    </dgm:pt>
    <dgm:pt modelId="{2D3A57D7-116A-48E6-81B0-2FBF2A44AE96}" type="sibTrans" cxnId="{88CE9A43-DFA9-4B68-9816-66275DBE1400}">
      <dgm:prSet/>
      <dgm:spPr/>
      <dgm:t>
        <a:bodyPr/>
        <a:lstStyle/>
        <a:p>
          <a:endParaRPr lang="en-US"/>
        </a:p>
      </dgm:t>
    </dgm:pt>
    <dgm:pt modelId="{51D4D9D0-F6FB-4896-AFAD-F1FCF8FDAA97}" type="pres">
      <dgm:prSet presAssocID="{7E993FF4-3B8E-4ABD-BE94-6D932DA4C8F3}" presName="Name0" presStyleCnt="0">
        <dgm:presLayoutVars>
          <dgm:dir/>
          <dgm:animLvl val="lvl"/>
          <dgm:resizeHandles val="exact"/>
        </dgm:presLayoutVars>
      </dgm:prSet>
      <dgm:spPr/>
    </dgm:pt>
    <dgm:pt modelId="{E9C1A9F4-6964-42A8-9300-8D38042F8AD2}" type="pres">
      <dgm:prSet presAssocID="{F977298B-2DF9-4B3F-BE8E-07E6937695D8}" presName="composite" presStyleCnt="0"/>
      <dgm:spPr/>
    </dgm:pt>
    <dgm:pt modelId="{CDABDC6E-635C-41EB-A189-0AB48B952518}" type="pres">
      <dgm:prSet presAssocID="{F977298B-2DF9-4B3F-BE8E-07E6937695D8}" presName="parTx" presStyleLbl="alignNode1" presStyleIdx="0" presStyleCnt="2">
        <dgm:presLayoutVars>
          <dgm:chMax val="0"/>
          <dgm:chPref val="0"/>
        </dgm:presLayoutVars>
      </dgm:prSet>
      <dgm:spPr/>
    </dgm:pt>
    <dgm:pt modelId="{99113D2C-5A55-4EB7-8313-CAD3939D8375}" type="pres">
      <dgm:prSet presAssocID="{F977298B-2DF9-4B3F-BE8E-07E6937695D8}" presName="desTx" presStyleLbl="alignAccFollowNode1" presStyleIdx="0" presStyleCnt="2">
        <dgm:presLayoutVars/>
      </dgm:prSet>
      <dgm:spPr/>
    </dgm:pt>
    <dgm:pt modelId="{C61B0020-6C23-4473-A1F4-E67CFDE66227}" type="pres">
      <dgm:prSet presAssocID="{C6D3343D-C092-4D83-8B41-39C8B1B3E63B}" presName="space" presStyleCnt="0"/>
      <dgm:spPr/>
    </dgm:pt>
    <dgm:pt modelId="{45730372-2FF5-41E7-90BE-76AE0DC96A8D}" type="pres">
      <dgm:prSet presAssocID="{B24CA858-0029-446F-A82E-C203640C3525}" presName="composite" presStyleCnt="0"/>
      <dgm:spPr/>
    </dgm:pt>
    <dgm:pt modelId="{02214166-1C40-4E12-8D9D-703E22D1F06B}" type="pres">
      <dgm:prSet presAssocID="{B24CA858-0029-446F-A82E-C203640C3525}" presName="parTx" presStyleLbl="alignNode1" presStyleIdx="1" presStyleCnt="2">
        <dgm:presLayoutVars>
          <dgm:chMax val="0"/>
          <dgm:chPref val="0"/>
        </dgm:presLayoutVars>
      </dgm:prSet>
      <dgm:spPr/>
    </dgm:pt>
    <dgm:pt modelId="{E8A01B74-789D-407C-BA52-FDCBCC978722}" type="pres">
      <dgm:prSet presAssocID="{B24CA858-0029-446F-A82E-C203640C3525}" presName="desTx" presStyleLbl="alignAccFollowNode1" presStyleIdx="1" presStyleCnt="2">
        <dgm:presLayoutVars/>
      </dgm:prSet>
      <dgm:spPr/>
    </dgm:pt>
  </dgm:ptLst>
  <dgm:cxnLst>
    <dgm:cxn modelId="{24A6362A-C5F4-41C4-AAA1-111F12113C89}" type="presOf" srcId="{F61C00EC-D780-43D9-AFF6-45C135EF4E59}" destId="{E8A01B74-789D-407C-BA52-FDCBCC978722}" srcOrd="0" destOrd="0" presId="urn:microsoft.com/office/officeart/2016/7/layout/HorizontalActionList"/>
    <dgm:cxn modelId="{218B8C2B-2C19-4B6C-BFA6-896D7821D02F}" type="presOf" srcId="{E2047010-AFDD-4BF4-820D-F05E7EC176A4}" destId="{99113D2C-5A55-4EB7-8313-CAD3939D8375}" srcOrd="0" destOrd="0" presId="urn:microsoft.com/office/officeart/2016/7/layout/HorizontalActionList"/>
    <dgm:cxn modelId="{88CE9A43-DFA9-4B68-9816-66275DBE1400}" srcId="{B24CA858-0029-446F-A82E-C203640C3525}" destId="{F2549660-103D-4FE3-B2FF-A56DFEE07EE4}" srcOrd="1" destOrd="0" parTransId="{9D635303-35E4-41A8-98DC-5A06FBABDCE5}" sibTransId="{2D3A57D7-116A-48E6-81B0-2FBF2A44AE96}"/>
    <dgm:cxn modelId="{E2C4AF45-FDC7-4A6D-A896-3F9B7A16F5C3}" srcId="{B24CA858-0029-446F-A82E-C203640C3525}" destId="{F61C00EC-D780-43D9-AFF6-45C135EF4E59}" srcOrd="0" destOrd="0" parTransId="{0BC7527C-F502-4CDB-8EC2-D32C51FE95D8}" sibTransId="{7471A7BD-C991-4756-A2F4-58BCF729785F}"/>
    <dgm:cxn modelId="{A483D586-8081-40E7-AA30-061EAB1EF4DA}" type="presOf" srcId="{F2549660-103D-4FE3-B2FF-A56DFEE07EE4}" destId="{E8A01B74-789D-407C-BA52-FDCBCC978722}" srcOrd="0" destOrd="1" presId="urn:microsoft.com/office/officeart/2016/7/layout/HorizontalActionList"/>
    <dgm:cxn modelId="{EE9C868C-1B52-4D07-95E8-C104C674D621}" srcId="{7E993FF4-3B8E-4ABD-BE94-6D932DA4C8F3}" destId="{F977298B-2DF9-4B3F-BE8E-07E6937695D8}" srcOrd="0" destOrd="0" parTransId="{EF4A4722-2F18-4922-B6C9-4A42F44D2879}" sibTransId="{C6D3343D-C092-4D83-8B41-39C8B1B3E63B}"/>
    <dgm:cxn modelId="{C786A69D-3DC0-4604-BE3F-B530900194EE}" type="presOf" srcId="{F977298B-2DF9-4B3F-BE8E-07E6937695D8}" destId="{CDABDC6E-635C-41EB-A189-0AB48B952518}" srcOrd="0" destOrd="0" presId="urn:microsoft.com/office/officeart/2016/7/layout/HorizontalActionList"/>
    <dgm:cxn modelId="{9134C79D-1B13-43DC-B93E-271FE60A0A99}" srcId="{7E993FF4-3B8E-4ABD-BE94-6D932DA4C8F3}" destId="{B24CA858-0029-446F-A82E-C203640C3525}" srcOrd="1" destOrd="0" parTransId="{B39540E3-309B-492F-A6C8-459157E1A042}" sibTransId="{20C7D500-D7A5-41A6-8E03-5AFCD6CEAED0}"/>
    <dgm:cxn modelId="{414219AF-F03F-406F-9153-3AB458DE3138}" type="presOf" srcId="{7E993FF4-3B8E-4ABD-BE94-6D932DA4C8F3}" destId="{51D4D9D0-F6FB-4896-AFAD-F1FCF8FDAA97}" srcOrd="0" destOrd="0" presId="urn:microsoft.com/office/officeart/2016/7/layout/HorizontalActionList"/>
    <dgm:cxn modelId="{5FA6B5C0-5B59-46F9-9AC7-BE7326D1B47B}" type="presOf" srcId="{B24CA858-0029-446F-A82E-C203640C3525}" destId="{02214166-1C40-4E12-8D9D-703E22D1F06B}" srcOrd="0" destOrd="0" presId="urn:microsoft.com/office/officeart/2016/7/layout/HorizontalActionList"/>
    <dgm:cxn modelId="{F4A98CE4-65C6-4EFE-97AB-310C08F29FA7}" type="presOf" srcId="{ECFC9965-7FE8-498E-AF2E-3C6ECB02A7CD}" destId="{99113D2C-5A55-4EB7-8313-CAD3939D8375}" srcOrd="0" destOrd="1" presId="urn:microsoft.com/office/officeart/2016/7/layout/HorizontalActionList"/>
    <dgm:cxn modelId="{DDA8B2FA-C7BC-4F89-81EA-0C57FD0FB6CA}" srcId="{F977298B-2DF9-4B3F-BE8E-07E6937695D8}" destId="{ECFC9965-7FE8-498E-AF2E-3C6ECB02A7CD}" srcOrd="1" destOrd="0" parTransId="{5064871D-C329-4010-AD3E-81EA21648CE3}" sibTransId="{BAFF37D0-2C57-4CCD-93A2-054A66868651}"/>
    <dgm:cxn modelId="{615095FD-739B-447D-8008-FF0FD895F52D}" srcId="{F977298B-2DF9-4B3F-BE8E-07E6937695D8}" destId="{E2047010-AFDD-4BF4-820D-F05E7EC176A4}" srcOrd="0" destOrd="0" parTransId="{EBEF820A-A3AC-4EE4-8CF6-134A8B9DAADD}" sibTransId="{93F60883-EF1D-4720-80A0-82552DF94F1E}"/>
    <dgm:cxn modelId="{040E19F3-63BE-4EFD-AB22-6F014417F0C1}" type="presParOf" srcId="{51D4D9D0-F6FB-4896-AFAD-F1FCF8FDAA97}" destId="{E9C1A9F4-6964-42A8-9300-8D38042F8AD2}" srcOrd="0" destOrd="0" presId="urn:microsoft.com/office/officeart/2016/7/layout/HorizontalActionList"/>
    <dgm:cxn modelId="{90591E99-ECF6-427A-94A2-256DB184D4C6}" type="presParOf" srcId="{E9C1A9F4-6964-42A8-9300-8D38042F8AD2}" destId="{CDABDC6E-635C-41EB-A189-0AB48B952518}" srcOrd="0" destOrd="0" presId="urn:microsoft.com/office/officeart/2016/7/layout/HorizontalActionList"/>
    <dgm:cxn modelId="{633D4271-E1CD-47AE-814D-2CD96A6A181B}" type="presParOf" srcId="{E9C1A9F4-6964-42A8-9300-8D38042F8AD2}" destId="{99113D2C-5A55-4EB7-8313-CAD3939D8375}" srcOrd="1" destOrd="0" presId="urn:microsoft.com/office/officeart/2016/7/layout/HorizontalActionList"/>
    <dgm:cxn modelId="{905337FA-7E4F-49A9-9D48-B79FAAD38CA3}" type="presParOf" srcId="{51D4D9D0-F6FB-4896-AFAD-F1FCF8FDAA97}" destId="{C61B0020-6C23-4473-A1F4-E67CFDE66227}" srcOrd="1" destOrd="0" presId="urn:microsoft.com/office/officeart/2016/7/layout/HorizontalActionList"/>
    <dgm:cxn modelId="{BDF13890-8D2D-4E83-ABC4-79870F236201}" type="presParOf" srcId="{51D4D9D0-F6FB-4896-AFAD-F1FCF8FDAA97}" destId="{45730372-2FF5-41E7-90BE-76AE0DC96A8D}" srcOrd="2" destOrd="0" presId="urn:microsoft.com/office/officeart/2016/7/layout/HorizontalActionList"/>
    <dgm:cxn modelId="{6455CBA0-5B5E-45E4-87A2-FBF9326A3A57}" type="presParOf" srcId="{45730372-2FF5-41E7-90BE-76AE0DC96A8D}" destId="{02214166-1C40-4E12-8D9D-703E22D1F06B}" srcOrd="0" destOrd="0" presId="urn:microsoft.com/office/officeart/2016/7/layout/HorizontalActionList"/>
    <dgm:cxn modelId="{268A72A2-34E2-42C1-8615-9696EB36A25B}" type="presParOf" srcId="{45730372-2FF5-41E7-90BE-76AE0DC96A8D}" destId="{E8A01B74-789D-407C-BA52-FDCBCC978722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70639D-D712-479D-A4A0-650EBF6812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D6A8AE-2BB5-434B-BEFB-E4088C151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analysts a table of recently installed services to aid in malware detection.</a:t>
          </a:r>
        </a:p>
      </dgm:t>
    </dgm:pt>
    <dgm:pt modelId="{B92FFB61-E354-46A4-BC5E-A7A9322452C7}" type="parTrans" cxnId="{F8A90BE8-A1AD-4DD5-A2F2-91CA4D972250}">
      <dgm:prSet/>
      <dgm:spPr/>
      <dgm:t>
        <a:bodyPr/>
        <a:lstStyle/>
        <a:p>
          <a:endParaRPr lang="en-US"/>
        </a:p>
      </dgm:t>
    </dgm:pt>
    <dgm:pt modelId="{014FEFC6-F6F0-48E3-B0BF-321CA73670BE}" type="sibTrans" cxnId="{F8A90BE8-A1AD-4DD5-A2F2-91CA4D972250}">
      <dgm:prSet/>
      <dgm:spPr/>
      <dgm:t>
        <a:bodyPr/>
        <a:lstStyle/>
        <a:p>
          <a:endParaRPr lang="en-US"/>
        </a:p>
      </dgm:t>
    </dgm:pt>
    <dgm:pt modelId="{0EABF39D-F30E-497D-A086-0EEF40E98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Last time of activity</a:t>
          </a:r>
        </a:p>
      </dgm:t>
    </dgm:pt>
    <dgm:pt modelId="{301DFE21-688E-44F2-BAFD-8CCF4558BB22}" type="parTrans" cxnId="{5ECD7779-AF05-487E-A8E8-8C494D126C05}">
      <dgm:prSet/>
      <dgm:spPr/>
      <dgm:t>
        <a:bodyPr/>
        <a:lstStyle/>
        <a:p>
          <a:endParaRPr lang="en-US"/>
        </a:p>
      </dgm:t>
    </dgm:pt>
    <dgm:pt modelId="{F08EBBCC-A75E-420B-B2EF-D4B0610254E6}" type="sibTrans" cxnId="{5ECD7779-AF05-487E-A8E8-8C494D126C05}">
      <dgm:prSet/>
      <dgm:spPr/>
      <dgm:t>
        <a:bodyPr/>
        <a:lstStyle/>
        <a:p>
          <a:endParaRPr lang="en-US"/>
        </a:p>
      </dgm:t>
    </dgm:pt>
    <dgm:pt modelId="{16216291-B4C1-451B-A934-F260F48600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 of the Binary Image</a:t>
          </a:r>
        </a:p>
      </dgm:t>
    </dgm:pt>
    <dgm:pt modelId="{695F51DB-2B20-43C6-BFDF-FCDCC4ACA23A}" type="parTrans" cxnId="{8FB45CE3-37C6-4619-9AEE-11B9E4671430}">
      <dgm:prSet/>
      <dgm:spPr/>
      <dgm:t>
        <a:bodyPr/>
        <a:lstStyle/>
        <a:p>
          <a:endParaRPr lang="en-US"/>
        </a:p>
      </dgm:t>
    </dgm:pt>
    <dgm:pt modelId="{5AAD37F9-E7D0-47E2-9E9A-68FF66B1D415}" type="sibTrans" cxnId="{8FB45CE3-37C6-4619-9AEE-11B9E4671430}">
      <dgm:prSet/>
      <dgm:spPr/>
      <dgm:t>
        <a:bodyPr/>
        <a:lstStyle/>
        <a:p>
          <a:endParaRPr lang="en-US"/>
        </a:p>
      </dgm:t>
    </dgm:pt>
    <dgm:pt modelId="{2FF5D60D-C471-4CCD-9B3C-8E9BA99EC5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Location of ServiceDLL</a:t>
          </a:r>
        </a:p>
      </dgm:t>
    </dgm:pt>
    <dgm:pt modelId="{79619C57-C357-4EEF-8D98-77BEB786281A}" type="parTrans" cxnId="{427EDC72-8DD8-4644-BE4B-904B65AE1266}">
      <dgm:prSet/>
      <dgm:spPr/>
      <dgm:t>
        <a:bodyPr/>
        <a:lstStyle/>
        <a:p>
          <a:endParaRPr lang="en-US"/>
        </a:p>
      </dgm:t>
    </dgm:pt>
    <dgm:pt modelId="{7A36B0F8-044C-42DD-A122-6F1AE0FDE5B0}" type="sibTrans" cxnId="{427EDC72-8DD8-4644-BE4B-904B65AE1266}">
      <dgm:prSet/>
      <dgm:spPr/>
      <dgm:t>
        <a:bodyPr/>
        <a:lstStyle/>
        <a:p>
          <a:endParaRPr lang="en-US"/>
        </a:p>
      </dgm:t>
    </dgm:pt>
    <dgm:pt modelId="{6E97EB3A-3299-41F9-A8CF-13BF710837CC}" type="pres">
      <dgm:prSet presAssocID="{3770639D-D712-479D-A4A0-650EBF6812AB}" presName="root" presStyleCnt="0">
        <dgm:presLayoutVars>
          <dgm:dir/>
          <dgm:resizeHandles val="exact"/>
        </dgm:presLayoutVars>
      </dgm:prSet>
      <dgm:spPr/>
    </dgm:pt>
    <dgm:pt modelId="{E6E93306-D26A-46EC-AD3A-B51EA1DBF55B}" type="pres">
      <dgm:prSet presAssocID="{EBD6A8AE-2BB5-434B-BEFB-E4088C15118C}" presName="compNode" presStyleCnt="0"/>
      <dgm:spPr/>
    </dgm:pt>
    <dgm:pt modelId="{01DA4EDC-0250-4288-B941-90004C1DBBD5}" type="pres">
      <dgm:prSet presAssocID="{EBD6A8AE-2BB5-434B-BEFB-E4088C1511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CF93768-9599-4906-BE0A-A595DC684FDA}" type="pres">
      <dgm:prSet presAssocID="{EBD6A8AE-2BB5-434B-BEFB-E4088C15118C}" presName="spaceRect" presStyleCnt="0"/>
      <dgm:spPr/>
    </dgm:pt>
    <dgm:pt modelId="{EA7C819A-91EA-4EEF-A6EB-5F7917446635}" type="pres">
      <dgm:prSet presAssocID="{EBD6A8AE-2BB5-434B-BEFB-E4088C15118C}" presName="textRect" presStyleLbl="revTx" presStyleIdx="0" presStyleCnt="4">
        <dgm:presLayoutVars>
          <dgm:chMax val="1"/>
          <dgm:chPref val="1"/>
        </dgm:presLayoutVars>
      </dgm:prSet>
      <dgm:spPr/>
    </dgm:pt>
    <dgm:pt modelId="{1B1C3BD0-B507-4E59-94A1-F1A3B12D4934}" type="pres">
      <dgm:prSet presAssocID="{014FEFC6-F6F0-48E3-B0BF-321CA73670BE}" presName="sibTrans" presStyleCnt="0"/>
      <dgm:spPr/>
    </dgm:pt>
    <dgm:pt modelId="{778BDB45-CDBC-43DB-92E0-D419115810B3}" type="pres">
      <dgm:prSet presAssocID="{0EABF39D-F30E-497D-A086-0EEF40E9812B}" presName="compNode" presStyleCnt="0"/>
      <dgm:spPr/>
    </dgm:pt>
    <dgm:pt modelId="{C8C83964-2642-4822-A16E-8DF3798B708B}" type="pres">
      <dgm:prSet presAssocID="{0EABF39D-F30E-497D-A086-0EEF40E981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520B7F2-F5C8-47C5-9621-1BBF55701E09}" type="pres">
      <dgm:prSet presAssocID="{0EABF39D-F30E-497D-A086-0EEF40E9812B}" presName="spaceRect" presStyleCnt="0"/>
      <dgm:spPr/>
    </dgm:pt>
    <dgm:pt modelId="{6EBBA7FF-9432-4B63-9E06-FACEE31407A5}" type="pres">
      <dgm:prSet presAssocID="{0EABF39D-F30E-497D-A086-0EEF40E9812B}" presName="textRect" presStyleLbl="revTx" presStyleIdx="1" presStyleCnt="4">
        <dgm:presLayoutVars>
          <dgm:chMax val="1"/>
          <dgm:chPref val="1"/>
        </dgm:presLayoutVars>
      </dgm:prSet>
      <dgm:spPr/>
    </dgm:pt>
    <dgm:pt modelId="{76CB697F-C689-40C7-803A-0F2FA54F1D0C}" type="pres">
      <dgm:prSet presAssocID="{F08EBBCC-A75E-420B-B2EF-D4B0610254E6}" presName="sibTrans" presStyleCnt="0"/>
      <dgm:spPr/>
    </dgm:pt>
    <dgm:pt modelId="{F4A6917F-F9A4-400C-BCB2-E829A016CEB1}" type="pres">
      <dgm:prSet presAssocID="{16216291-B4C1-451B-A934-F260F4860030}" presName="compNode" presStyleCnt="0"/>
      <dgm:spPr/>
    </dgm:pt>
    <dgm:pt modelId="{9D23EF38-BF39-4211-AD4A-70DECBF10466}" type="pres">
      <dgm:prSet presAssocID="{16216291-B4C1-451B-A934-F260F48600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ABD143E-CF0A-4005-8F7B-73C6A9385EE1}" type="pres">
      <dgm:prSet presAssocID="{16216291-B4C1-451B-A934-F260F4860030}" presName="spaceRect" presStyleCnt="0"/>
      <dgm:spPr/>
    </dgm:pt>
    <dgm:pt modelId="{76E83B4B-DBA1-49E1-B546-8AA3548FC446}" type="pres">
      <dgm:prSet presAssocID="{16216291-B4C1-451B-A934-F260F4860030}" presName="textRect" presStyleLbl="revTx" presStyleIdx="2" presStyleCnt="4">
        <dgm:presLayoutVars>
          <dgm:chMax val="1"/>
          <dgm:chPref val="1"/>
        </dgm:presLayoutVars>
      </dgm:prSet>
      <dgm:spPr/>
    </dgm:pt>
    <dgm:pt modelId="{EEA54A83-429E-497F-AC26-AF0B1AEFC7EB}" type="pres">
      <dgm:prSet presAssocID="{5AAD37F9-E7D0-47E2-9E9A-68FF66B1D415}" presName="sibTrans" presStyleCnt="0"/>
      <dgm:spPr/>
    </dgm:pt>
    <dgm:pt modelId="{9925BDF6-CDFB-4679-98F4-F009059FEA8C}" type="pres">
      <dgm:prSet presAssocID="{2FF5D60D-C471-4CCD-9B3C-8E9BA99EC5BE}" presName="compNode" presStyleCnt="0"/>
      <dgm:spPr/>
    </dgm:pt>
    <dgm:pt modelId="{1898B6C0-131B-4E98-8422-5D187768ADCE}" type="pres">
      <dgm:prSet presAssocID="{2FF5D60D-C471-4CCD-9B3C-8E9BA99EC5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E9B67FF5-D86E-48FB-B1AC-42F4C59FB536}" type="pres">
      <dgm:prSet presAssocID="{2FF5D60D-C471-4CCD-9B3C-8E9BA99EC5BE}" presName="spaceRect" presStyleCnt="0"/>
      <dgm:spPr/>
    </dgm:pt>
    <dgm:pt modelId="{298D75EB-B2D7-4A98-BBC4-186F146E0261}" type="pres">
      <dgm:prSet presAssocID="{2FF5D60D-C471-4CCD-9B3C-8E9BA99EC5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AFEB22E-85B6-42A7-9EF4-D34498EA34F8}" type="presOf" srcId="{EBD6A8AE-2BB5-434B-BEFB-E4088C15118C}" destId="{EA7C819A-91EA-4EEF-A6EB-5F7917446635}" srcOrd="0" destOrd="0" presId="urn:microsoft.com/office/officeart/2018/2/layout/IconLabelList"/>
    <dgm:cxn modelId="{590B5F41-2024-448D-9D95-8F85607D6D79}" type="presOf" srcId="{3770639D-D712-479D-A4A0-650EBF6812AB}" destId="{6E97EB3A-3299-41F9-A8CF-13BF710837CC}" srcOrd="0" destOrd="0" presId="urn:microsoft.com/office/officeart/2018/2/layout/IconLabelList"/>
    <dgm:cxn modelId="{427EDC72-8DD8-4644-BE4B-904B65AE1266}" srcId="{3770639D-D712-479D-A4A0-650EBF6812AB}" destId="{2FF5D60D-C471-4CCD-9B3C-8E9BA99EC5BE}" srcOrd="3" destOrd="0" parTransId="{79619C57-C357-4EEF-8D98-77BEB786281A}" sibTransId="{7A36B0F8-044C-42DD-A122-6F1AE0FDE5B0}"/>
    <dgm:cxn modelId="{F3ADE578-747E-4A79-ADB2-783314FDC6FC}" type="presOf" srcId="{16216291-B4C1-451B-A934-F260F4860030}" destId="{76E83B4B-DBA1-49E1-B546-8AA3548FC446}" srcOrd="0" destOrd="0" presId="urn:microsoft.com/office/officeart/2018/2/layout/IconLabelList"/>
    <dgm:cxn modelId="{5ECD7779-AF05-487E-A8E8-8C494D126C05}" srcId="{3770639D-D712-479D-A4A0-650EBF6812AB}" destId="{0EABF39D-F30E-497D-A086-0EEF40E9812B}" srcOrd="1" destOrd="0" parTransId="{301DFE21-688E-44F2-BAFD-8CCF4558BB22}" sibTransId="{F08EBBCC-A75E-420B-B2EF-D4B0610254E6}"/>
    <dgm:cxn modelId="{3F8ED5B8-89B0-452B-A14B-F46E91A56E3B}" type="presOf" srcId="{2FF5D60D-C471-4CCD-9B3C-8E9BA99EC5BE}" destId="{298D75EB-B2D7-4A98-BBC4-186F146E0261}" srcOrd="0" destOrd="0" presId="urn:microsoft.com/office/officeart/2018/2/layout/IconLabelList"/>
    <dgm:cxn modelId="{451162C1-5E61-4647-9427-66647FAA60BF}" type="presOf" srcId="{0EABF39D-F30E-497D-A086-0EEF40E9812B}" destId="{6EBBA7FF-9432-4B63-9E06-FACEE31407A5}" srcOrd="0" destOrd="0" presId="urn:microsoft.com/office/officeart/2018/2/layout/IconLabelList"/>
    <dgm:cxn modelId="{8FB45CE3-37C6-4619-9AEE-11B9E4671430}" srcId="{3770639D-D712-479D-A4A0-650EBF6812AB}" destId="{16216291-B4C1-451B-A934-F260F4860030}" srcOrd="2" destOrd="0" parTransId="{695F51DB-2B20-43C6-BFDF-FCDCC4ACA23A}" sibTransId="{5AAD37F9-E7D0-47E2-9E9A-68FF66B1D415}"/>
    <dgm:cxn modelId="{F8A90BE8-A1AD-4DD5-A2F2-91CA4D972250}" srcId="{3770639D-D712-479D-A4A0-650EBF6812AB}" destId="{EBD6A8AE-2BB5-434B-BEFB-E4088C15118C}" srcOrd="0" destOrd="0" parTransId="{B92FFB61-E354-46A4-BC5E-A7A9322452C7}" sibTransId="{014FEFC6-F6F0-48E3-B0BF-321CA73670BE}"/>
    <dgm:cxn modelId="{B0732741-8812-42A0-96DB-A4312341A1FC}" type="presParOf" srcId="{6E97EB3A-3299-41F9-A8CF-13BF710837CC}" destId="{E6E93306-D26A-46EC-AD3A-B51EA1DBF55B}" srcOrd="0" destOrd="0" presId="urn:microsoft.com/office/officeart/2018/2/layout/IconLabelList"/>
    <dgm:cxn modelId="{02FA4EC3-F3D2-4A65-A82F-1CBC9C4A12CC}" type="presParOf" srcId="{E6E93306-D26A-46EC-AD3A-B51EA1DBF55B}" destId="{01DA4EDC-0250-4288-B941-90004C1DBBD5}" srcOrd="0" destOrd="0" presId="urn:microsoft.com/office/officeart/2018/2/layout/IconLabelList"/>
    <dgm:cxn modelId="{1043775A-16E1-4BB5-B0F9-3309143820FC}" type="presParOf" srcId="{E6E93306-D26A-46EC-AD3A-B51EA1DBF55B}" destId="{4CF93768-9599-4906-BE0A-A595DC684FDA}" srcOrd="1" destOrd="0" presId="urn:microsoft.com/office/officeart/2018/2/layout/IconLabelList"/>
    <dgm:cxn modelId="{4B0A6BD8-52AB-4C2C-9FE2-B5A0536135F5}" type="presParOf" srcId="{E6E93306-D26A-46EC-AD3A-B51EA1DBF55B}" destId="{EA7C819A-91EA-4EEF-A6EB-5F7917446635}" srcOrd="2" destOrd="0" presId="urn:microsoft.com/office/officeart/2018/2/layout/IconLabelList"/>
    <dgm:cxn modelId="{F8A37862-A61C-4DD6-8A26-82FF3A2D2A9B}" type="presParOf" srcId="{6E97EB3A-3299-41F9-A8CF-13BF710837CC}" destId="{1B1C3BD0-B507-4E59-94A1-F1A3B12D4934}" srcOrd="1" destOrd="0" presId="urn:microsoft.com/office/officeart/2018/2/layout/IconLabelList"/>
    <dgm:cxn modelId="{EB38FDD8-8FB9-46AC-B61E-89D9FCFF9149}" type="presParOf" srcId="{6E97EB3A-3299-41F9-A8CF-13BF710837CC}" destId="{778BDB45-CDBC-43DB-92E0-D419115810B3}" srcOrd="2" destOrd="0" presId="urn:microsoft.com/office/officeart/2018/2/layout/IconLabelList"/>
    <dgm:cxn modelId="{67AB70A0-9955-44DB-8D1D-58DFB5EFF1F8}" type="presParOf" srcId="{778BDB45-CDBC-43DB-92E0-D419115810B3}" destId="{C8C83964-2642-4822-A16E-8DF3798B708B}" srcOrd="0" destOrd="0" presId="urn:microsoft.com/office/officeart/2018/2/layout/IconLabelList"/>
    <dgm:cxn modelId="{27E2C9B8-89AA-4782-B13E-4D73D1D333ED}" type="presParOf" srcId="{778BDB45-CDBC-43DB-92E0-D419115810B3}" destId="{0520B7F2-F5C8-47C5-9621-1BBF55701E09}" srcOrd="1" destOrd="0" presId="urn:microsoft.com/office/officeart/2018/2/layout/IconLabelList"/>
    <dgm:cxn modelId="{60F02430-9839-454F-B7F0-EC0EE6D6FCBF}" type="presParOf" srcId="{778BDB45-CDBC-43DB-92E0-D419115810B3}" destId="{6EBBA7FF-9432-4B63-9E06-FACEE31407A5}" srcOrd="2" destOrd="0" presId="urn:microsoft.com/office/officeart/2018/2/layout/IconLabelList"/>
    <dgm:cxn modelId="{9D7AA825-F6AF-4E6C-A694-8DF4B9D0CB5A}" type="presParOf" srcId="{6E97EB3A-3299-41F9-A8CF-13BF710837CC}" destId="{76CB697F-C689-40C7-803A-0F2FA54F1D0C}" srcOrd="3" destOrd="0" presId="urn:microsoft.com/office/officeart/2018/2/layout/IconLabelList"/>
    <dgm:cxn modelId="{420F635A-C78F-4F6D-A029-C0E0F9921FC7}" type="presParOf" srcId="{6E97EB3A-3299-41F9-A8CF-13BF710837CC}" destId="{F4A6917F-F9A4-400C-BCB2-E829A016CEB1}" srcOrd="4" destOrd="0" presId="urn:microsoft.com/office/officeart/2018/2/layout/IconLabelList"/>
    <dgm:cxn modelId="{8E169D96-AC86-44D8-8F92-08CDD4DD4A44}" type="presParOf" srcId="{F4A6917F-F9A4-400C-BCB2-E829A016CEB1}" destId="{9D23EF38-BF39-4211-AD4A-70DECBF10466}" srcOrd="0" destOrd="0" presId="urn:microsoft.com/office/officeart/2018/2/layout/IconLabelList"/>
    <dgm:cxn modelId="{4324857C-DC09-4145-9854-4873F8844EDE}" type="presParOf" srcId="{F4A6917F-F9A4-400C-BCB2-E829A016CEB1}" destId="{4ABD143E-CF0A-4005-8F7B-73C6A9385EE1}" srcOrd="1" destOrd="0" presId="urn:microsoft.com/office/officeart/2018/2/layout/IconLabelList"/>
    <dgm:cxn modelId="{9A2421DC-D051-4026-BEE7-B02344AE5688}" type="presParOf" srcId="{F4A6917F-F9A4-400C-BCB2-E829A016CEB1}" destId="{76E83B4B-DBA1-49E1-B546-8AA3548FC446}" srcOrd="2" destOrd="0" presId="urn:microsoft.com/office/officeart/2018/2/layout/IconLabelList"/>
    <dgm:cxn modelId="{C54D851D-3372-48FE-AD7F-2B162381AE8B}" type="presParOf" srcId="{6E97EB3A-3299-41F9-A8CF-13BF710837CC}" destId="{EEA54A83-429E-497F-AC26-AF0B1AEFC7EB}" srcOrd="5" destOrd="0" presId="urn:microsoft.com/office/officeart/2018/2/layout/IconLabelList"/>
    <dgm:cxn modelId="{DAFE5F2E-7C2F-471D-8E6C-EF936AA6B21A}" type="presParOf" srcId="{6E97EB3A-3299-41F9-A8CF-13BF710837CC}" destId="{9925BDF6-CDFB-4679-98F4-F009059FEA8C}" srcOrd="6" destOrd="0" presId="urn:microsoft.com/office/officeart/2018/2/layout/IconLabelList"/>
    <dgm:cxn modelId="{91A5E288-D77B-4C5D-9BBA-D7EEAD83A3F7}" type="presParOf" srcId="{9925BDF6-CDFB-4679-98F4-F009059FEA8C}" destId="{1898B6C0-131B-4E98-8422-5D187768ADCE}" srcOrd="0" destOrd="0" presId="urn:microsoft.com/office/officeart/2018/2/layout/IconLabelList"/>
    <dgm:cxn modelId="{3003042A-AA3C-4072-B702-C5A04F27479C}" type="presParOf" srcId="{9925BDF6-CDFB-4679-98F4-F009059FEA8C}" destId="{E9B67FF5-D86E-48FB-B1AC-42F4C59FB536}" srcOrd="1" destOrd="0" presId="urn:microsoft.com/office/officeart/2018/2/layout/IconLabelList"/>
    <dgm:cxn modelId="{CBE3783E-86A5-4C0B-8352-D91945D2BBB7}" type="presParOf" srcId="{9925BDF6-CDFB-4679-98F4-F009059FEA8C}" destId="{298D75EB-B2D7-4A98-BBC4-186F146E02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75AFF3-F363-4BB5-8926-3479E2EA40E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1AAF6CB-A380-4BF8-AB58-81CE1CB5C2DD}">
      <dgm:prSet/>
      <dgm:spPr/>
      <dgm:t>
        <a:bodyPr/>
        <a:lstStyle/>
        <a:p>
          <a:r>
            <a:rPr lang="en-US"/>
            <a:t>Provide the PIDs of currently running services</a:t>
          </a:r>
        </a:p>
      </dgm:t>
    </dgm:pt>
    <dgm:pt modelId="{838B98DE-B2AA-4018-B383-5428660D7D5A}" type="parTrans" cxnId="{832A7FF2-7141-4844-AEEA-3837AAFEF84E}">
      <dgm:prSet/>
      <dgm:spPr/>
      <dgm:t>
        <a:bodyPr/>
        <a:lstStyle/>
        <a:p>
          <a:endParaRPr lang="en-US"/>
        </a:p>
      </dgm:t>
    </dgm:pt>
    <dgm:pt modelId="{E9000E43-EA94-488B-8D66-4B1EAC567A37}" type="sibTrans" cxnId="{832A7FF2-7141-4844-AEEA-3837AAFEF84E}">
      <dgm:prSet/>
      <dgm:spPr/>
      <dgm:t>
        <a:bodyPr/>
        <a:lstStyle/>
        <a:p>
          <a:endParaRPr lang="en-US"/>
        </a:p>
      </dgm:t>
    </dgm:pt>
    <dgm:pt modelId="{9D766E0F-7A5F-45D0-86D3-80D091E30923}">
      <dgm:prSet/>
      <dgm:spPr/>
      <dgm:t>
        <a:bodyPr/>
        <a:lstStyle/>
        <a:p>
          <a:r>
            <a:rPr lang="en-US"/>
            <a:t>Provide memory offset for ServiceDLL</a:t>
          </a:r>
        </a:p>
      </dgm:t>
    </dgm:pt>
    <dgm:pt modelId="{54DE2986-2FE7-4E3E-B5A5-FD2FF29028C3}" type="parTrans" cxnId="{16DEB94D-325C-482B-BBCE-F3A40D8465EE}">
      <dgm:prSet/>
      <dgm:spPr/>
      <dgm:t>
        <a:bodyPr/>
        <a:lstStyle/>
        <a:p>
          <a:endParaRPr lang="en-US"/>
        </a:p>
      </dgm:t>
    </dgm:pt>
    <dgm:pt modelId="{AFDF2784-4EFE-4169-AB30-3FB2723FEB25}" type="sibTrans" cxnId="{16DEB94D-325C-482B-BBCE-F3A40D8465EE}">
      <dgm:prSet/>
      <dgm:spPr/>
      <dgm:t>
        <a:bodyPr/>
        <a:lstStyle/>
        <a:p>
          <a:endParaRPr lang="en-US"/>
        </a:p>
      </dgm:t>
    </dgm:pt>
    <dgm:pt modelId="{A487F813-8AF2-4E3D-B23C-FC9EBB795846}" type="pres">
      <dgm:prSet presAssocID="{FD75AFF3-F363-4BB5-8926-3479E2EA40E8}" presName="root" presStyleCnt="0">
        <dgm:presLayoutVars>
          <dgm:dir/>
          <dgm:resizeHandles val="exact"/>
        </dgm:presLayoutVars>
      </dgm:prSet>
      <dgm:spPr/>
    </dgm:pt>
    <dgm:pt modelId="{FFC3AE99-18F1-4FFB-8D74-1D8520CF3CAA}" type="pres">
      <dgm:prSet presAssocID="{F1AAF6CB-A380-4BF8-AB58-81CE1CB5C2DD}" presName="compNode" presStyleCnt="0"/>
      <dgm:spPr/>
    </dgm:pt>
    <dgm:pt modelId="{C0C99DA4-B34B-4D9A-A063-1F1E2EEA07E5}" type="pres">
      <dgm:prSet presAssocID="{F1AAF6CB-A380-4BF8-AB58-81CE1CB5C2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7A69B1B2-B8CE-4BD7-8624-CF9994DA06F2}" type="pres">
      <dgm:prSet presAssocID="{F1AAF6CB-A380-4BF8-AB58-81CE1CB5C2DD}" presName="spaceRect" presStyleCnt="0"/>
      <dgm:spPr/>
    </dgm:pt>
    <dgm:pt modelId="{6CFD07B5-1F2B-47B9-9A22-F538A27CE314}" type="pres">
      <dgm:prSet presAssocID="{F1AAF6CB-A380-4BF8-AB58-81CE1CB5C2DD}" presName="textRect" presStyleLbl="revTx" presStyleIdx="0" presStyleCnt="2">
        <dgm:presLayoutVars>
          <dgm:chMax val="1"/>
          <dgm:chPref val="1"/>
        </dgm:presLayoutVars>
      </dgm:prSet>
      <dgm:spPr/>
    </dgm:pt>
    <dgm:pt modelId="{1C900765-C6B5-4FDF-833D-16B7A1837AFA}" type="pres">
      <dgm:prSet presAssocID="{E9000E43-EA94-488B-8D66-4B1EAC567A37}" presName="sibTrans" presStyleCnt="0"/>
      <dgm:spPr/>
    </dgm:pt>
    <dgm:pt modelId="{AFCF7216-931A-47CB-89B8-681B6E5A17E1}" type="pres">
      <dgm:prSet presAssocID="{9D766E0F-7A5F-45D0-86D3-80D091E30923}" presName="compNode" presStyleCnt="0"/>
      <dgm:spPr/>
    </dgm:pt>
    <dgm:pt modelId="{C8CA0390-EAAD-4226-8CE9-C763446159A9}" type="pres">
      <dgm:prSet presAssocID="{9D766E0F-7A5F-45D0-86D3-80D091E309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A60AF1C0-2452-445B-951D-0AFD9E6CA12E}" type="pres">
      <dgm:prSet presAssocID="{9D766E0F-7A5F-45D0-86D3-80D091E30923}" presName="spaceRect" presStyleCnt="0"/>
      <dgm:spPr/>
    </dgm:pt>
    <dgm:pt modelId="{C0D67B4B-2726-4C40-98E7-63F785B39515}" type="pres">
      <dgm:prSet presAssocID="{9D766E0F-7A5F-45D0-86D3-80D091E309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6DEB94D-325C-482B-BBCE-F3A40D8465EE}" srcId="{FD75AFF3-F363-4BB5-8926-3479E2EA40E8}" destId="{9D766E0F-7A5F-45D0-86D3-80D091E30923}" srcOrd="1" destOrd="0" parTransId="{54DE2986-2FE7-4E3E-B5A5-FD2FF29028C3}" sibTransId="{AFDF2784-4EFE-4169-AB30-3FB2723FEB25}"/>
    <dgm:cxn modelId="{8DDB2C5A-9CF5-4EC6-9F26-2013215CC7C3}" type="presOf" srcId="{9D766E0F-7A5F-45D0-86D3-80D091E30923}" destId="{C0D67B4B-2726-4C40-98E7-63F785B39515}" srcOrd="0" destOrd="0" presId="urn:microsoft.com/office/officeart/2018/2/layout/IconLabelList"/>
    <dgm:cxn modelId="{781BC3B0-F29A-4993-A69D-F5BF3312BB08}" type="presOf" srcId="{F1AAF6CB-A380-4BF8-AB58-81CE1CB5C2DD}" destId="{6CFD07B5-1F2B-47B9-9A22-F538A27CE314}" srcOrd="0" destOrd="0" presId="urn:microsoft.com/office/officeart/2018/2/layout/IconLabelList"/>
    <dgm:cxn modelId="{D026E3C2-F527-4D22-97AE-663BE85CF741}" type="presOf" srcId="{FD75AFF3-F363-4BB5-8926-3479E2EA40E8}" destId="{A487F813-8AF2-4E3D-B23C-FC9EBB795846}" srcOrd="0" destOrd="0" presId="urn:microsoft.com/office/officeart/2018/2/layout/IconLabelList"/>
    <dgm:cxn modelId="{832A7FF2-7141-4844-AEEA-3837AAFEF84E}" srcId="{FD75AFF3-F363-4BB5-8926-3479E2EA40E8}" destId="{F1AAF6CB-A380-4BF8-AB58-81CE1CB5C2DD}" srcOrd="0" destOrd="0" parTransId="{838B98DE-B2AA-4018-B383-5428660D7D5A}" sibTransId="{E9000E43-EA94-488B-8D66-4B1EAC567A37}"/>
    <dgm:cxn modelId="{11DC036B-0EBA-4FC9-B317-1069074F6C9C}" type="presParOf" srcId="{A487F813-8AF2-4E3D-B23C-FC9EBB795846}" destId="{FFC3AE99-18F1-4FFB-8D74-1D8520CF3CAA}" srcOrd="0" destOrd="0" presId="urn:microsoft.com/office/officeart/2018/2/layout/IconLabelList"/>
    <dgm:cxn modelId="{C36134B6-3E28-478F-B239-81D51946F3CA}" type="presParOf" srcId="{FFC3AE99-18F1-4FFB-8D74-1D8520CF3CAA}" destId="{C0C99DA4-B34B-4D9A-A063-1F1E2EEA07E5}" srcOrd="0" destOrd="0" presId="urn:microsoft.com/office/officeart/2018/2/layout/IconLabelList"/>
    <dgm:cxn modelId="{B780DA1B-32B9-4D2D-BF24-005647BE7A41}" type="presParOf" srcId="{FFC3AE99-18F1-4FFB-8D74-1D8520CF3CAA}" destId="{7A69B1B2-B8CE-4BD7-8624-CF9994DA06F2}" srcOrd="1" destOrd="0" presId="urn:microsoft.com/office/officeart/2018/2/layout/IconLabelList"/>
    <dgm:cxn modelId="{C764583E-F8F5-454C-ABEF-F0E966AB7562}" type="presParOf" srcId="{FFC3AE99-18F1-4FFB-8D74-1D8520CF3CAA}" destId="{6CFD07B5-1F2B-47B9-9A22-F538A27CE314}" srcOrd="2" destOrd="0" presId="urn:microsoft.com/office/officeart/2018/2/layout/IconLabelList"/>
    <dgm:cxn modelId="{71785AED-6339-4E8F-9B66-45ABED0D91D3}" type="presParOf" srcId="{A487F813-8AF2-4E3D-B23C-FC9EBB795846}" destId="{1C900765-C6B5-4FDF-833D-16B7A1837AFA}" srcOrd="1" destOrd="0" presId="urn:microsoft.com/office/officeart/2018/2/layout/IconLabelList"/>
    <dgm:cxn modelId="{84E2037E-C0C5-4802-8B8A-104517AB2747}" type="presParOf" srcId="{A487F813-8AF2-4E3D-B23C-FC9EBB795846}" destId="{AFCF7216-931A-47CB-89B8-681B6E5A17E1}" srcOrd="2" destOrd="0" presId="urn:microsoft.com/office/officeart/2018/2/layout/IconLabelList"/>
    <dgm:cxn modelId="{714D51AB-BCFD-42E8-95ED-FC9856411546}" type="presParOf" srcId="{AFCF7216-931A-47CB-89B8-681B6E5A17E1}" destId="{C8CA0390-EAAD-4226-8CE9-C763446159A9}" srcOrd="0" destOrd="0" presId="urn:microsoft.com/office/officeart/2018/2/layout/IconLabelList"/>
    <dgm:cxn modelId="{8E79AB4B-F338-40CB-A838-78A3D470337D}" type="presParOf" srcId="{AFCF7216-931A-47CB-89B8-681B6E5A17E1}" destId="{A60AF1C0-2452-445B-951D-0AFD9E6CA12E}" srcOrd="1" destOrd="0" presId="urn:microsoft.com/office/officeart/2018/2/layout/IconLabelList"/>
    <dgm:cxn modelId="{13AE71D0-519C-4BBB-93C4-AB0576475A9C}" type="presParOf" srcId="{AFCF7216-931A-47CB-89B8-681B6E5A17E1}" destId="{C0D67B4B-2726-4C40-98E7-63F785B39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8C113-3794-4B03-AC35-501ED3F24B14}">
      <dsp:nvSpPr>
        <dsp:cNvPr id="0" name=""/>
        <dsp:cNvSpPr/>
      </dsp:nvSpPr>
      <dsp:spPr>
        <a:xfrm>
          <a:off x="939509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EAE93-65F7-4864-AC76-071DC3A5A84E}">
      <dsp:nvSpPr>
        <dsp:cNvPr id="0" name=""/>
        <dsp:cNvSpPr/>
      </dsp:nvSpPr>
      <dsp:spPr>
        <a:xfrm>
          <a:off x="5347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Calibri Light"/>
            </a:rPr>
            <a:t>RAM provides </a:t>
          </a:r>
          <a:r>
            <a:rPr lang="en-US" sz="1600" kern="1200" dirty="0"/>
            <a:t>artifacts that are not disk resident.</a:t>
          </a:r>
        </a:p>
      </dsp:txBody>
      <dsp:txXfrm>
        <a:off x="53473" y="2366054"/>
        <a:ext cx="3221949" cy="720000"/>
      </dsp:txXfrm>
    </dsp:sp>
    <dsp:sp modelId="{A0CDA112-5A4F-433A-AEF8-B15325E594EE}">
      <dsp:nvSpPr>
        <dsp:cNvPr id="0" name=""/>
        <dsp:cNvSpPr/>
      </dsp:nvSpPr>
      <dsp:spPr>
        <a:xfrm>
          <a:off x="4725299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3ACA1-0E83-4808-BE0A-9372D478F30B}">
      <dsp:nvSpPr>
        <dsp:cNvPr id="0" name=""/>
        <dsp:cNvSpPr/>
      </dsp:nvSpPr>
      <dsp:spPr>
        <a:xfrm>
          <a:off x="3839263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Volatility is a heavy-hitter for memory forensics.</a:t>
          </a:r>
        </a:p>
      </dsp:txBody>
      <dsp:txXfrm>
        <a:off x="3839263" y="2366054"/>
        <a:ext cx="3221949" cy="720000"/>
      </dsp:txXfrm>
    </dsp:sp>
    <dsp:sp modelId="{F7A390AC-2E11-46BC-94A3-3F06AF38CAC7}">
      <dsp:nvSpPr>
        <dsp:cNvPr id="0" name=""/>
        <dsp:cNvSpPr/>
      </dsp:nvSpPr>
      <dsp:spPr>
        <a:xfrm>
          <a:off x="8511090" y="533187"/>
          <a:ext cx="1449877" cy="1449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20A28-52D9-4785-98BC-4DAB0702D924}">
      <dsp:nvSpPr>
        <dsp:cNvPr id="0" name=""/>
        <dsp:cNvSpPr/>
      </dsp:nvSpPr>
      <dsp:spPr>
        <a:xfrm>
          <a:off x="7625054" y="2366054"/>
          <a:ext cx="32219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cs typeface="Calibri Light" panose="020F0302020204030204"/>
            </a:rPr>
            <a:t>Lacks ability to display consolidated </a:t>
          </a:r>
          <a:r>
            <a:rPr lang="en-US" sz="1600" kern="1200" dirty="0"/>
            <a:t>information about Windows services.</a:t>
          </a:r>
        </a:p>
      </dsp:txBody>
      <dsp:txXfrm>
        <a:off x="7625054" y="2366054"/>
        <a:ext cx="322194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BDC6E-635C-41EB-A189-0AB48B952518}">
      <dsp:nvSpPr>
        <dsp:cNvPr id="0" name=""/>
        <dsp:cNvSpPr/>
      </dsp:nvSpPr>
      <dsp:spPr>
        <a:xfrm>
          <a:off x="9865" y="202957"/>
          <a:ext cx="5386425" cy="16159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647" tIns="425647" rIns="425647" bIns="42564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5400" kern="1200" err="1"/>
            <a:t>Svcscan</a:t>
          </a:r>
        </a:p>
      </dsp:txBody>
      <dsp:txXfrm>
        <a:off x="9865" y="202957"/>
        <a:ext cx="5386425" cy="1615927"/>
      </dsp:txXfrm>
    </dsp:sp>
    <dsp:sp modelId="{99113D2C-5A55-4EB7-8313-CAD3939D8375}">
      <dsp:nvSpPr>
        <dsp:cNvPr id="0" name=""/>
        <dsp:cNvSpPr/>
      </dsp:nvSpPr>
      <dsp:spPr>
        <a:xfrm>
          <a:off x="9865" y="1818884"/>
          <a:ext cx="5386425" cy="1597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059" tIns="532059" rIns="532059" bIns="53205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cs typeface="Calibri Light"/>
            </a:rPr>
            <a:t>-</a:t>
          </a:r>
          <a:r>
            <a:rPr lang="en-US" sz="1600" kern="1200"/>
            <a:t>Scans through memory for service records.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cs typeface="Calibri Light" panose="020F0302020204030204"/>
            </a:rPr>
            <a:t>-</a:t>
          </a:r>
          <a:r>
            <a:rPr lang="en-US" sz="1600" kern="1200"/>
            <a:t>Output is only in a list format</a:t>
          </a:r>
        </a:p>
      </dsp:txBody>
      <dsp:txXfrm>
        <a:off x="9865" y="1818884"/>
        <a:ext cx="5386425" cy="1597400"/>
      </dsp:txXfrm>
    </dsp:sp>
    <dsp:sp modelId="{02214166-1C40-4E12-8D9D-703E22D1F06B}">
      <dsp:nvSpPr>
        <dsp:cNvPr id="0" name=""/>
        <dsp:cNvSpPr/>
      </dsp:nvSpPr>
      <dsp:spPr>
        <a:xfrm>
          <a:off x="5504185" y="202957"/>
          <a:ext cx="5386425" cy="16159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5647" tIns="425647" rIns="425647" bIns="425647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5400" kern="1200" err="1"/>
            <a:t>Dumpregisry</a:t>
          </a:r>
        </a:p>
      </dsp:txBody>
      <dsp:txXfrm>
        <a:off x="5504185" y="202957"/>
        <a:ext cx="5386425" cy="1615927"/>
      </dsp:txXfrm>
    </dsp:sp>
    <dsp:sp modelId="{E8A01B74-789D-407C-BA52-FDCBCC978722}">
      <dsp:nvSpPr>
        <dsp:cNvPr id="0" name=""/>
        <dsp:cNvSpPr/>
      </dsp:nvSpPr>
      <dsp:spPr>
        <a:xfrm>
          <a:off x="5504185" y="1818884"/>
          <a:ext cx="5386425" cy="15974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2059" tIns="532059" rIns="532059" bIns="532059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cs typeface="Calibri Light"/>
            </a:rPr>
            <a:t>-</a:t>
          </a:r>
          <a:r>
            <a:rPr lang="en-US" sz="1600" kern="1200"/>
            <a:t>Dumps all registry hives present in memory.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cs typeface="Calibri Light"/>
            </a:rPr>
            <a:t>-</a:t>
          </a:r>
          <a:r>
            <a:rPr lang="en-US" sz="1600" kern="1200"/>
            <a:t>Requires multiple steps to find information.</a:t>
          </a:r>
        </a:p>
      </dsp:txBody>
      <dsp:txXfrm>
        <a:off x="5504185" y="1818884"/>
        <a:ext cx="5386425" cy="1597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A4EDC-0250-4288-B941-90004C1DBBD5}">
      <dsp:nvSpPr>
        <dsp:cNvPr id="0" name=""/>
        <dsp:cNvSpPr/>
      </dsp:nvSpPr>
      <dsp:spPr>
        <a:xfrm>
          <a:off x="742288" y="758975"/>
          <a:ext cx="1065950" cy="1065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C819A-91EA-4EEF-A6EB-5F7917446635}">
      <dsp:nvSpPr>
        <dsp:cNvPr id="0" name=""/>
        <dsp:cNvSpPr/>
      </dsp:nvSpPr>
      <dsp:spPr>
        <a:xfrm>
          <a:off x="90874" y="2140266"/>
          <a:ext cx="2368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Provides analysts a table of recently installed services to aid in malware detection.</a:t>
          </a:r>
        </a:p>
      </dsp:txBody>
      <dsp:txXfrm>
        <a:off x="90874" y="2140266"/>
        <a:ext cx="2368779" cy="720000"/>
      </dsp:txXfrm>
    </dsp:sp>
    <dsp:sp modelId="{C8C83964-2642-4822-A16E-8DF3798B708B}">
      <dsp:nvSpPr>
        <dsp:cNvPr id="0" name=""/>
        <dsp:cNvSpPr/>
      </dsp:nvSpPr>
      <dsp:spPr>
        <a:xfrm>
          <a:off x="3525604" y="758975"/>
          <a:ext cx="1065950" cy="1065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BA7FF-9432-4B63-9E06-FACEE31407A5}">
      <dsp:nvSpPr>
        <dsp:cNvPr id="0" name=""/>
        <dsp:cNvSpPr/>
      </dsp:nvSpPr>
      <dsp:spPr>
        <a:xfrm>
          <a:off x="2874190" y="2140266"/>
          <a:ext cx="2368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Last time of activity</a:t>
          </a:r>
        </a:p>
      </dsp:txBody>
      <dsp:txXfrm>
        <a:off x="2874190" y="2140266"/>
        <a:ext cx="2368779" cy="720000"/>
      </dsp:txXfrm>
    </dsp:sp>
    <dsp:sp modelId="{9D23EF38-BF39-4211-AD4A-70DECBF10466}">
      <dsp:nvSpPr>
        <dsp:cNvPr id="0" name=""/>
        <dsp:cNvSpPr/>
      </dsp:nvSpPr>
      <dsp:spPr>
        <a:xfrm>
          <a:off x="6308921" y="758975"/>
          <a:ext cx="1065950" cy="1065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83B4B-DBA1-49E1-B546-8AA3548FC446}">
      <dsp:nvSpPr>
        <dsp:cNvPr id="0" name=""/>
        <dsp:cNvSpPr/>
      </dsp:nvSpPr>
      <dsp:spPr>
        <a:xfrm>
          <a:off x="5657506" y="2140266"/>
          <a:ext cx="2368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Location of the Binary Image</a:t>
          </a:r>
        </a:p>
      </dsp:txBody>
      <dsp:txXfrm>
        <a:off x="5657506" y="2140266"/>
        <a:ext cx="2368779" cy="720000"/>
      </dsp:txXfrm>
    </dsp:sp>
    <dsp:sp modelId="{1898B6C0-131B-4E98-8422-5D187768ADCE}">
      <dsp:nvSpPr>
        <dsp:cNvPr id="0" name=""/>
        <dsp:cNvSpPr/>
      </dsp:nvSpPr>
      <dsp:spPr>
        <a:xfrm>
          <a:off x="9092237" y="758975"/>
          <a:ext cx="1065950" cy="1065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D75EB-B2D7-4A98-BBC4-186F146E0261}">
      <dsp:nvSpPr>
        <dsp:cNvPr id="0" name=""/>
        <dsp:cNvSpPr/>
      </dsp:nvSpPr>
      <dsp:spPr>
        <a:xfrm>
          <a:off x="8440823" y="2140266"/>
          <a:ext cx="2368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Location of ServiceDLL</a:t>
          </a:r>
        </a:p>
      </dsp:txBody>
      <dsp:txXfrm>
        <a:off x="8440823" y="2140266"/>
        <a:ext cx="236877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99DA4-B34B-4D9A-A063-1F1E2EEA07E5}">
      <dsp:nvSpPr>
        <dsp:cNvPr id="0" name=""/>
        <dsp:cNvSpPr/>
      </dsp:nvSpPr>
      <dsp:spPr>
        <a:xfrm>
          <a:off x="1940238" y="24244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D07B5-1F2B-47B9-9A22-F538A27CE314}">
      <dsp:nvSpPr>
        <dsp:cNvPr id="0" name=""/>
        <dsp:cNvSpPr/>
      </dsp:nvSpPr>
      <dsp:spPr>
        <a:xfrm>
          <a:off x="752238" y="265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the PIDs of currently running services</a:t>
          </a:r>
        </a:p>
      </dsp:txBody>
      <dsp:txXfrm>
        <a:off x="752238" y="2656801"/>
        <a:ext cx="4320000" cy="720000"/>
      </dsp:txXfrm>
    </dsp:sp>
    <dsp:sp modelId="{C8CA0390-EAAD-4226-8CE9-C763446159A9}">
      <dsp:nvSpPr>
        <dsp:cNvPr id="0" name=""/>
        <dsp:cNvSpPr/>
      </dsp:nvSpPr>
      <dsp:spPr>
        <a:xfrm>
          <a:off x="7016238" y="24244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67B4B-2726-4C40-98E7-63F785B39515}">
      <dsp:nvSpPr>
        <dsp:cNvPr id="0" name=""/>
        <dsp:cNvSpPr/>
      </dsp:nvSpPr>
      <dsp:spPr>
        <a:xfrm>
          <a:off x="5828238" y="265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memory offset for ServiceDLL</a:t>
          </a:r>
        </a:p>
      </dsp:txBody>
      <dsp:txXfrm>
        <a:off x="5828238" y="265680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4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6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4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4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6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1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71085C7-B4F6-4F75-9D75-5AC86774BFFF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9F225E-B82F-492F-B2C4-464EE9C9A3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174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71E64-B31A-44FE-A504-FC31BA5E6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/>
              <a:t>RecentSvcs</a:t>
            </a: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AACBA-2539-46B1-A9B4-6A4CD0F2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cs typeface="Calibri Light"/>
              </a:rPr>
              <a:t>CFRS772</a:t>
            </a:r>
          </a:p>
          <a:p>
            <a:r>
              <a:rPr lang="en-US" sz="1500">
                <a:solidFill>
                  <a:srgbClr val="FFFFFF"/>
                </a:solidFill>
              </a:rPr>
              <a:t>Volatility Module</a:t>
            </a:r>
            <a:endParaRPr lang="en-US" sz="1500">
              <a:solidFill>
                <a:srgbClr val="FFFFFF"/>
              </a:solidFill>
              <a:cs typeface="Calibri Light" panose="020F0302020204030204"/>
            </a:endParaRPr>
          </a:p>
          <a:p>
            <a:r>
              <a:rPr lang="en-US" sz="1500">
                <a:solidFill>
                  <a:srgbClr val="FFFFFF"/>
                </a:solidFill>
              </a:rPr>
              <a:t>Rachel B. Gully</a:t>
            </a:r>
            <a:endParaRPr lang="en-US" sz="15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72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6921DF0-C059-46F3-B06E-BDAF5235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5F0FCA-94AA-4200-B9D3-9C22D9C1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5F19A-C05D-4895-8760-E357B516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3432FF-2106-47AD-92A2-9FE751160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7655D8-1D28-4495-92E8-D23FE2151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376174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34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76921DF0-C059-46F3-B06E-BDAF5235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AA5F0FCA-94AA-4200-B9D3-9C22D9C1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6EB1C-CDC6-4F42-8388-11E1EAB5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Current Volatility “Solutions”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93432FF-2106-47AD-92A2-9FE751160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F41884-3942-4F84-A642-E4F2F7BD4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325541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89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21DF0-C059-46F3-B06E-BDAF5235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5F0FCA-94AA-4200-B9D3-9C22D9C1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1E586-668E-4E47-BFCA-A1ECBA77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RecentSvcs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3432FF-2106-47AD-92A2-9FE751160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97C88F-DA68-4FA4-8AF7-72EE0C4CD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720963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17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286B2-64B9-4716-8F6C-0778857E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Usage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91D7-C7B7-4F60-B6BF-D00F8F66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68" y="1503396"/>
            <a:ext cx="10051732" cy="30547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Courier New"/>
                <a:cs typeface="Calibri"/>
              </a:rPr>
              <a:t>&gt; vol.py -f sample001.bin --profile=WinXPSP3x86 &lt;command&gt;</a:t>
            </a:r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>
                <a:latin typeface="Courier New"/>
                <a:cs typeface="Calibri"/>
              </a:rPr>
              <a:t>&gt; vol.py </a:t>
            </a:r>
            <a:r>
              <a:rPr lang="en-US" b="1" dirty="0">
                <a:latin typeface="Courier New"/>
                <a:cs typeface="Calibri"/>
              </a:rPr>
              <a:t>--plugins</a:t>
            </a:r>
            <a:r>
              <a:rPr lang="en-US" dirty="0">
                <a:latin typeface="Courier New"/>
                <a:cs typeface="Calibri"/>
              </a:rPr>
              <a:t>=.\</a:t>
            </a:r>
            <a:r>
              <a:rPr lang="en-US" dirty="0" err="1">
                <a:latin typeface="Courier New"/>
                <a:cs typeface="Calibri"/>
              </a:rPr>
              <a:t>vol_plugins</a:t>
            </a:r>
            <a:r>
              <a:rPr lang="en-US" dirty="0">
                <a:latin typeface="Courier New"/>
                <a:cs typeface="Calibri"/>
              </a:rPr>
              <a:t> … </a:t>
            </a:r>
            <a:r>
              <a:rPr lang="en-US" b="1" dirty="0" err="1">
                <a:latin typeface="Courier New"/>
                <a:cs typeface="Calibri"/>
              </a:rPr>
              <a:t>recentsvcs</a:t>
            </a:r>
            <a:endParaRPr lang="en-US" b="1">
              <a:latin typeface="Courier New"/>
              <a:cs typeface="Calibri Light" panose="020F0302020204030204"/>
            </a:endParaRPr>
          </a:p>
          <a:p>
            <a:endParaRPr lang="en-US" dirty="0">
              <a:latin typeface="Courier New"/>
              <a:cs typeface="Calibri"/>
            </a:endParaRPr>
          </a:p>
          <a:p>
            <a:r>
              <a:rPr lang="en-US" dirty="0">
                <a:latin typeface="Courier New"/>
                <a:cs typeface="Calibri"/>
              </a:rPr>
              <a:t>&gt; … </a:t>
            </a:r>
            <a:r>
              <a:rPr lang="en-US" dirty="0" err="1">
                <a:latin typeface="Courier New"/>
                <a:cs typeface="Calibri"/>
              </a:rPr>
              <a:t>recentsvcs</a:t>
            </a:r>
            <a:r>
              <a:rPr lang="en-US" dirty="0">
                <a:latin typeface="Courier New"/>
                <a:cs typeface="Calibri"/>
              </a:rPr>
              <a:t> </a:t>
            </a:r>
            <a:r>
              <a:rPr lang="en-US" b="1" dirty="0">
                <a:latin typeface="Courier New"/>
                <a:cs typeface="Calibri"/>
              </a:rPr>
              <a:t>-s</a:t>
            </a:r>
            <a:r>
              <a:rPr lang="en-US" dirty="0">
                <a:latin typeface="Courier New"/>
                <a:cs typeface="Calibri"/>
              </a:rPr>
              <a:t> 11/22/2012 </a:t>
            </a:r>
            <a:r>
              <a:rPr lang="en-US" b="1" dirty="0">
                <a:latin typeface="Courier New"/>
                <a:cs typeface="Calibri"/>
              </a:rPr>
              <a:t>-n</a:t>
            </a:r>
            <a:r>
              <a:rPr lang="en-US" dirty="0">
                <a:latin typeface="Courier New"/>
                <a:cs typeface="Calibri"/>
              </a:rPr>
              <a:t> 4</a:t>
            </a:r>
            <a:endParaRPr lang="en-US">
              <a:latin typeface="Courier New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48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5564E2A-0D4C-4EF5-8455-4790C9A1A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2B01DC-EDD3-4D68-AACD-E19168D52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CE07E9-DEC9-42EC-87D4-2980740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05954-87CD-47B3-B804-37BE01D0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" y="5342858"/>
            <a:ext cx="10058400" cy="11180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>
                <a:solidFill>
                  <a:srgbClr val="FFFFFF"/>
                </a:solidFill>
              </a:rPr>
              <a:t>Example #1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FCE84-8E05-4C4C-9B81-067643AC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232"/>
            <a:ext cx="12195031" cy="2991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30E67-AFCB-4A92-AF72-6877E6F34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9" y="495821"/>
            <a:ext cx="106394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4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5564E2A-0D4C-4EF5-8455-4790C9A1A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2B01DC-EDD3-4D68-AACD-E19168D52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CE07E9-DEC9-42EC-87D4-298074074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05954-87CD-47B3-B804-37BE01D0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42" y="5342858"/>
            <a:ext cx="10058400" cy="11180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Example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3C3FB-428F-45C5-BA7F-19244970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60" y="316783"/>
            <a:ext cx="12192000" cy="223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74DAA-E742-4BCC-91AA-205D3EAE6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60" y="874531"/>
            <a:ext cx="12192000" cy="3744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8752F2-F65A-42E0-A49B-4442DB354CBF}"/>
              </a:ext>
            </a:extLst>
          </p:cNvPr>
          <p:cNvSpPr/>
          <p:nvPr/>
        </p:nvSpPr>
        <p:spPr>
          <a:xfrm>
            <a:off x="10424160" y="111760"/>
            <a:ext cx="1774014" cy="487214"/>
          </a:xfrm>
          <a:prstGeom prst="rect">
            <a:avLst/>
          </a:prstGeom>
          <a:noFill/>
          <a:ln w="38100">
            <a:solidFill>
              <a:srgbClr val="5A34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1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921DF0-C059-46F3-B06E-BDAF5235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F0FCA-94AA-4200-B9D3-9C22D9C1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1FE9E-3241-4656-9853-8CDC21C1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Next Editions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3432FF-2106-47AD-92A2-9FE751160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EA44D4-4D1D-4CFE-BB83-9A18B425D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281854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87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9F437-0F98-40D0-A296-A7D91CFB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61" y="1067403"/>
            <a:ext cx="5830468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FAF5C-D695-42BA-96BD-00EA88A69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7490" y="1067403"/>
            <a:ext cx="2759857" cy="472319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65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147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RecentSvcs</vt:lpstr>
      <vt:lpstr>Background</vt:lpstr>
      <vt:lpstr>Current Volatility “Solutions”</vt:lpstr>
      <vt:lpstr>RecentSvcs</vt:lpstr>
      <vt:lpstr>Usage</vt:lpstr>
      <vt:lpstr>Example #1</vt:lpstr>
      <vt:lpstr>Example #2</vt:lpstr>
      <vt:lpstr>Next Editions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RecentSvcs</dc:title>
  <dc:creator>Rachel G</dc:creator>
  <cp:lastModifiedBy>rgully4</cp:lastModifiedBy>
  <cp:revision>241</cp:revision>
  <dcterms:created xsi:type="dcterms:W3CDTF">2019-05-05T15:42:11Z</dcterms:created>
  <dcterms:modified xsi:type="dcterms:W3CDTF">2019-05-06T00:52:27Z</dcterms:modified>
</cp:coreProperties>
</file>