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72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41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Income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t>CSCI 396 - Artificial Intelligence</a:t>
            </a:r>
          </a:p>
          <a:p>
            <a:r>
              <a:t>Dr. Sherine Antoun</a:t>
            </a:r>
          </a:p>
          <a:p>
            <a:r>
              <a:t>By Hector Ramirez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AF02A-3DB4-6AA5-2B4E-17392FBFD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DB2D-BEE0-C5D2-72E3-10F8CA5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 Comparison</a:t>
            </a:r>
            <a:r>
              <a:rPr lang="en-US" dirty="0"/>
              <a:t> (continued)</a:t>
            </a:r>
            <a:endParaRPr dirty="0"/>
          </a:p>
        </p:txBody>
      </p:sp>
      <p:pic>
        <p:nvPicPr>
          <p:cNvPr id="6" name="Content Placeholder 5" descr="A graph of a performance comparison&#10;&#10;AI-generated content may be incorrect.">
            <a:extLst>
              <a:ext uri="{FF2B5EF4-FFF2-40B4-BE49-F238E27FC236}">
                <a16:creationId xmlns:a16="http://schemas.microsoft.com/office/drawing/2014/main" id="{F7A6F354-A23F-9D40-AA76-596A1CF3F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946" y="2012177"/>
            <a:ext cx="6946108" cy="4742584"/>
          </a:xfrm>
        </p:spPr>
      </p:pic>
    </p:spTree>
    <p:extLst>
      <p:ext uri="{BB962C8B-B14F-4D97-AF65-F5344CB8AC3E}">
        <p14:creationId xmlns:p14="http://schemas.microsoft.com/office/powerpoint/2010/main" val="109853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69E3-55EF-7B23-0B35-8CBB6578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CFBF-AE6D-BC62-BDD2-660400B2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 Comparison</a:t>
            </a:r>
            <a:r>
              <a:rPr lang="en-US" dirty="0"/>
              <a:t> (continued)</a:t>
            </a:r>
            <a:endParaRPr dirty="0"/>
          </a:p>
        </p:txBody>
      </p:sp>
      <p:pic>
        <p:nvPicPr>
          <p:cNvPr id="7" name="Content Placeholder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93785657-1EEC-D455-D672-9417F648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89" y="1965770"/>
            <a:ext cx="7225621" cy="4788428"/>
          </a:xfrm>
        </p:spPr>
      </p:pic>
    </p:spTree>
    <p:extLst>
      <p:ext uri="{BB962C8B-B14F-4D97-AF65-F5344CB8AC3E}">
        <p14:creationId xmlns:p14="http://schemas.microsoft.com/office/powerpoint/2010/main" val="44165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Fairness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Race: Minimal effect (highest importance: 0.0076)</a:t>
            </a:r>
          </a:p>
          <a:p>
            <a:r>
              <a:rPr sz="2400" dirty="0"/>
              <a:t>- Native Country: Low importance (0.0082)</a:t>
            </a:r>
          </a:p>
          <a:p>
            <a:r>
              <a:rPr sz="2400" dirty="0"/>
              <a:t>- Occupation: Strongest predictor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Bias Mitigation: Remove race/gender/nationality</a:t>
            </a:r>
          </a:p>
          <a:p>
            <a:r>
              <a:rPr sz="2400" dirty="0"/>
              <a:t>- Transparency: Justifiable decisions using interpretable features</a:t>
            </a:r>
          </a:p>
          <a:p>
            <a:r>
              <a:rPr sz="2400" dirty="0"/>
              <a:t>- Societal impact: Supports education policies for income improvement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Education &amp; Occupation key predictors</a:t>
            </a:r>
          </a:p>
          <a:p>
            <a:r>
              <a:rPr sz="2400" dirty="0"/>
              <a:t>- Bias-reduced model performs similarly to original</a:t>
            </a:r>
          </a:p>
          <a:p>
            <a:r>
              <a:rPr sz="2400" dirty="0"/>
              <a:t>- Future work: Improve recall, refine features, use Explainable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Predict income levels based on demographics &amp; occupation</a:t>
            </a:r>
          </a:p>
          <a:p>
            <a:r>
              <a:rPr sz="2400" dirty="0"/>
              <a:t>- Use Random Forest model for prediction</a:t>
            </a:r>
          </a:p>
          <a:p>
            <a:r>
              <a:rPr sz="2400" dirty="0"/>
              <a:t>- Analyze factors affecting income prediction</a:t>
            </a:r>
          </a:p>
          <a:p>
            <a:r>
              <a:rPr sz="2400" dirty="0"/>
              <a:t>- Assess potential model biases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Dataset: Adult Census Income dataset</a:t>
            </a:r>
          </a:p>
          <a:p>
            <a:r>
              <a:rPr sz="2400" dirty="0"/>
              <a:t>- Data preprocessing: Remove missing values, binarize income</a:t>
            </a:r>
          </a:p>
          <a:p>
            <a:r>
              <a:rPr sz="2400" dirty="0"/>
              <a:t>- Model: Random Forest Classifier (80% train, 20% test)</a:t>
            </a:r>
          </a:p>
          <a:p>
            <a:r>
              <a:rPr sz="2400" dirty="0"/>
              <a:t>- Preprocessing: Standardization, One-hot encoding, Feature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Compute feature importance scores</a:t>
            </a:r>
          </a:p>
          <a:p>
            <a:r>
              <a:rPr sz="2400" dirty="0"/>
              <a:t>- Generate correlation heatmap</a:t>
            </a:r>
          </a:p>
          <a:p>
            <a:r>
              <a:rPr sz="2400" dirty="0"/>
              <a:t>- Key predictors: Education level, Capital gain, Work hours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Fairness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Train two models: Original &amp; Bias-Reduced</a:t>
            </a:r>
          </a:p>
          <a:p>
            <a:r>
              <a:rPr sz="2400" dirty="0"/>
              <a:t>- Original: Includes race, gender, and nationality</a:t>
            </a:r>
          </a:p>
          <a:p>
            <a:r>
              <a:rPr sz="2400" dirty="0"/>
              <a:t>- Bias-Reduced: Excludes sensitive features</a:t>
            </a:r>
          </a:p>
          <a:p>
            <a:r>
              <a:rPr sz="2400" dirty="0"/>
              <a:t>- Compare accuracy, precision, recall,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69" y="1962532"/>
            <a:ext cx="7989752" cy="3630795"/>
          </a:xfrm>
        </p:spPr>
        <p:txBody>
          <a:bodyPr>
            <a:normAutofit/>
          </a:bodyPr>
          <a:lstStyle/>
          <a:p>
            <a:r>
              <a:rPr sz="2400" dirty="0"/>
              <a:t>- Education level: Highest correlation (0.34)</a:t>
            </a:r>
          </a:p>
          <a:p>
            <a:r>
              <a:rPr sz="2400" dirty="0"/>
              <a:t>- Capital gain (0.22) &amp; Work hours (0.23) important</a:t>
            </a:r>
          </a:p>
          <a:p>
            <a:r>
              <a:rPr sz="2400" dirty="0"/>
              <a:t>- Race &amp; nationality had negligible impact</a:t>
            </a:r>
          </a:p>
          <a:p>
            <a:r>
              <a:rPr sz="2400" dirty="0"/>
              <a:t>- Bias-reduced model had similar accuracy to full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EBDF-E273-3AC3-B7BD-3BB7D15B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7020A710-8531-D5E7-9A0E-1904040F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562" y="1987113"/>
            <a:ext cx="7717382" cy="46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EEF-FE41-5468-156E-EE77F6866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521F-717D-A284-2D43-49F3593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7" name="Content Placeholder 6" descr="A graph of income analysis&#10;&#10;AI-generated content may be incorrect.">
            <a:extLst>
              <a:ext uri="{FF2B5EF4-FFF2-40B4-BE49-F238E27FC236}">
                <a16:creationId xmlns:a16="http://schemas.microsoft.com/office/drawing/2014/main" id="{3D81C438-09C8-E589-9E34-81082A4C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74606"/>
            <a:ext cx="7530589" cy="4433786"/>
          </a:xfrm>
        </p:spPr>
      </p:pic>
    </p:spTree>
    <p:extLst>
      <p:ext uri="{BB962C8B-B14F-4D97-AF65-F5344CB8AC3E}">
        <p14:creationId xmlns:p14="http://schemas.microsoft.com/office/powerpoint/2010/main" val="12764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Original Model Accuracy: 84.54%</a:t>
            </a:r>
          </a:p>
          <a:p>
            <a:r>
              <a:rPr sz="2400" dirty="0"/>
              <a:t>- Bias-Reduced Model Accuracy: 84.34%</a:t>
            </a:r>
          </a:p>
          <a:p>
            <a:r>
              <a:rPr sz="2400" dirty="0"/>
              <a:t>- Minor accuracy drop suggests race/gender/nationality not critical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</TotalTime>
  <Words>317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Income Prediction Analysis</vt:lpstr>
      <vt:lpstr>Introduction</vt:lpstr>
      <vt:lpstr>Methodology</vt:lpstr>
      <vt:lpstr>Feature Importance Analysis</vt:lpstr>
      <vt:lpstr>Fairness Evaluation</vt:lpstr>
      <vt:lpstr>Results</vt:lpstr>
      <vt:lpstr>RESULTS (continued)</vt:lpstr>
      <vt:lpstr>RESULTS (continued)</vt:lpstr>
      <vt:lpstr>Model Performance Comparison</vt:lpstr>
      <vt:lpstr>Model Performance Comparison (continued)</vt:lpstr>
      <vt:lpstr>Model Performance Comparison (continued)</vt:lpstr>
      <vt:lpstr>Fairness Analysis</vt:lpstr>
      <vt:lpstr>Ethical Considerations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Ramirez-Zubiria, Hector</cp:lastModifiedBy>
  <cp:revision>2</cp:revision>
  <dcterms:created xsi:type="dcterms:W3CDTF">2013-01-27T09:14:16Z</dcterms:created>
  <dcterms:modified xsi:type="dcterms:W3CDTF">2025-03-13T02:00:46Z</dcterms:modified>
  <cp:category/>
</cp:coreProperties>
</file>