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59" r:id="rId4"/>
    <p:sldId id="260" r:id="rId5"/>
    <p:sldId id="261" r:id="rId6"/>
    <p:sldId id="263" r:id="rId7"/>
    <p:sldId id="262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59" autoAdjust="0"/>
    <p:restoredTop sz="86481" autoAdjust="0"/>
  </p:normalViewPr>
  <p:slideViewPr>
    <p:cSldViewPr snapToGrid="0">
      <p:cViewPr varScale="1">
        <p:scale>
          <a:sx n="62" d="100"/>
          <a:sy n="62" d="100"/>
        </p:scale>
        <p:origin x="258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3C607A-517A-4CA0-AD78-27452CD70D5C}" type="datetimeFigureOut">
              <a:rPr lang="fr-FR" smtClean="0"/>
              <a:t>31/03/2025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A31F66-48BA-4C30-B0AD-93BE423044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5580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A31F66-48BA-4C30-B0AD-93BE42304473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6520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87DBF-84E0-4894-A803-E160EBB00BDA}" type="datetimeFigureOut">
              <a:rPr lang="fr-FR" smtClean="0"/>
              <a:t>31/03/2025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307AC-7E96-4961-B64F-CF93EBB9CE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0946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87DBF-84E0-4894-A803-E160EBB00BDA}" type="datetimeFigureOut">
              <a:rPr lang="fr-FR" smtClean="0"/>
              <a:t>31/03/2025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307AC-7E96-4961-B64F-CF93EBB9CE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048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87DBF-84E0-4894-A803-E160EBB00BDA}" type="datetimeFigureOut">
              <a:rPr lang="fr-FR" smtClean="0"/>
              <a:t>31/03/2025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307AC-7E96-4961-B64F-CF93EBB9CE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8305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87DBF-84E0-4894-A803-E160EBB00BDA}" type="datetimeFigureOut">
              <a:rPr lang="fr-FR" smtClean="0"/>
              <a:t>31/03/2025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307AC-7E96-4961-B64F-CF93EBB9CE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153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87DBF-84E0-4894-A803-E160EBB00BDA}" type="datetimeFigureOut">
              <a:rPr lang="fr-FR" smtClean="0"/>
              <a:t>31/03/2025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307AC-7E96-4961-B64F-CF93EBB9CE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5403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87DBF-84E0-4894-A803-E160EBB00BDA}" type="datetimeFigureOut">
              <a:rPr lang="fr-FR" smtClean="0"/>
              <a:t>31/03/2025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307AC-7E96-4961-B64F-CF93EBB9CE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892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87DBF-84E0-4894-A803-E160EBB00BDA}" type="datetimeFigureOut">
              <a:rPr lang="fr-FR" smtClean="0"/>
              <a:t>31/03/2025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307AC-7E96-4961-B64F-CF93EBB9CE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9379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87DBF-84E0-4894-A803-E160EBB00BDA}" type="datetimeFigureOut">
              <a:rPr lang="fr-FR" smtClean="0"/>
              <a:t>31/03/2025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307AC-7E96-4961-B64F-CF93EBB9CE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9594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87DBF-84E0-4894-A803-E160EBB00BDA}" type="datetimeFigureOut">
              <a:rPr lang="fr-FR" smtClean="0"/>
              <a:t>31/03/2025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307AC-7E96-4961-B64F-CF93EBB9CE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0624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87DBF-84E0-4894-A803-E160EBB00BDA}" type="datetimeFigureOut">
              <a:rPr lang="fr-FR" smtClean="0"/>
              <a:t>31/03/2025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307AC-7E96-4961-B64F-CF93EBB9CE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7288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87DBF-84E0-4894-A803-E160EBB00BDA}" type="datetimeFigureOut">
              <a:rPr lang="fr-FR" smtClean="0"/>
              <a:t>31/03/2025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307AC-7E96-4961-B64F-CF93EBB9CE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9231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B87DBF-84E0-4894-A803-E160EBB00BDA}" type="datetimeFigureOut">
              <a:rPr lang="fr-FR" smtClean="0"/>
              <a:t>31/03/2025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307AC-7E96-4961-B64F-CF93EBB9CE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7429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r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/>
        </p:nvSpPr>
        <p:spPr>
          <a:xfrm>
            <a:off x="7976654" y="1175290"/>
            <a:ext cx="3565524" cy="1675466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r-FR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fr-FR" sz="5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 NOTRE PERE</a:t>
            </a:r>
            <a:endParaRPr lang="fr-FR" sz="5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Espace réservé d’image 13" descr="Arrière-plan numérique Point de données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2114" y="0"/>
            <a:ext cx="7452360" cy="6858000"/>
          </a:xfrm>
          <a:prstGeom prst="rect">
            <a:avLst/>
          </a:prstGeom>
          <a:solidFill>
            <a:schemeClr val="accent5"/>
          </a:solidFill>
        </p:spPr>
      </p:pic>
      <p:sp>
        <p:nvSpPr>
          <p:cNvPr id="22" name="Sous-titre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/>
        </p:nvSpPr>
        <p:spPr>
          <a:xfrm>
            <a:off x="7976655" y="4853075"/>
            <a:ext cx="3565524" cy="1731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r>
              <a:rPr lang="fr-FR" sz="1600" b="1" dirty="0">
                <a:solidFill>
                  <a:schemeClr val="bg1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TEMPS DE PRIERE POUR LA </a:t>
            </a:r>
            <a:r>
              <a:rPr lang="fr-FR" sz="1600" b="1" dirty="0" smtClean="0">
                <a:solidFill>
                  <a:schemeClr val="bg1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GEE</a:t>
            </a:r>
            <a:endParaRPr lang="fr-FR" sz="1600" b="1" dirty="0">
              <a:solidFill>
                <a:schemeClr val="bg1">
                  <a:alpha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rtl="0"/>
            <a:endParaRPr lang="fr-FR" sz="1600" b="1" dirty="0">
              <a:solidFill>
                <a:schemeClr val="bg1">
                  <a:alpha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rtl="0"/>
            <a:endParaRPr lang="fr-FR" sz="1600" b="1" dirty="0">
              <a:solidFill>
                <a:schemeClr val="bg1">
                  <a:alpha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rtl="0"/>
            <a:r>
              <a:rPr lang="fr-FR" sz="1400" b="1" dirty="0">
                <a:solidFill>
                  <a:schemeClr val="bg1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Impact Centre Chrétien Sénégal</a:t>
            </a:r>
          </a:p>
        </p:txBody>
      </p:sp>
      <p:pic>
        <p:nvPicPr>
          <p:cNvPr id="23" name="Image 22" descr="Ampoule">
            <a:extLst>
              <a:ext uri="{FF2B5EF4-FFF2-40B4-BE49-F238E27FC236}">
                <a16:creationId xmlns:a16="http://schemas.microsoft.com/office/drawing/2014/main" id="{568D2522-AF70-CAF7-77B4-A6C5F89891D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0139" r="-1" b="223"/>
          <a:stretch/>
        </p:blipFill>
        <p:spPr>
          <a:xfrm>
            <a:off x="-133528" y="-87079"/>
            <a:ext cx="7563774" cy="694507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2B5A5FB2-0557-871A-54C6-6A8D26D4110E}"/>
              </a:ext>
            </a:extLst>
          </p:cNvPr>
          <p:cNvSpPr/>
          <p:nvPr/>
        </p:nvSpPr>
        <p:spPr>
          <a:xfrm>
            <a:off x="8197201" y="3667249"/>
            <a:ext cx="312442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 rtl="0"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b="1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MATTHIEU 6:9-10</a:t>
            </a:r>
            <a:endParaRPr lang="fr-FR" sz="1200" b="1" cap="none" spc="0" dirty="0">
              <a:ln w="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ZoneTexte 9">
            <a:extLst>
              <a:ext uri="{FF2B5EF4-FFF2-40B4-BE49-F238E27FC236}">
                <a16:creationId xmlns:a16="http://schemas.microsoft.com/office/drawing/2014/main" id="{AC3C9643-CABA-1BE2-8C31-A43E2A9C0439}"/>
              </a:ext>
            </a:extLst>
          </p:cNvPr>
          <p:cNvSpPr txBox="1"/>
          <p:nvPr/>
        </p:nvSpPr>
        <p:spPr>
          <a:xfrm>
            <a:off x="1244256" y="3188561"/>
            <a:ext cx="4737602" cy="67832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rtl="0"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rtl="0">
              <a:lnSpc>
                <a:spcPct val="115000"/>
              </a:lnSpc>
            </a:pPr>
            <a:r>
              <a:rPr lang="fr-FR" sz="36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DALAL AK JAMM</a:t>
            </a:r>
            <a:endParaRPr lang="fr-SN" sz="3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6" name="ZoneTexte 11">
            <a:extLst>
              <a:ext uri="{FF2B5EF4-FFF2-40B4-BE49-F238E27FC236}">
                <a16:creationId xmlns:a16="http://schemas.microsoft.com/office/drawing/2014/main" id="{CEA6450F-A6CD-DAE2-240B-B0B7772017E7}"/>
              </a:ext>
            </a:extLst>
          </p:cNvPr>
          <p:cNvSpPr txBox="1"/>
          <p:nvPr/>
        </p:nvSpPr>
        <p:spPr>
          <a:xfrm>
            <a:off x="148102" y="547202"/>
            <a:ext cx="3222551" cy="5480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rtl="0"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rtl="0">
              <a:lnSpc>
                <a:spcPct val="115000"/>
              </a:lnSpc>
            </a:pPr>
            <a:r>
              <a:rPr lang="fr-FR" sz="2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BIENVENIDOS</a:t>
            </a:r>
            <a:endParaRPr lang="fr-S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7" name="ZoneTexte 14">
            <a:extLst>
              <a:ext uri="{FF2B5EF4-FFF2-40B4-BE49-F238E27FC236}">
                <a16:creationId xmlns:a16="http://schemas.microsoft.com/office/drawing/2014/main" id="{1AD7D225-F564-87A3-BFC5-E96662677804}"/>
              </a:ext>
            </a:extLst>
          </p:cNvPr>
          <p:cNvSpPr txBox="1"/>
          <p:nvPr/>
        </p:nvSpPr>
        <p:spPr>
          <a:xfrm>
            <a:off x="4575757" y="5719057"/>
            <a:ext cx="3198628" cy="5480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rtl="0"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rtl="0">
              <a:lnSpc>
                <a:spcPct val="115000"/>
              </a:lnSpc>
            </a:pPr>
            <a:r>
              <a:rPr lang="fr-FR" sz="2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AKWABA</a:t>
            </a:r>
            <a:endParaRPr lang="fr-S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8" name="ZoneTexte 16">
            <a:extLst>
              <a:ext uri="{FF2B5EF4-FFF2-40B4-BE49-F238E27FC236}">
                <a16:creationId xmlns:a16="http://schemas.microsoft.com/office/drawing/2014/main" id="{61340340-A430-05B2-B6EB-3D6578ABDD1F}"/>
              </a:ext>
            </a:extLst>
          </p:cNvPr>
          <p:cNvSpPr txBox="1"/>
          <p:nvPr/>
        </p:nvSpPr>
        <p:spPr>
          <a:xfrm>
            <a:off x="-280078" y="5719057"/>
            <a:ext cx="3383812" cy="5480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rtl="0"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rtl="0">
              <a:lnSpc>
                <a:spcPct val="115000"/>
              </a:lnSpc>
            </a:pPr>
            <a:r>
              <a:rPr lang="fr-FR" sz="2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WELCOME</a:t>
            </a:r>
            <a:endParaRPr lang="fr-S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9" name="ZoneTexte 18">
            <a:extLst>
              <a:ext uri="{FF2B5EF4-FFF2-40B4-BE49-F238E27FC236}">
                <a16:creationId xmlns:a16="http://schemas.microsoft.com/office/drawing/2014/main" id="{8E4146FE-EFB4-212A-0B4E-2D37C1DBB13D}"/>
              </a:ext>
            </a:extLst>
          </p:cNvPr>
          <p:cNvSpPr txBox="1"/>
          <p:nvPr/>
        </p:nvSpPr>
        <p:spPr>
          <a:xfrm>
            <a:off x="3736650" y="1263732"/>
            <a:ext cx="3865666" cy="5480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rtl="0"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rtl="0">
              <a:lnSpc>
                <a:spcPct val="115000"/>
              </a:lnSpc>
            </a:pPr>
            <a:r>
              <a:rPr lang="fr-FR" sz="2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BOYEYI MALAMU</a:t>
            </a:r>
            <a:endParaRPr lang="fr-S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0" name="ZoneTexte 20">
            <a:extLst>
              <a:ext uri="{FF2B5EF4-FFF2-40B4-BE49-F238E27FC236}">
                <a16:creationId xmlns:a16="http://schemas.microsoft.com/office/drawing/2014/main" id="{5D09F3E8-5546-F197-3B25-00EAFF195397}"/>
              </a:ext>
            </a:extLst>
          </p:cNvPr>
          <p:cNvSpPr txBox="1"/>
          <p:nvPr/>
        </p:nvSpPr>
        <p:spPr>
          <a:xfrm>
            <a:off x="2982104" y="4606354"/>
            <a:ext cx="2687379" cy="5480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rtl="0"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rtl="0">
              <a:lnSpc>
                <a:spcPct val="115000"/>
              </a:lnSpc>
            </a:pPr>
            <a:r>
              <a:rPr lang="fr-FR" sz="2800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BIENVENUE</a:t>
            </a:r>
            <a:endParaRPr lang="fr-S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1" name="ZoneTexte 21">
            <a:extLst>
              <a:ext uri="{FF2B5EF4-FFF2-40B4-BE49-F238E27FC236}">
                <a16:creationId xmlns:a16="http://schemas.microsoft.com/office/drawing/2014/main" id="{9ED9E497-2791-B52E-9F15-9D16334AF71C}"/>
              </a:ext>
            </a:extLst>
          </p:cNvPr>
          <p:cNvSpPr txBox="1"/>
          <p:nvPr/>
        </p:nvSpPr>
        <p:spPr>
          <a:xfrm>
            <a:off x="148102" y="1893418"/>
            <a:ext cx="3198628" cy="4830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rtl="0"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rtl="0">
              <a:lnSpc>
                <a:spcPct val="115000"/>
              </a:lnSpc>
            </a:pPr>
            <a:r>
              <a:rPr lang="fr-FR" sz="24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KARIBU</a:t>
            </a:r>
            <a:endParaRPr lang="fr-S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2" name="Rectangle à coins arrondis 31"/>
          <p:cNvSpPr/>
          <p:nvPr/>
        </p:nvSpPr>
        <p:spPr>
          <a:xfrm>
            <a:off x="7430246" y="-12377"/>
            <a:ext cx="4748264" cy="700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ZoneTexte 32"/>
          <p:cNvSpPr txBox="1"/>
          <p:nvPr/>
        </p:nvSpPr>
        <p:spPr>
          <a:xfrm>
            <a:off x="7774385" y="69213"/>
            <a:ext cx="41576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CONDUITE DE PRIERE</a:t>
            </a: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28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’image 13" descr="Arrière-plan numérique Point de données">
            <a:extLst>
              <a:ext uri="{FF2B5EF4-FFF2-40B4-BE49-F238E27FC236}">
                <a16:creationId xmlns:a16="http://schemas.microsoft.com/office/drawing/2014/main" id="{7C6620C1-3389-11A3-98D8-00813D339C83}"/>
              </a:ext>
            </a:extLst>
          </p:cNvPr>
          <p:cNvPicPr>
            <a:picLocks noGrp="1"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0372" y="-40436"/>
            <a:ext cx="7452360" cy="6858000"/>
          </a:xfrm>
          <a:prstGeom prst="rect">
            <a:avLst/>
          </a:prstGeom>
          <a:solidFill>
            <a:schemeClr val="accent5"/>
          </a:solidFill>
        </p:spPr>
      </p:pic>
      <p:pic>
        <p:nvPicPr>
          <p:cNvPr id="6" name="Image 5" descr="Ampoule">
            <a:extLst>
              <a:ext uri="{FF2B5EF4-FFF2-40B4-BE49-F238E27FC236}">
                <a16:creationId xmlns:a16="http://schemas.microsoft.com/office/drawing/2014/main" id="{A14B3188-96DD-888D-EB14-2B7EE689B0E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0139" r="-1" b="223"/>
          <a:stretch/>
        </p:blipFill>
        <p:spPr>
          <a:xfrm>
            <a:off x="-132306" y="-83976"/>
            <a:ext cx="7366018" cy="694507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ZoneTexte 6">
            <a:extLst>
              <a:ext uri="{FF2B5EF4-FFF2-40B4-BE49-F238E27FC236}">
                <a16:creationId xmlns:a16="http://schemas.microsoft.com/office/drawing/2014/main" id="{4EDEFE9C-3E8D-C614-027D-EC544BD39FC4}"/>
              </a:ext>
            </a:extLst>
          </p:cNvPr>
          <p:cNvSpPr txBox="1"/>
          <p:nvPr/>
        </p:nvSpPr>
        <p:spPr>
          <a:xfrm>
            <a:off x="154534" y="3052343"/>
            <a:ext cx="7102548" cy="97135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rtl="0"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rtl="0">
              <a:lnSpc>
                <a:spcPct val="115000"/>
              </a:lnSpc>
            </a:pPr>
            <a:r>
              <a:rPr lang="fr-FR" sz="54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SUJETS DE PRIERE</a:t>
            </a:r>
            <a:endParaRPr lang="fr-SN" sz="5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/>
        </p:nvSpPr>
        <p:spPr>
          <a:xfrm>
            <a:off x="8107283" y="1772449"/>
            <a:ext cx="3565524" cy="1675466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fr-FR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fr-FR" sz="5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 NOTRE PERE</a:t>
            </a:r>
            <a:endParaRPr lang="fr-FR" sz="5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B5A5FB2-0557-871A-54C6-6A8D26D4110E}"/>
              </a:ext>
            </a:extLst>
          </p:cNvPr>
          <p:cNvSpPr/>
          <p:nvPr/>
        </p:nvSpPr>
        <p:spPr>
          <a:xfrm>
            <a:off x="8327830" y="4264408"/>
            <a:ext cx="3124429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 rtl="0"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b="1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MATTHIEU 6:9-10</a:t>
            </a:r>
            <a:endParaRPr lang="fr-FR" sz="1200" b="1" cap="none" spc="0" dirty="0">
              <a:ln w="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00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1ADD2E21-B387-D93D-67BA-B3B08C8D4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454869" cy="685800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43E383AC-7E5E-FADB-BD90-3158E73DBA5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l="1" r="708"/>
          <a:stretch/>
        </p:blipFill>
        <p:spPr>
          <a:xfrm rot="10800000">
            <a:off x="7346730" y="-83323"/>
            <a:ext cx="4918841" cy="193078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33C944B7-9139-8B54-4CE7-714C568CCA21}"/>
              </a:ext>
            </a:extLst>
          </p:cNvPr>
          <p:cNvSpPr txBox="1"/>
          <p:nvPr/>
        </p:nvSpPr>
        <p:spPr>
          <a:xfrm>
            <a:off x="1336240" y="1698171"/>
            <a:ext cx="3239466" cy="3923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15000"/>
              </a:lnSpc>
            </a:pPr>
            <a:r>
              <a:rPr lang="fr-SN" sz="44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SUJETS DE </a:t>
            </a:r>
            <a:r>
              <a:rPr lang="fr-SN" sz="4400" b="1" i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PRIERE </a:t>
            </a:r>
            <a:r>
              <a:rPr lang="fr-FR" sz="4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"Notre Père qui es aux cieux"</a:t>
            </a:r>
            <a:endParaRPr lang="fr-SN" sz="4400" b="1" i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AC335BC-38C9-3539-7E21-5C9E610A3D56}"/>
              </a:ext>
            </a:extLst>
          </p:cNvPr>
          <p:cNvSpPr txBox="1"/>
          <p:nvPr/>
        </p:nvSpPr>
        <p:spPr>
          <a:xfrm>
            <a:off x="5579944" y="138701"/>
            <a:ext cx="6132786" cy="1179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15000"/>
              </a:lnSpc>
            </a:pPr>
            <a:r>
              <a:rPr lang="fr-FR" sz="32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Prions </a:t>
            </a:r>
            <a:r>
              <a:rPr lang="fr-FR" sz="3200" b="1" dirty="0" smtClean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pour la </a:t>
            </a:r>
            <a:r>
              <a:rPr lang="fr-FR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Reconnaissance de Dieu comme notre Père céleste</a:t>
            </a:r>
            <a:endParaRPr lang="fr-SN" sz="32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59680222-DBE5-D1A9-4051-F0D294A76CB9}"/>
              </a:ext>
            </a:extLst>
          </p:cNvPr>
          <p:cNvCxnSpPr/>
          <p:nvPr/>
        </p:nvCxnSpPr>
        <p:spPr>
          <a:xfrm>
            <a:off x="6027576" y="1835893"/>
            <a:ext cx="4640319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5559248" y="1847461"/>
            <a:ext cx="598574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Romains </a:t>
            </a:r>
            <a:r>
              <a:rPr lang="fr-FR" alt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8:15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fr-FR" altLang="fr-F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 vous n’avez pas reçu un esprit de servitude, pour être encore dans la crainte; mais vous avez reçu un esprit d’adoption, par lequel nous crions : Abba ! Père </a:t>
            </a:r>
            <a:r>
              <a:rPr lang="fr-FR" alt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!« 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Galates </a:t>
            </a:r>
            <a:r>
              <a:rPr lang="fr-FR" alt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4:6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fr-FR" altLang="fr-F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 parce que vous êtes fils, Dieu a envoyé dans nos cœurs l’Esprit de son Fils, lequel crie : Abba ! Père !" </a:t>
            </a:r>
            <a:endParaRPr lang="fr-FR" altLang="fr-FR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Éphésiens </a:t>
            </a:r>
            <a:r>
              <a:rPr lang="fr-FR" altLang="fr-FR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1:5</a:t>
            </a:r>
            <a:endParaRPr lang="fr-FR" altLang="fr-FR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"Il </a:t>
            </a:r>
            <a:r>
              <a:rPr lang="fr-FR" altLang="fr-F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nous a prédestinés dans son amour à être ses enfants d'adoption par Jésus-Christ, selon le bon plaisir de sa volonté."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fr-FR" alt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Jean </a:t>
            </a:r>
            <a:r>
              <a:rPr lang="fr-FR" altLang="fr-FR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3:1</a:t>
            </a:r>
            <a:endParaRPr lang="fr-FR" altLang="fr-FR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"Voyez </a:t>
            </a:r>
            <a:r>
              <a:rPr lang="fr-FR" altLang="fr-F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quel amour le Père nous a témoigné, pour que nous soyons appelés enfants de Dieu ! Et nous le sommes." 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537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1ADD2E21-B387-D93D-67BA-B3B08C8D4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454869" cy="685800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43E383AC-7E5E-FADB-BD90-3158E73DBA5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l="1" r="708"/>
          <a:stretch/>
        </p:blipFill>
        <p:spPr>
          <a:xfrm rot="10800000">
            <a:off x="7346730" y="-83323"/>
            <a:ext cx="4918841" cy="162246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33C944B7-9139-8B54-4CE7-714C568CCA21}"/>
              </a:ext>
            </a:extLst>
          </p:cNvPr>
          <p:cNvSpPr txBox="1"/>
          <p:nvPr/>
        </p:nvSpPr>
        <p:spPr>
          <a:xfrm>
            <a:off x="1205264" y="1539139"/>
            <a:ext cx="3450021" cy="3923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15000"/>
              </a:lnSpc>
            </a:pPr>
            <a:r>
              <a:rPr lang="fr-SN" sz="44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SUJETS DE </a:t>
            </a:r>
            <a:r>
              <a:rPr lang="fr-SN" sz="4400" b="1" i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PRIERE </a:t>
            </a:r>
            <a:r>
              <a:rPr lang="fr-FR" sz="4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"Que ton nom soit sanctifié"</a:t>
            </a:r>
            <a:endParaRPr lang="fr-SN" sz="4400" b="1" i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AC335BC-38C9-3539-7E21-5C9E610A3D56}"/>
              </a:ext>
            </a:extLst>
          </p:cNvPr>
          <p:cNvSpPr txBox="1"/>
          <p:nvPr/>
        </p:nvSpPr>
        <p:spPr>
          <a:xfrm>
            <a:off x="5601216" y="18964"/>
            <a:ext cx="6132786" cy="12249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15000"/>
              </a:lnSpc>
            </a:pPr>
            <a:r>
              <a:rPr lang="fr-FR" sz="32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Prions </a:t>
            </a:r>
            <a:r>
              <a:rPr lang="fr-FR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pour la sanctification du nom de Dieu</a:t>
            </a:r>
            <a:endParaRPr lang="fr-SN" sz="32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59680222-DBE5-D1A9-4051-F0D294A76CB9}"/>
              </a:ext>
            </a:extLst>
          </p:cNvPr>
          <p:cNvCxnSpPr/>
          <p:nvPr/>
        </p:nvCxnSpPr>
        <p:spPr>
          <a:xfrm>
            <a:off x="6365512" y="1539139"/>
            <a:ext cx="4640319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5601216" y="1834363"/>
            <a:ext cx="598574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fr-FR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Psaume 99:3</a:t>
            </a:r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"Qu’ils célèbrent ton nom grand et redoutable ! Il est saint !</a:t>
            </a:r>
          </a:p>
          <a:p>
            <a:pPr lvl="1" algn="ctr"/>
            <a:r>
              <a:rPr lang="fr-FR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Ézéchiel 36:23</a:t>
            </a:r>
            <a:endParaRPr lang="fr-FR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"Je sanctifierai mon grand nom, qui a été profané parmi les nations.« </a:t>
            </a:r>
          </a:p>
          <a:p>
            <a:pPr algn="ctr"/>
            <a:endParaRPr lang="fr-FR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ctr"/>
            <a:r>
              <a:rPr lang="fr-FR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Lévitique 10:3</a:t>
            </a:r>
            <a:endParaRPr lang="fr-FR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"Je serai sanctifié par ceux qui s’approchent de moi, et je serai glorifié en présence de tout le peuple."</a:t>
            </a:r>
          </a:p>
          <a:p>
            <a:pPr lvl="1" algn="ctr"/>
            <a:endParaRPr lang="fr-FR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ctr"/>
            <a:r>
              <a:rPr lang="fr-FR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Pierre 1:16</a:t>
            </a:r>
            <a:endParaRPr lang="fr-FR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ctr"/>
            <a:r>
              <a:rPr 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"Vous serez saints, car je suis saint."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393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1ADD2E21-B387-D93D-67BA-B3B08C8D4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454869" cy="685800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43E383AC-7E5E-FADB-BD90-3158E73DBA5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l="1" r="708"/>
          <a:stretch/>
        </p:blipFill>
        <p:spPr>
          <a:xfrm rot="10800000">
            <a:off x="7346730" y="-83323"/>
            <a:ext cx="4918841" cy="162246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33C944B7-9139-8B54-4CE7-714C568CCA21}"/>
              </a:ext>
            </a:extLst>
          </p:cNvPr>
          <p:cNvSpPr txBox="1"/>
          <p:nvPr/>
        </p:nvSpPr>
        <p:spPr>
          <a:xfrm>
            <a:off x="1002423" y="1539139"/>
            <a:ext cx="3450021" cy="3923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15000"/>
              </a:lnSpc>
            </a:pPr>
            <a:r>
              <a:rPr lang="fr-SN" sz="44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SUJETS DE </a:t>
            </a:r>
            <a:r>
              <a:rPr lang="fr-SN" sz="4400" b="1" i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PRIERE </a:t>
            </a:r>
            <a:r>
              <a:rPr lang="fr-FR" sz="4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"Que ton règne vienne"</a:t>
            </a:r>
            <a:endParaRPr lang="fr-SN" sz="4400" b="1" i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AC335BC-38C9-3539-7E21-5C9E610A3D56}"/>
              </a:ext>
            </a:extLst>
          </p:cNvPr>
          <p:cNvSpPr txBox="1"/>
          <p:nvPr/>
        </p:nvSpPr>
        <p:spPr>
          <a:xfrm>
            <a:off x="5730121" y="0"/>
            <a:ext cx="6132786" cy="12249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15000"/>
              </a:lnSpc>
            </a:pPr>
            <a:r>
              <a:rPr lang="fr-FR" sz="32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Prions </a:t>
            </a:r>
            <a:r>
              <a:rPr lang="fr-FR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pour</a:t>
            </a:r>
            <a:r>
              <a:rPr lang="fr-FR" sz="3200" dirty="0" smtClean="0"/>
              <a:t> </a:t>
            </a:r>
            <a:r>
              <a:rPr lang="fr-FR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l'avènement du règne de Dieu</a:t>
            </a:r>
            <a:endParaRPr lang="fr-SN" sz="32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59680222-DBE5-D1A9-4051-F0D294A76CB9}"/>
              </a:ext>
            </a:extLst>
          </p:cNvPr>
          <p:cNvCxnSpPr/>
          <p:nvPr/>
        </p:nvCxnSpPr>
        <p:spPr>
          <a:xfrm>
            <a:off x="6048271" y="1564307"/>
            <a:ext cx="4640319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5730121" y="1741161"/>
            <a:ext cx="598574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Matthieu </a:t>
            </a:r>
            <a:r>
              <a:rPr lang="fr-FR" altLang="fr-FR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6:33</a:t>
            </a:r>
            <a:endParaRPr lang="fr-FR" altLang="fr-FR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"Cherchez </a:t>
            </a:r>
            <a:r>
              <a:rPr lang="fr-FR" altLang="fr-F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premièrement le royaume et la justice de Dieu; et toutes ces choses vous seront données par-dessus</a:t>
            </a:r>
            <a:r>
              <a:rPr lang="fr-FR" alt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.« 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Romains </a:t>
            </a:r>
            <a:r>
              <a:rPr lang="fr-FR" altLang="fr-FR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14:17</a:t>
            </a:r>
            <a:endParaRPr lang="fr-FR" altLang="fr-FR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"Car </a:t>
            </a:r>
            <a:r>
              <a:rPr lang="fr-FR" altLang="fr-F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 royaume de Dieu, ce n’est pas le manger et le boire, mais la justice, la paix et la joie, par le Saint-Esprit." </a:t>
            </a:r>
            <a:endParaRPr lang="fr-FR" altLang="fr-FR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Apocalypse </a:t>
            </a:r>
            <a:r>
              <a:rPr lang="fr-FR" altLang="fr-FR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11:15</a:t>
            </a:r>
            <a:endParaRPr lang="fr-FR" altLang="fr-FR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"Les </a:t>
            </a:r>
            <a:r>
              <a:rPr lang="fr-FR" altLang="fr-F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royaumes du monde sont soumis à notre Seigneur et à son Christ; et il régnera aux siècles des siècles."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b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Daniel 7:14</a:t>
            </a:r>
            <a:endParaRPr lang="fr-FR" altLang="fr-FR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"On </a:t>
            </a:r>
            <a:r>
              <a:rPr lang="fr-FR" altLang="fr-F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lui donna la domination, la gloire et le règne; et tous les peuples, les nations et les hommes de toutes langues le servirent. Sa domination est une domination éternelle qui ne passera point, et son règne ne sera jamais détruit." 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7018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1ADD2E21-B387-D93D-67BA-B3B08C8D4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454869" cy="685800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43E383AC-7E5E-FADB-BD90-3158E73DBA5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l="1" r="708"/>
          <a:stretch/>
        </p:blipFill>
        <p:spPr>
          <a:xfrm rot="10800000">
            <a:off x="7346730" y="-83322"/>
            <a:ext cx="4918841" cy="215471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33C944B7-9139-8B54-4CE7-714C568CCA21}"/>
              </a:ext>
            </a:extLst>
          </p:cNvPr>
          <p:cNvSpPr txBox="1"/>
          <p:nvPr/>
        </p:nvSpPr>
        <p:spPr>
          <a:xfrm>
            <a:off x="1225768" y="2443272"/>
            <a:ext cx="3450021" cy="15872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15000"/>
              </a:lnSpc>
            </a:pPr>
            <a:r>
              <a:rPr lang="fr-SN" sz="44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SUJETS DE </a:t>
            </a:r>
            <a:r>
              <a:rPr lang="fr-SN" sz="4400" b="1" i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PRIERE</a:t>
            </a:r>
            <a:endParaRPr lang="fr-SN" sz="4400" b="1" i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AC335BC-38C9-3539-7E21-5C9E610A3D56}"/>
              </a:ext>
            </a:extLst>
          </p:cNvPr>
          <p:cNvSpPr txBox="1"/>
          <p:nvPr/>
        </p:nvSpPr>
        <p:spPr>
          <a:xfrm>
            <a:off x="5730121" y="691169"/>
            <a:ext cx="6132786" cy="1179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15000"/>
              </a:lnSpc>
            </a:pPr>
            <a:r>
              <a:rPr lang="fr-FR" sz="32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Prions </a:t>
            </a:r>
            <a:r>
              <a:rPr lang="fr-FR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pour le rétablissement, la guérison de notre sœur Marilyne</a:t>
            </a:r>
            <a:endParaRPr lang="fr-SN" sz="32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59680222-DBE5-D1A9-4051-F0D294A76CB9}"/>
              </a:ext>
            </a:extLst>
          </p:cNvPr>
          <p:cNvCxnSpPr/>
          <p:nvPr/>
        </p:nvCxnSpPr>
        <p:spPr>
          <a:xfrm>
            <a:off x="6104255" y="2096564"/>
            <a:ext cx="4640319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5803641" y="2322406"/>
            <a:ext cx="598574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Jérémie </a:t>
            </a:r>
            <a:r>
              <a:rPr lang="fr-FR" alt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17:14</a:t>
            </a:r>
            <a:r>
              <a:rPr lang="fr-FR" altLang="fr-F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fr-FR" altLang="fr-F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altLang="fr-FR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"Guéris-moi, Éternel, et je serai guéri; sauve-moi, et je serai sauvé, car tu es ma gloire</a:t>
            </a:r>
            <a:r>
              <a:rPr lang="fr-FR" altLang="fr-FR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.« 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Psaume </a:t>
            </a:r>
            <a:r>
              <a:rPr lang="fr-FR" altLang="fr-FR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103:2-3</a:t>
            </a:r>
            <a:r>
              <a:rPr lang="fr-FR" altLang="fr-F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fr-FR" altLang="fr-F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altLang="fr-FR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"Mon âme, bénis l'Éternel, et n'oublie aucun de ses bienfaits! C'est lui qui pardonne toutes tes iniquités, qui guérit toutes tes maladies</a:t>
            </a:r>
            <a:r>
              <a:rPr lang="fr-FR" altLang="fr-FR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.« </a:t>
            </a:r>
            <a:endParaRPr lang="fr-FR" altLang="fr-FR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fr-FR" altLang="fr-F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altLang="fr-FR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Psaume </a:t>
            </a:r>
            <a:r>
              <a:rPr lang="fr-FR" alt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41:3</a:t>
            </a:r>
            <a:r>
              <a:rPr lang="fr-FR" altLang="fr-F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br>
              <a:rPr lang="fr-FR" altLang="fr-F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altLang="fr-FR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"L'Éternel le soutient sur son lit de douleur; tu le soulages dans toutes ses maladies</a:t>
            </a:r>
            <a:r>
              <a:rPr lang="fr-FR" altLang="fr-FR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."</a:t>
            </a:r>
            <a:endParaRPr lang="fr-FR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55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1ADD2E21-B387-D93D-67BA-B3B08C8D4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454869" cy="685800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43E383AC-7E5E-FADB-BD90-3158E73DBA5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l="1" r="708"/>
          <a:stretch/>
        </p:blipFill>
        <p:spPr>
          <a:xfrm rot="10800000">
            <a:off x="7346730" y="-83322"/>
            <a:ext cx="4918841" cy="215471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33C944B7-9139-8B54-4CE7-714C568CCA21}"/>
              </a:ext>
            </a:extLst>
          </p:cNvPr>
          <p:cNvSpPr txBox="1"/>
          <p:nvPr/>
        </p:nvSpPr>
        <p:spPr>
          <a:xfrm>
            <a:off x="1225768" y="2443272"/>
            <a:ext cx="3450021" cy="15872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15000"/>
              </a:lnSpc>
            </a:pPr>
            <a:r>
              <a:rPr lang="fr-SN" sz="44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SUJETS DE </a:t>
            </a:r>
            <a:r>
              <a:rPr lang="fr-SN" sz="4400" b="1" i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PRIERE</a:t>
            </a:r>
            <a:endParaRPr lang="fr-SN" sz="4400" b="1" i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AC335BC-38C9-3539-7E21-5C9E610A3D56}"/>
              </a:ext>
            </a:extLst>
          </p:cNvPr>
          <p:cNvSpPr txBox="1"/>
          <p:nvPr/>
        </p:nvSpPr>
        <p:spPr>
          <a:xfrm>
            <a:off x="5730121" y="691169"/>
            <a:ext cx="6132786" cy="1179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15000"/>
              </a:lnSpc>
            </a:pPr>
            <a:r>
              <a:rPr lang="fr-FR" sz="32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Prions </a:t>
            </a:r>
            <a:r>
              <a:rPr lang="fr-FR" sz="3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pour le rétablissement, la guérison de notre sœur Marilyne</a:t>
            </a:r>
            <a:endParaRPr lang="fr-SN" sz="32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59680222-DBE5-D1A9-4051-F0D294A76CB9}"/>
              </a:ext>
            </a:extLst>
          </p:cNvPr>
          <p:cNvCxnSpPr/>
          <p:nvPr/>
        </p:nvCxnSpPr>
        <p:spPr>
          <a:xfrm>
            <a:off x="6104255" y="2096564"/>
            <a:ext cx="4640319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5803641" y="2322406"/>
            <a:ext cx="598574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Jérémie </a:t>
            </a:r>
            <a:r>
              <a:rPr lang="fr-FR" alt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17:14</a:t>
            </a:r>
            <a:r>
              <a:rPr lang="fr-FR" altLang="fr-F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fr-FR" altLang="fr-F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altLang="fr-FR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"Guéris-moi, Éternel, et je serai guéri; sauve-moi, et je serai sauvé, car tu es ma gloire</a:t>
            </a:r>
            <a:r>
              <a:rPr lang="fr-FR" altLang="fr-FR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.« 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altLang="fr-FR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Psaume </a:t>
            </a:r>
            <a:r>
              <a:rPr lang="fr-FR" altLang="fr-FR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103:2-3</a:t>
            </a:r>
            <a:r>
              <a:rPr lang="fr-FR" altLang="fr-F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fr-FR" altLang="fr-F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altLang="fr-FR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"Mon âme, bénis l'Éternel, et n'oublie aucun de ses bienfaits! C'est lui qui pardonne toutes tes iniquités, qui guérit toutes tes maladies</a:t>
            </a:r>
            <a:r>
              <a:rPr lang="fr-FR" altLang="fr-FR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.« </a:t>
            </a:r>
            <a:endParaRPr lang="fr-FR" altLang="fr-FR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fr-FR" altLang="fr-F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altLang="fr-FR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Psaume </a:t>
            </a:r>
            <a:r>
              <a:rPr lang="fr-FR" altLang="fr-FR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41:3</a:t>
            </a:r>
            <a:r>
              <a:rPr lang="fr-FR" altLang="fr-F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br>
              <a:rPr lang="fr-FR" altLang="fr-FR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fr-FR" altLang="fr-FR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"L'Éternel le soutient sur son lit de douleur; tu le soulages dans toutes ses maladies</a:t>
            </a:r>
            <a:r>
              <a:rPr lang="fr-FR" altLang="fr-FR" i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."</a:t>
            </a:r>
            <a:endParaRPr lang="fr-FR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52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</TotalTime>
  <Words>215</Words>
  <Application>Microsoft Office PowerPoint</Application>
  <PresentationFormat>Grand écran</PresentationFormat>
  <Paragraphs>68</Paragraphs>
  <Slides>7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hp</dc:creator>
  <cp:lastModifiedBy>hp</cp:lastModifiedBy>
  <cp:revision>12</cp:revision>
  <dcterms:created xsi:type="dcterms:W3CDTF">2024-08-28T14:08:22Z</dcterms:created>
  <dcterms:modified xsi:type="dcterms:W3CDTF">2025-03-31T19:24:04Z</dcterms:modified>
</cp:coreProperties>
</file>