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 id="2147483680" r:id="rId4"/>
    <p:sldMasterId id="2147483676" r:id="rId5"/>
  </p:sldMasterIdLst>
  <p:notesMasterIdLst>
    <p:notesMasterId r:id="rId21"/>
  </p:notesMasterIdLst>
  <p:sldIdLst>
    <p:sldId id="256" r:id="rId6"/>
    <p:sldId id="257" r:id="rId7"/>
    <p:sldId id="260" r:id="rId8"/>
    <p:sldId id="262" r:id="rId9"/>
    <p:sldId id="274" r:id="rId10"/>
    <p:sldId id="275" r:id="rId11"/>
    <p:sldId id="261" r:id="rId12"/>
    <p:sldId id="264" r:id="rId13"/>
    <p:sldId id="271" r:id="rId14"/>
    <p:sldId id="265" r:id="rId15"/>
    <p:sldId id="266" r:id="rId16"/>
    <p:sldId id="270" r:id="rId17"/>
    <p:sldId id="268" r:id="rId18"/>
    <p:sldId id="272" r:id="rId19"/>
    <p:sldId id="273"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A003"/>
    <a:srgbClr val="FCBE1A"/>
    <a:srgbClr val="FEC714"/>
    <a:srgbClr val="0C7432"/>
    <a:srgbClr val="E2FEEA"/>
    <a:srgbClr val="FFFFFF"/>
    <a:srgbClr val="CEF2E8"/>
    <a:srgbClr val="064D25"/>
    <a:srgbClr val="F8FEFA"/>
    <a:srgbClr val="E3FD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notesViewPr>
    <p:cSldViewPr snapToGrid="0">
      <p:cViewPr varScale="1">
        <p:scale>
          <a:sx n="55" d="100"/>
          <a:sy n="55" d="100"/>
        </p:scale>
        <p:origin x="1552" y="4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6/11/relationships/changesInfo" Target="changesInfos/changesInfo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 Bécker" userId="75cfacb57c56c521" providerId="LiveId" clId="{858E007B-AE97-4F6F-BF1D-9A698507ECAC}"/>
    <pc:docChg chg="undo custSel addSld delSld modSld sldOrd addMainMaster delMainMaster modMainMaster">
      <pc:chgData name="Rich Bécker" userId="75cfacb57c56c521" providerId="LiveId" clId="{858E007B-AE97-4F6F-BF1D-9A698507ECAC}" dt="2024-10-08T14:19:02.550" v="1611" actId="2890"/>
      <pc:docMkLst>
        <pc:docMk/>
      </pc:docMkLst>
      <pc:sldChg chg="mod modShow">
        <pc:chgData name="Rich Bécker" userId="75cfacb57c56c521" providerId="LiveId" clId="{858E007B-AE97-4F6F-BF1D-9A698507ECAC}" dt="2024-09-24T20:06:04.198" v="2" actId="729"/>
        <pc:sldMkLst>
          <pc:docMk/>
          <pc:sldMk cId="1642921689" sldId="256"/>
        </pc:sldMkLst>
      </pc:sldChg>
      <pc:sldChg chg="mod ord modClrScheme chgLayout">
        <pc:chgData name="Rich Bécker" userId="75cfacb57c56c521" providerId="LiveId" clId="{858E007B-AE97-4F6F-BF1D-9A698507ECAC}" dt="2024-09-24T21:00:53.689" v="954" actId="700"/>
        <pc:sldMkLst>
          <pc:docMk/>
          <pc:sldMk cId="3840426540" sldId="257"/>
        </pc:sldMkLst>
      </pc:sldChg>
      <pc:sldChg chg="new del">
        <pc:chgData name="Rich Bécker" userId="75cfacb57c56c521" providerId="LiveId" clId="{858E007B-AE97-4F6F-BF1D-9A698507ECAC}" dt="2024-09-24T21:13:23.402" v="1120" actId="47"/>
        <pc:sldMkLst>
          <pc:docMk/>
          <pc:sldMk cId="853994804" sldId="258"/>
        </pc:sldMkLst>
      </pc:sldChg>
      <pc:sldChg chg="new del">
        <pc:chgData name="Rich Bécker" userId="75cfacb57c56c521" providerId="LiveId" clId="{858E007B-AE97-4F6F-BF1D-9A698507ECAC}" dt="2024-09-24T20:33:13.938" v="484" actId="680"/>
        <pc:sldMkLst>
          <pc:docMk/>
          <pc:sldMk cId="1336350170" sldId="258"/>
        </pc:sldMkLst>
      </pc:sldChg>
      <pc:sldChg chg="new del">
        <pc:chgData name="Rich Bécker" userId="75cfacb57c56c521" providerId="LiveId" clId="{858E007B-AE97-4F6F-BF1D-9A698507ECAC}" dt="2024-09-24T21:13:28.422" v="1121" actId="47"/>
        <pc:sldMkLst>
          <pc:docMk/>
          <pc:sldMk cId="3998749618" sldId="259"/>
        </pc:sldMkLst>
      </pc:sldChg>
      <pc:sldChg chg="new ord">
        <pc:chgData name="Rich Bécker" userId="75cfacb57c56c521" providerId="LiveId" clId="{858E007B-AE97-4F6F-BF1D-9A698507ECAC}" dt="2024-09-24T21:01:13.441" v="959"/>
        <pc:sldMkLst>
          <pc:docMk/>
          <pc:sldMk cId="497636985" sldId="260"/>
        </pc:sldMkLst>
      </pc:sldChg>
      <pc:sldChg chg="new del">
        <pc:chgData name="Rich Bécker" userId="75cfacb57c56c521" providerId="LiveId" clId="{858E007B-AE97-4F6F-BF1D-9A698507ECAC}" dt="2024-09-24T21:00:58.894" v="956" actId="47"/>
        <pc:sldMkLst>
          <pc:docMk/>
          <pc:sldMk cId="1681477461" sldId="260"/>
        </pc:sldMkLst>
      </pc:sldChg>
      <pc:sldChg chg="new">
        <pc:chgData name="Rich Bécker" userId="75cfacb57c56c521" providerId="LiveId" clId="{858E007B-AE97-4F6F-BF1D-9A698507ECAC}" dt="2024-09-24T21:01:33.071" v="960" actId="680"/>
        <pc:sldMkLst>
          <pc:docMk/>
          <pc:sldMk cId="3156251400" sldId="261"/>
        </pc:sldMkLst>
      </pc:sldChg>
      <pc:sldChg chg="addSp modSp new mod">
        <pc:chgData name="Rich Bécker" userId="75cfacb57c56c521" providerId="LiveId" clId="{858E007B-AE97-4F6F-BF1D-9A698507ECAC}" dt="2024-10-08T14:17:08.866" v="1603" actId="1076"/>
        <pc:sldMkLst>
          <pc:docMk/>
          <pc:sldMk cId="2824202878" sldId="262"/>
        </pc:sldMkLst>
        <pc:spChg chg="add mod">
          <ac:chgData name="Rich Bécker" userId="75cfacb57c56c521" providerId="LiveId" clId="{858E007B-AE97-4F6F-BF1D-9A698507ECAC}" dt="2024-10-08T14:17:04.852" v="1602" actId="1076"/>
          <ac:spMkLst>
            <pc:docMk/>
            <pc:sldMk cId="2824202878" sldId="262"/>
            <ac:spMk id="2" creationId="{D0EC3FBF-70B0-707D-0934-CAD09070B5CF}"/>
          </ac:spMkLst>
        </pc:spChg>
        <pc:spChg chg="add mod">
          <ac:chgData name="Rich Bécker" userId="75cfacb57c56c521" providerId="LiveId" clId="{858E007B-AE97-4F6F-BF1D-9A698507ECAC}" dt="2024-10-08T14:17:08.866" v="1603" actId="1076"/>
          <ac:spMkLst>
            <pc:docMk/>
            <pc:sldMk cId="2824202878" sldId="262"/>
            <ac:spMk id="3" creationId="{608E07A0-D070-D4AB-161E-BF66F8A5355B}"/>
          </ac:spMkLst>
        </pc:spChg>
      </pc:sldChg>
      <pc:sldChg chg="addSp modSp add del mod">
        <pc:chgData name="Rich Bécker" userId="75cfacb57c56c521" providerId="LiveId" clId="{858E007B-AE97-4F6F-BF1D-9A698507ECAC}" dt="2024-10-08T14:17:22.374" v="1605" actId="47"/>
        <pc:sldMkLst>
          <pc:docMk/>
          <pc:sldMk cId="36433444" sldId="263"/>
        </pc:sldMkLst>
        <pc:spChg chg="add mod">
          <ac:chgData name="Rich Bécker" userId="75cfacb57c56c521" providerId="LiveId" clId="{858E007B-AE97-4F6F-BF1D-9A698507ECAC}" dt="2024-10-08T14:17:15.332" v="1604" actId="6549"/>
          <ac:spMkLst>
            <pc:docMk/>
            <pc:sldMk cId="36433444" sldId="263"/>
            <ac:spMk id="2" creationId="{51E62234-A4F5-8223-35BB-71A816B6A74C}"/>
          </ac:spMkLst>
        </pc:spChg>
        <pc:spChg chg="add mod">
          <ac:chgData name="Rich Bécker" userId="75cfacb57c56c521" providerId="LiveId" clId="{858E007B-AE97-4F6F-BF1D-9A698507ECAC}" dt="2024-09-24T21:19:30.393" v="1299"/>
          <ac:spMkLst>
            <pc:docMk/>
            <pc:sldMk cId="36433444" sldId="263"/>
            <ac:spMk id="3" creationId="{0A4049F4-1398-6AC7-330A-DD0EE5397B41}"/>
          </ac:spMkLst>
        </pc:spChg>
      </pc:sldChg>
      <pc:sldChg chg="new del">
        <pc:chgData name="Rich Bécker" userId="75cfacb57c56c521" providerId="LiveId" clId="{858E007B-AE97-4F6F-BF1D-9A698507ECAC}" dt="2024-09-24T21:11:57.262" v="1114" actId="47"/>
        <pc:sldMkLst>
          <pc:docMk/>
          <pc:sldMk cId="2115237092" sldId="263"/>
        </pc:sldMkLst>
      </pc:sldChg>
      <pc:sldChg chg="new del">
        <pc:chgData name="Rich Bécker" userId="75cfacb57c56c521" providerId="LiveId" clId="{858E007B-AE97-4F6F-BF1D-9A698507ECAC}" dt="2024-09-24T21:12:03.007" v="1116" actId="47"/>
        <pc:sldMkLst>
          <pc:docMk/>
          <pc:sldMk cId="3371038038" sldId="263"/>
        </pc:sldMkLst>
      </pc:sldChg>
      <pc:sldChg chg="addSp modSp new mod">
        <pc:chgData name="Rich Bécker" userId="75cfacb57c56c521" providerId="LiveId" clId="{858E007B-AE97-4F6F-BF1D-9A698507ECAC}" dt="2024-09-24T21:18:17.500" v="1294" actId="207"/>
        <pc:sldMkLst>
          <pc:docMk/>
          <pc:sldMk cId="2296774024" sldId="264"/>
        </pc:sldMkLst>
        <pc:spChg chg="add mod">
          <ac:chgData name="Rich Bécker" userId="75cfacb57c56c521" providerId="LiveId" clId="{858E007B-AE97-4F6F-BF1D-9A698507ECAC}" dt="2024-09-24T21:17:23.690" v="1259" actId="20577"/>
          <ac:spMkLst>
            <pc:docMk/>
            <pc:sldMk cId="2296774024" sldId="264"/>
            <ac:spMk id="2" creationId="{4D11FC27-25EB-CA57-8D00-47CEE8F2D22A}"/>
          </ac:spMkLst>
        </pc:spChg>
        <pc:spChg chg="add mod">
          <ac:chgData name="Rich Bécker" userId="75cfacb57c56c521" providerId="LiveId" clId="{858E007B-AE97-4F6F-BF1D-9A698507ECAC}" dt="2024-09-24T21:18:17.500" v="1294" actId="207"/>
          <ac:spMkLst>
            <pc:docMk/>
            <pc:sldMk cId="2296774024" sldId="264"/>
            <ac:spMk id="3" creationId="{4C9CD20E-D83F-0EAA-68E6-04CF23B2EECA}"/>
          </ac:spMkLst>
        </pc:spChg>
      </pc:sldChg>
      <pc:sldChg chg="new">
        <pc:chgData name="Rich Bécker" userId="75cfacb57c56c521" providerId="LiveId" clId="{858E007B-AE97-4F6F-BF1D-9A698507ECAC}" dt="2024-09-24T21:13:15.030" v="1119" actId="680"/>
        <pc:sldMkLst>
          <pc:docMk/>
          <pc:sldMk cId="2968026997" sldId="265"/>
        </pc:sldMkLst>
      </pc:sldChg>
      <pc:sldChg chg="addSp modSp new mod">
        <pc:chgData name="Rich Bécker" userId="75cfacb57c56c521" providerId="LiveId" clId="{858E007B-AE97-4F6F-BF1D-9A698507ECAC}" dt="2024-10-08T14:18:21.237" v="1608" actId="1076"/>
        <pc:sldMkLst>
          <pc:docMk/>
          <pc:sldMk cId="927410969" sldId="266"/>
        </pc:sldMkLst>
        <pc:spChg chg="add mod">
          <ac:chgData name="Rich Bécker" userId="75cfacb57c56c521" providerId="LiveId" clId="{858E007B-AE97-4F6F-BF1D-9A698507ECAC}" dt="2024-10-08T14:18:21.237" v="1608" actId="1076"/>
          <ac:spMkLst>
            <pc:docMk/>
            <pc:sldMk cId="927410969" sldId="266"/>
            <ac:spMk id="2" creationId="{C9CF7BF2-BEE1-A6AD-33FD-313BD8595DF2}"/>
          </ac:spMkLst>
        </pc:spChg>
        <pc:spChg chg="add mod">
          <ac:chgData name="Rich Bécker" userId="75cfacb57c56c521" providerId="LiveId" clId="{858E007B-AE97-4F6F-BF1D-9A698507ECAC}" dt="2024-09-24T21:18:47.270" v="1296"/>
          <ac:spMkLst>
            <pc:docMk/>
            <pc:sldMk cId="927410969" sldId="266"/>
            <ac:spMk id="3" creationId="{6FE9EABD-40F2-C509-FFE7-0C06CB42BC0C}"/>
          </ac:spMkLst>
        </pc:spChg>
      </pc:sldChg>
      <pc:sldChg chg="addSp modSp new del">
        <pc:chgData name="Rich Bécker" userId="75cfacb57c56c521" providerId="LiveId" clId="{858E007B-AE97-4F6F-BF1D-9A698507ECAC}" dt="2024-10-08T14:18:31.443" v="1609" actId="47"/>
        <pc:sldMkLst>
          <pc:docMk/>
          <pc:sldMk cId="2799238063" sldId="267"/>
        </pc:sldMkLst>
        <pc:spChg chg="add mod">
          <ac:chgData name="Rich Bécker" userId="75cfacb57c56c521" providerId="LiveId" clId="{858E007B-AE97-4F6F-BF1D-9A698507ECAC}" dt="2024-09-24T21:18:59.405" v="1297"/>
          <ac:spMkLst>
            <pc:docMk/>
            <pc:sldMk cId="2799238063" sldId="267"/>
            <ac:spMk id="2" creationId="{39F30E08-7E9D-0FF4-F9A9-A4668C787581}"/>
          </ac:spMkLst>
        </pc:spChg>
        <pc:spChg chg="add mod">
          <ac:chgData name="Rich Bécker" userId="75cfacb57c56c521" providerId="LiveId" clId="{858E007B-AE97-4F6F-BF1D-9A698507ECAC}" dt="2024-09-24T21:18:59.405" v="1297"/>
          <ac:spMkLst>
            <pc:docMk/>
            <pc:sldMk cId="2799238063" sldId="267"/>
            <ac:spMk id="3" creationId="{5D671F36-2B5C-BD41-3E01-615EC64F3C91}"/>
          </ac:spMkLst>
        </pc:spChg>
      </pc:sldChg>
      <pc:sldChg chg="addSp modSp new">
        <pc:chgData name="Rich Bécker" userId="75cfacb57c56c521" providerId="LiveId" clId="{858E007B-AE97-4F6F-BF1D-9A698507ECAC}" dt="2024-09-24T21:19:18.535" v="1298"/>
        <pc:sldMkLst>
          <pc:docMk/>
          <pc:sldMk cId="3701000179" sldId="268"/>
        </pc:sldMkLst>
        <pc:spChg chg="add mod">
          <ac:chgData name="Rich Bécker" userId="75cfacb57c56c521" providerId="LiveId" clId="{858E007B-AE97-4F6F-BF1D-9A698507ECAC}" dt="2024-09-24T21:19:18.535" v="1298"/>
          <ac:spMkLst>
            <pc:docMk/>
            <pc:sldMk cId="3701000179" sldId="268"/>
            <ac:spMk id="2" creationId="{E2162D78-A9CD-C359-1A80-8DD7360C4370}"/>
          </ac:spMkLst>
        </pc:spChg>
      </pc:sldChg>
      <pc:sldChg chg="new del">
        <pc:chgData name="Rich Bécker" userId="75cfacb57c56c521" providerId="LiveId" clId="{858E007B-AE97-4F6F-BF1D-9A698507ECAC}" dt="2024-09-24T21:14:21.508" v="1125" actId="47"/>
        <pc:sldMkLst>
          <pc:docMk/>
          <pc:sldMk cId="3996059119" sldId="268"/>
        </pc:sldMkLst>
      </pc:sldChg>
      <pc:sldChg chg="new del">
        <pc:chgData name="Rich Bécker" userId="75cfacb57c56c521" providerId="LiveId" clId="{858E007B-AE97-4F6F-BF1D-9A698507ECAC}" dt="2024-09-24T21:24:47.427" v="1402" actId="680"/>
        <pc:sldMkLst>
          <pc:docMk/>
          <pc:sldMk cId="1290192855" sldId="269"/>
        </pc:sldMkLst>
      </pc:sldChg>
      <pc:sldChg chg="new">
        <pc:chgData name="Rich Bécker" userId="75cfacb57c56c521" providerId="LiveId" clId="{858E007B-AE97-4F6F-BF1D-9A698507ECAC}" dt="2024-09-24T21:31:40.592" v="1413" actId="680"/>
        <pc:sldMkLst>
          <pc:docMk/>
          <pc:sldMk cId="2457877716" sldId="269"/>
        </pc:sldMkLst>
      </pc:sldChg>
      <pc:sldChg chg="add">
        <pc:chgData name="Rich Bécker" userId="75cfacb57c56c521" providerId="LiveId" clId="{858E007B-AE97-4F6F-BF1D-9A698507ECAC}" dt="2024-10-08T14:18:36.424" v="1610" actId="2890"/>
        <pc:sldMkLst>
          <pc:docMk/>
          <pc:sldMk cId="3725880123" sldId="270"/>
        </pc:sldMkLst>
      </pc:sldChg>
      <pc:sldChg chg="add">
        <pc:chgData name="Rich Bécker" userId="75cfacb57c56c521" providerId="LiveId" clId="{858E007B-AE97-4F6F-BF1D-9A698507ECAC}" dt="2024-10-08T14:19:02.550" v="1611" actId="2890"/>
        <pc:sldMkLst>
          <pc:docMk/>
          <pc:sldMk cId="3368933636" sldId="271"/>
        </pc:sldMkLst>
      </pc:sldChg>
      <pc:sldMasterChg chg="addSp delSp modSp mod">
        <pc:chgData name="Rich Bécker" userId="75cfacb57c56c521" providerId="LiveId" clId="{858E007B-AE97-4F6F-BF1D-9A698507ECAC}" dt="2024-10-08T14:15:14.938" v="1584" actId="14100"/>
        <pc:sldMasterMkLst>
          <pc:docMk/>
          <pc:sldMasterMk cId="337816375" sldId="2147483648"/>
        </pc:sldMasterMkLst>
        <pc:picChg chg="add del mod ord">
          <ac:chgData name="Rich Bécker" userId="75cfacb57c56c521" providerId="LiveId" clId="{858E007B-AE97-4F6F-BF1D-9A698507ECAC}" dt="2024-10-08T14:04:20.344" v="1463" actId="478"/>
          <ac:picMkLst>
            <pc:docMk/>
            <pc:sldMasterMk cId="337816375" sldId="2147483648"/>
            <ac:picMk id="3" creationId="{CB8BA243-6292-98E7-E501-D6BFF08B2C34}"/>
          </ac:picMkLst>
        </pc:picChg>
        <pc:picChg chg="add mod ord">
          <ac:chgData name="Rich Bécker" userId="75cfacb57c56c521" providerId="LiveId" clId="{858E007B-AE97-4F6F-BF1D-9A698507ECAC}" dt="2024-10-08T14:15:14.938" v="1584" actId="14100"/>
          <ac:picMkLst>
            <pc:docMk/>
            <pc:sldMasterMk cId="337816375" sldId="2147483648"/>
            <ac:picMk id="7" creationId="{B2C9D6B8-37BA-9777-6F6F-F7D193032234}"/>
          </ac:picMkLst>
        </pc:picChg>
        <pc:picChg chg="del">
          <ac:chgData name="Rich Bécker" userId="75cfacb57c56c521" providerId="LiveId" clId="{858E007B-AE97-4F6F-BF1D-9A698507ECAC}" dt="2024-09-24T23:30:04.143" v="1417" actId="478"/>
          <ac:picMkLst>
            <pc:docMk/>
            <pc:sldMasterMk cId="337816375" sldId="2147483648"/>
            <ac:picMk id="8" creationId="{8BC0BA03-9216-5BF8-DAB6-4A1A3BCA6F54}"/>
          </ac:picMkLst>
        </pc:picChg>
        <pc:picChg chg="add mod">
          <ac:chgData name="Rich Bécker" userId="75cfacb57c56c521" providerId="LiveId" clId="{858E007B-AE97-4F6F-BF1D-9A698507ECAC}" dt="2024-10-08T14:05:40.244" v="1479" actId="1076"/>
          <ac:picMkLst>
            <pc:docMk/>
            <pc:sldMasterMk cId="337816375" sldId="2147483648"/>
            <ac:picMk id="9" creationId="{095B54DA-BF81-F38E-9DDB-9B191C946957}"/>
          </ac:picMkLst>
        </pc:picChg>
        <pc:picChg chg="mod">
          <ac:chgData name="Rich Bécker" userId="75cfacb57c56c521" providerId="LiveId" clId="{858E007B-AE97-4F6F-BF1D-9A698507ECAC}" dt="2024-10-08T14:05:40.244" v="1479" actId="1076"/>
          <ac:picMkLst>
            <pc:docMk/>
            <pc:sldMasterMk cId="337816375" sldId="2147483648"/>
            <ac:picMk id="10" creationId="{597CA379-C2B5-4BF0-36C7-7BED4BF32C9F}"/>
          </ac:picMkLst>
        </pc:picChg>
      </pc:sldMasterChg>
      <pc:sldMasterChg chg="addSp delSp modSp mod">
        <pc:chgData name="Rich Bécker" userId="75cfacb57c56c521" providerId="LiveId" clId="{858E007B-AE97-4F6F-BF1D-9A698507ECAC}" dt="2024-10-08T14:15:41.008" v="1591" actId="1076"/>
        <pc:sldMasterMkLst>
          <pc:docMk/>
          <pc:sldMasterMk cId="3491523035" sldId="2147483660"/>
        </pc:sldMasterMkLst>
        <pc:picChg chg="add del mod ord">
          <ac:chgData name="Rich Bécker" userId="75cfacb57c56c521" providerId="LiveId" clId="{858E007B-AE97-4F6F-BF1D-9A698507ECAC}" dt="2024-10-08T14:05:52.600" v="1481" actId="478"/>
          <ac:picMkLst>
            <pc:docMk/>
            <pc:sldMasterMk cId="3491523035" sldId="2147483660"/>
            <ac:picMk id="2" creationId="{55617609-567F-ED74-C87B-9D0C9DBB6557}"/>
          </ac:picMkLst>
        </pc:picChg>
        <pc:picChg chg="add mod ord">
          <ac:chgData name="Rich Bécker" userId="75cfacb57c56c521" providerId="LiveId" clId="{858E007B-AE97-4F6F-BF1D-9A698507ECAC}" dt="2024-10-08T14:15:31.655" v="1588" actId="14100"/>
          <ac:picMkLst>
            <pc:docMk/>
            <pc:sldMasterMk cId="3491523035" sldId="2147483660"/>
            <ac:picMk id="7" creationId="{F1D46F3E-4AAC-4C4B-1FC8-DBF8CC553834}"/>
          </ac:picMkLst>
        </pc:picChg>
        <pc:picChg chg="del">
          <ac:chgData name="Rich Bécker" userId="75cfacb57c56c521" providerId="LiveId" clId="{858E007B-AE97-4F6F-BF1D-9A698507ECAC}" dt="2024-09-24T23:31:48.854" v="1440" actId="478"/>
          <ac:picMkLst>
            <pc:docMk/>
            <pc:sldMasterMk cId="3491523035" sldId="2147483660"/>
            <ac:picMk id="8" creationId="{0CA92615-6EB1-CFFB-994F-B2D37C1A7553}"/>
          </ac:picMkLst>
        </pc:picChg>
        <pc:picChg chg="mod">
          <ac:chgData name="Rich Bécker" userId="75cfacb57c56c521" providerId="LiveId" clId="{858E007B-AE97-4F6F-BF1D-9A698507ECAC}" dt="2024-10-08T14:07:00.950" v="1499" actId="1076"/>
          <ac:picMkLst>
            <pc:docMk/>
            <pc:sldMasterMk cId="3491523035" sldId="2147483660"/>
            <ac:picMk id="9" creationId="{547C80DF-E14E-6F59-F24D-31FAC912CB45}"/>
          </ac:picMkLst>
        </pc:picChg>
        <pc:picChg chg="add mod">
          <ac:chgData name="Rich Bécker" userId="75cfacb57c56c521" providerId="LiveId" clId="{858E007B-AE97-4F6F-BF1D-9A698507ECAC}" dt="2024-10-08T14:07:00.950" v="1499" actId="1076"/>
          <ac:picMkLst>
            <pc:docMk/>
            <pc:sldMasterMk cId="3491523035" sldId="2147483660"/>
            <ac:picMk id="10" creationId="{1797B582-CC9E-826F-2DCF-83075205F26D}"/>
          </ac:picMkLst>
        </pc:picChg>
        <pc:picChg chg="add mod">
          <ac:chgData name="Rich Bécker" userId="75cfacb57c56c521" providerId="LiveId" clId="{858E007B-AE97-4F6F-BF1D-9A698507ECAC}" dt="2024-10-08T14:15:41.008" v="1591" actId="1076"/>
          <ac:picMkLst>
            <pc:docMk/>
            <pc:sldMasterMk cId="3491523035" sldId="2147483660"/>
            <ac:picMk id="11" creationId="{00CF6C1E-231A-0FA7-9E79-AE8BA7AE71C5}"/>
          </ac:picMkLst>
        </pc:picChg>
      </pc:sldMasterChg>
      <pc:sldMasterChg chg="new del mod addSldLayout">
        <pc:chgData name="Rich Bécker" userId="75cfacb57c56c521" providerId="LiveId" clId="{858E007B-AE97-4F6F-BF1D-9A698507ECAC}" dt="2024-09-24T20:06:43.786" v="4" actId="2696"/>
        <pc:sldMasterMkLst>
          <pc:docMk/>
          <pc:sldMasterMk cId="3749975500" sldId="2147483662"/>
        </pc:sldMasterMkLst>
        <pc:sldLayoutChg chg="new replId">
          <pc:chgData name="Rich Bécker" userId="75cfacb57c56c521" providerId="LiveId" clId="{858E007B-AE97-4F6F-BF1D-9A698507ECAC}" dt="2024-09-24T20:06:28.653" v="3" actId="6938"/>
          <pc:sldLayoutMkLst>
            <pc:docMk/>
            <pc:sldMasterMk cId="3749975500" sldId="2147483662"/>
            <pc:sldLayoutMk cId="4210136506" sldId="2147483663"/>
          </pc:sldLayoutMkLst>
        </pc:sldLayoutChg>
        <pc:sldLayoutChg chg="new replId">
          <pc:chgData name="Rich Bécker" userId="75cfacb57c56c521" providerId="LiveId" clId="{858E007B-AE97-4F6F-BF1D-9A698507ECAC}" dt="2024-09-24T20:06:28.653" v="3" actId="6938"/>
          <pc:sldLayoutMkLst>
            <pc:docMk/>
            <pc:sldMasterMk cId="3749975500" sldId="2147483662"/>
            <pc:sldLayoutMk cId="763927609" sldId="2147483664"/>
          </pc:sldLayoutMkLst>
        </pc:sldLayoutChg>
        <pc:sldLayoutChg chg="new replId">
          <pc:chgData name="Rich Bécker" userId="75cfacb57c56c521" providerId="LiveId" clId="{858E007B-AE97-4F6F-BF1D-9A698507ECAC}" dt="2024-09-24T20:06:28.653" v="3" actId="6938"/>
          <pc:sldLayoutMkLst>
            <pc:docMk/>
            <pc:sldMasterMk cId="3749975500" sldId="2147483662"/>
            <pc:sldLayoutMk cId="2652034993" sldId="2147483665"/>
          </pc:sldLayoutMkLst>
        </pc:sldLayoutChg>
        <pc:sldLayoutChg chg="new replId">
          <pc:chgData name="Rich Bécker" userId="75cfacb57c56c521" providerId="LiveId" clId="{858E007B-AE97-4F6F-BF1D-9A698507ECAC}" dt="2024-09-24T20:06:28.653" v="3" actId="6938"/>
          <pc:sldLayoutMkLst>
            <pc:docMk/>
            <pc:sldMasterMk cId="3749975500" sldId="2147483662"/>
            <pc:sldLayoutMk cId="3187726799" sldId="2147483666"/>
          </pc:sldLayoutMkLst>
        </pc:sldLayoutChg>
        <pc:sldLayoutChg chg="new replId">
          <pc:chgData name="Rich Bécker" userId="75cfacb57c56c521" providerId="LiveId" clId="{858E007B-AE97-4F6F-BF1D-9A698507ECAC}" dt="2024-09-24T20:06:28.653" v="3" actId="6938"/>
          <pc:sldLayoutMkLst>
            <pc:docMk/>
            <pc:sldMasterMk cId="3749975500" sldId="2147483662"/>
            <pc:sldLayoutMk cId="3834682172" sldId="2147483667"/>
          </pc:sldLayoutMkLst>
        </pc:sldLayoutChg>
        <pc:sldLayoutChg chg="new replId">
          <pc:chgData name="Rich Bécker" userId="75cfacb57c56c521" providerId="LiveId" clId="{858E007B-AE97-4F6F-BF1D-9A698507ECAC}" dt="2024-09-24T20:06:28.653" v="3" actId="6938"/>
          <pc:sldLayoutMkLst>
            <pc:docMk/>
            <pc:sldMasterMk cId="3749975500" sldId="2147483662"/>
            <pc:sldLayoutMk cId="1820391529" sldId="2147483668"/>
          </pc:sldLayoutMkLst>
        </pc:sldLayoutChg>
        <pc:sldLayoutChg chg="new replId">
          <pc:chgData name="Rich Bécker" userId="75cfacb57c56c521" providerId="LiveId" clId="{858E007B-AE97-4F6F-BF1D-9A698507ECAC}" dt="2024-09-24T20:06:28.653" v="3" actId="6938"/>
          <pc:sldLayoutMkLst>
            <pc:docMk/>
            <pc:sldMasterMk cId="3749975500" sldId="2147483662"/>
            <pc:sldLayoutMk cId="3668523916" sldId="2147483669"/>
          </pc:sldLayoutMkLst>
        </pc:sldLayoutChg>
        <pc:sldLayoutChg chg="new replId">
          <pc:chgData name="Rich Bécker" userId="75cfacb57c56c521" providerId="LiveId" clId="{858E007B-AE97-4F6F-BF1D-9A698507ECAC}" dt="2024-09-24T20:06:28.653" v="3" actId="6938"/>
          <pc:sldLayoutMkLst>
            <pc:docMk/>
            <pc:sldMasterMk cId="3749975500" sldId="2147483662"/>
            <pc:sldLayoutMk cId="949580164" sldId="2147483670"/>
          </pc:sldLayoutMkLst>
        </pc:sldLayoutChg>
        <pc:sldLayoutChg chg="new replId">
          <pc:chgData name="Rich Bécker" userId="75cfacb57c56c521" providerId="LiveId" clId="{858E007B-AE97-4F6F-BF1D-9A698507ECAC}" dt="2024-09-24T20:06:28.653" v="3" actId="6938"/>
          <pc:sldLayoutMkLst>
            <pc:docMk/>
            <pc:sldMasterMk cId="3749975500" sldId="2147483662"/>
            <pc:sldLayoutMk cId="129017198" sldId="2147483671"/>
          </pc:sldLayoutMkLst>
        </pc:sldLayoutChg>
        <pc:sldLayoutChg chg="new replId">
          <pc:chgData name="Rich Bécker" userId="75cfacb57c56c521" providerId="LiveId" clId="{858E007B-AE97-4F6F-BF1D-9A698507ECAC}" dt="2024-09-24T20:06:28.653" v="3" actId="6938"/>
          <pc:sldLayoutMkLst>
            <pc:docMk/>
            <pc:sldMasterMk cId="3749975500" sldId="2147483662"/>
            <pc:sldLayoutMk cId="93815699" sldId="2147483672"/>
          </pc:sldLayoutMkLst>
        </pc:sldLayoutChg>
        <pc:sldLayoutChg chg="new replId">
          <pc:chgData name="Rich Bécker" userId="75cfacb57c56c521" providerId="LiveId" clId="{858E007B-AE97-4F6F-BF1D-9A698507ECAC}" dt="2024-09-24T20:06:28.653" v="3" actId="6938"/>
          <pc:sldLayoutMkLst>
            <pc:docMk/>
            <pc:sldMasterMk cId="3749975500" sldId="2147483662"/>
            <pc:sldLayoutMk cId="4016051644" sldId="2147483673"/>
          </pc:sldLayoutMkLst>
        </pc:sldLayoutChg>
      </pc:sldMasterChg>
      <pc:sldMasterChg chg="addSp delSp modSp mod modSldLayout sldLayoutOrd">
        <pc:chgData name="Rich Bécker" userId="75cfacb57c56c521" providerId="LiveId" clId="{858E007B-AE97-4F6F-BF1D-9A698507ECAC}" dt="2024-10-08T14:17:53.344" v="1607" actId="1076"/>
        <pc:sldMasterMkLst>
          <pc:docMk/>
          <pc:sldMasterMk cId="2546715807" sldId="2147483674"/>
        </pc:sldMasterMkLst>
        <pc:spChg chg="add del mod">
          <ac:chgData name="Rich Bécker" userId="75cfacb57c56c521" providerId="LiveId" clId="{858E007B-AE97-4F6F-BF1D-9A698507ECAC}" dt="2024-09-24T20:11:29.803" v="38" actId="478"/>
          <ac:spMkLst>
            <pc:docMk/>
            <pc:sldMasterMk cId="2546715807" sldId="2147483674"/>
            <ac:spMk id="2" creationId="{2690D54A-7598-7B66-E54C-CC051AD20890}"/>
          </ac:spMkLst>
        </pc:spChg>
        <pc:spChg chg="add del mod">
          <ac:chgData name="Rich Bécker" userId="75cfacb57c56c521" providerId="LiveId" clId="{858E007B-AE97-4F6F-BF1D-9A698507ECAC}" dt="2024-09-24T20:11:13.094" v="34" actId="478"/>
          <ac:spMkLst>
            <pc:docMk/>
            <pc:sldMasterMk cId="2546715807" sldId="2147483674"/>
            <ac:spMk id="3" creationId="{D26F624A-AA00-5F34-44C0-855212AD1B10}"/>
          </ac:spMkLst>
        </pc:spChg>
        <pc:spChg chg="add del mod">
          <ac:chgData name="Rich Bécker" userId="75cfacb57c56c521" providerId="LiveId" clId="{858E007B-AE97-4F6F-BF1D-9A698507ECAC}" dt="2024-09-24T20:27:07.571" v="381" actId="478"/>
          <ac:spMkLst>
            <pc:docMk/>
            <pc:sldMasterMk cId="2546715807" sldId="2147483674"/>
            <ac:spMk id="7" creationId="{9EE34979-3732-8643-5A68-94265650D07E}"/>
          </ac:spMkLst>
        </pc:spChg>
        <pc:spChg chg="add del mod">
          <ac:chgData name="Rich Bécker" userId="75cfacb57c56c521" providerId="LiveId" clId="{858E007B-AE97-4F6F-BF1D-9A698507ECAC}" dt="2024-09-24T20:15:22.700" v="120" actId="478"/>
          <ac:spMkLst>
            <pc:docMk/>
            <pc:sldMasterMk cId="2546715807" sldId="2147483674"/>
            <ac:spMk id="10" creationId="{90113518-7512-83DB-08E0-615DDBFFCC84}"/>
          </ac:spMkLst>
        </pc:spChg>
        <pc:spChg chg="add mod">
          <ac:chgData name="Rich Bécker" userId="75cfacb57c56c521" providerId="LiveId" clId="{858E007B-AE97-4F6F-BF1D-9A698507ECAC}" dt="2024-10-08T14:12:15.507" v="1551" actId="164"/>
          <ac:spMkLst>
            <pc:docMk/>
            <pc:sldMasterMk cId="2546715807" sldId="2147483674"/>
            <ac:spMk id="11" creationId="{E98A3C47-7EFF-0402-820E-6EBE2889973F}"/>
          </ac:spMkLst>
        </pc:spChg>
        <pc:spChg chg="add mod">
          <ac:chgData name="Rich Bécker" userId="75cfacb57c56c521" providerId="LiveId" clId="{858E007B-AE97-4F6F-BF1D-9A698507ECAC}" dt="2024-10-08T14:12:15.507" v="1551" actId="164"/>
          <ac:spMkLst>
            <pc:docMk/>
            <pc:sldMasterMk cId="2546715807" sldId="2147483674"/>
            <ac:spMk id="12" creationId="{A0F32A4C-ED8D-BD86-3C95-3F3B1B0569E7}"/>
          </ac:spMkLst>
        </pc:spChg>
        <pc:spChg chg="add del mod">
          <ac:chgData name="Rich Bécker" userId="75cfacb57c56c521" providerId="LiveId" clId="{858E007B-AE97-4F6F-BF1D-9A698507ECAC}" dt="2024-09-24T20:27:05.094" v="380" actId="478"/>
          <ac:spMkLst>
            <pc:docMk/>
            <pc:sldMasterMk cId="2546715807" sldId="2147483674"/>
            <ac:spMk id="14" creationId="{9C1F0314-1014-5CDC-E5EC-A12637F67D03}"/>
          </ac:spMkLst>
        </pc:spChg>
        <pc:spChg chg="add del mod">
          <ac:chgData name="Rich Bécker" userId="75cfacb57c56c521" providerId="LiveId" clId="{858E007B-AE97-4F6F-BF1D-9A698507ECAC}" dt="2024-09-24T21:04:18.984" v="1010" actId="21"/>
          <ac:spMkLst>
            <pc:docMk/>
            <pc:sldMasterMk cId="2546715807" sldId="2147483674"/>
            <ac:spMk id="15" creationId="{F006A0A4-5969-A9FD-5E59-4DAB05BDD9DA}"/>
          </ac:spMkLst>
        </pc:spChg>
        <pc:spChg chg="add mod">
          <ac:chgData name="Rich Bécker" userId="75cfacb57c56c521" providerId="LiveId" clId="{858E007B-AE97-4F6F-BF1D-9A698507ECAC}" dt="2024-10-08T14:12:10.943" v="1550" actId="164"/>
          <ac:spMkLst>
            <pc:docMk/>
            <pc:sldMasterMk cId="2546715807" sldId="2147483674"/>
            <ac:spMk id="16" creationId="{A06D2362-FBF5-849E-BE25-E31022199945}"/>
          </ac:spMkLst>
        </pc:spChg>
        <pc:spChg chg="add del mod">
          <ac:chgData name="Rich Bécker" userId="75cfacb57c56c521" providerId="LiveId" clId="{858E007B-AE97-4F6F-BF1D-9A698507ECAC}" dt="2024-09-24T21:06:58.244" v="1054" actId="478"/>
          <ac:spMkLst>
            <pc:docMk/>
            <pc:sldMasterMk cId="2546715807" sldId="2147483674"/>
            <ac:spMk id="17" creationId="{7DC36711-649F-10EB-16F1-AC079BBB63A8}"/>
          </ac:spMkLst>
        </pc:spChg>
        <pc:spChg chg="add del mod">
          <ac:chgData name="Rich Bécker" userId="75cfacb57c56c521" providerId="LiveId" clId="{858E007B-AE97-4F6F-BF1D-9A698507ECAC}" dt="2024-10-08T14:12:10.943" v="1550" actId="164"/>
          <ac:spMkLst>
            <pc:docMk/>
            <pc:sldMasterMk cId="2546715807" sldId="2147483674"/>
            <ac:spMk id="18" creationId="{1A49AC25-ADE8-F3BC-0138-ED2555876162}"/>
          </ac:spMkLst>
        </pc:spChg>
        <pc:spChg chg="add del mod">
          <ac:chgData name="Rich Bécker" userId="75cfacb57c56c521" providerId="LiveId" clId="{858E007B-AE97-4F6F-BF1D-9A698507ECAC}" dt="2024-09-24T21:04:41.766" v="1013" actId="478"/>
          <ac:spMkLst>
            <pc:docMk/>
            <pc:sldMasterMk cId="2546715807" sldId="2147483674"/>
            <ac:spMk id="19" creationId="{3CBACD92-7234-A772-953E-7635977F63A3}"/>
          </ac:spMkLst>
        </pc:spChg>
        <pc:spChg chg="add del mod">
          <ac:chgData name="Rich Bécker" userId="75cfacb57c56c521" providerId="LiveId" clId="{858E007B-AE97-4F6F-BF1D-9A698507ECAC}" dt="2024-09-24T21:08:27.282" v="1072" actId="21"/>
          <ac:spMkLst>
            <pc:docMk/>
            <pc:sldMasterMk cId="2546715807" sldId="2147483674"/>
            <ac:spMk id="20" creationId="{9AB8981F-B55C-6ABA-416F-9B5B798C7189}"/>
          </ac:spMkLst>
        </pc:spChg>
        <pc:spChg chg="add mod ord">
          <ac:chgData name="Rich Bécker" userId="75cfacb57c56c521" providerId="LiveId" clId="{858E007B-AE97-4F6F-BF1D-9A698507ECAC}" dt="2024-10-08T14:12:10.943" v="1550" actId="164"/>
          <ac:spMkLst>
            <pc:docMk/>
            <pc:sldMasterMk cId="2546715807" sldId="2147483674"/>
            <ac:spMk id="21" creationId="{4FEE5261-B4B3-A426-DD6F-2D0D99684AE8}"/>
          </ac:spMkLst>
        </pc:spChg>
        <pc:grpChg chg="add mod">
          <ac:chgData name="Rich Bécker" userId="75cfacb57c56c521" providerId="LiveId" clId="{858E007B-AE97-4F6F-BF1D-9A698507ECAC}" dt="2024-10-08T14:13:46.401" v="1572" actId="1076"/>
          <ac:grpSpMkLst>
            <pc:docMk/>
            <pc:sldMasterMk cId="2546715807" sldId="2147483674"/>
            <ac:grpSpMk id="13" creationId="{71105259-46FF-2B1B-C471-66CD4E090463}"/>
          </ac:grpSpMkLst>
        </pc:grpChg>
        <pc:grpChg chg="add del mod">
          <ac:chgData name="Rich Bécker" userId="75cfacb57c56c521" providerId="LiveId" clId="{858E007B-AE97-4F6F-BF1D-9A698507ECAC}" dt="2024-10-08T14:09:09.500" v="1526" actId="21"/>
          <ac:grpSpMkLst>
            <pc:docMk/>
            <pc:sldMasterMk cId="2546715807" sldId="2147483674"/>
            <ac:grpSpMk id="14" creationId="{427A6658-78A3-F91E-7E47-6433187322AB}"/>
          </ac:grpSpMkLst>
        </pc:grpChg>
        <pc:grpChg chg="add mod">
          <ac:chgData name="Rich Bécker" userId="75cfacb57c56c521" providerId="LiveId" clId="{858E007B-AE97-4F6F-BF1D-9A698507ECAC}" dt="2024-10-08T14:12:36.616" v="1555" actId="1076"/>
          <ac:grpSpMkLst>
            <pc:docMk/>
            <pc:sldMasterMk cId="2546715807" sldId="2147483674"/>
            <ac:grpSpMk id="19" creationId="{49D4E9C9-F5A5-EE95-E71A-5855C599433B}"/>
          </ac:grpSpMkLst>
        </pc:grpChg>
        <pc:grpChg chg="add mod">
          <ac:chgData name="Rich Bécker" userId="75cfacb57c56c521" providerId="LiveId" clId="{858E007B-AE97-4F6F-BF1D-9A698507ECAC}" dt="2024-10-08T14:12:28.414" v="1553" actId="1076"/>
          <ac:grpSpMkLst>
            <pc:docMk/>
            <pc:sldMasterMk cId="2546715807" sldId="2147483674"/>
            <ac:grpSpMk id="20" creationId="{C2FFE913-DA9C-2CAF-C33B-72A5F6A22F7E}"/>
          </ac:grpSpMkLst>
        </pc:grpChg>
        <pc:picChg chg="add del mod ord">
          <ac:chgData name="Rich Bécker" userId="75cfacb57c56c521" providerId="LiveId" clId="{858E007B-AE97-4F6F-BF1D-9A698507ECAC}" dt="2024-10-08T14:07:09.986" v="1500" actId="478"/>
          <ac:picMkLst>
            <pc:docMk/>
            <pc:sldMasterMk cId="2546715807" sldId="2147483674"/>
            <ac:picMk id="2" creationId="{007BD593-D731-82FE-62AA-B7344A4A1518}"/>
          </ac:picMkLst>
        </pc:picChg>
        <pc:picChg chg="add mod ord">
          <ac:chgData name="Rich Bécker" userId="75cfacb57c56c521" providerId="LiveId" clId="{858E007B-AE97-4F6F-BF1D-9A698507ECAC}" dt="2024-10-08T14:12:46.061" v="1557" actId="14100"/>
          <ac:picMkLst>
            <pc:docMk/>
            <pc:sldMasterMk cId="2546715807" sldId="2147483674"/>
            <ac:picMk id="7" creationId="{FD5A94A9-D3BF-09D8-FA20-95D7841000AD}"/>
          </ac:picMkLst>
        </pc:picChg>
        <pc:picChg chg="del">
          <ac:chgData name="Rich Bécker" userId="75cfacb57c56c521" providerId="LiveId" clId="{858E007B-AE97-4F6F-BF1D-9A698507ECAC}" dt="2024-09-24T23:32:04.817" v="1443" actId="478"/>
          <ac:picMkLst>
            <pc:docMk/>
            <pc:sldMasterMk cId="2546715807" sldId="2147483674"/>
            <ac:picMk id="8" creationId="{0CA92615-6EB1-CFFB-994F-B2D37C1A7553}"/>
          </ac:picMkLst>
        </pc:picChg>
        <pc:picChg chg="mod">
          <ac:chgData name="Rich Bécker" userId="75cfacb57c56c521" providerId="LiveId" clId="{858E007B-AE97-4F6F-BF1D-9A698507ECAC}" dt="2024-10-08T14:08:49.208" v="1523" actId="164"/>
          <ac:picMkLst>
            <pc:docMk/>
            <pc:sldMasterMk cId="2546715807" sldId="2147483674"/>
            <ac:picMk id="9" creationId="{547C80DF-E14E-6F59-F24D-31FAC912CB45}"/>
          </ac:picMkLst>
        </pc:picChg>
        <pc:picChg chg="add mod">
          <ac:chgData name="Rich Bécker" userId="75cfacb57c56c521" providerId="LiveId" clId="{858E007B-AE97-4F6F-BF1D-9A698507ECAC}" dt="2024-10-08T14:08:49.208" v="1523" actId="164"/>
          <ac:picMkLst>
            <pc:docMk/>
            <pc:sldMasterMk cId="2546715807" sldId="2147483674"/>
            <ac:picMk id="10" creationId="{4458EDED-7E1B-0ADC-58D0-F40D5B4F66F7}"/>
          </ac:picMkLst>
        </pc:picChg>
        <pc:picChg chg="del">
          <ac:chgData name="Rich Bécker" userId="75cfacb57c56c521" providerId="LiveId" clId="{858E007B-AE97-4F6F-BF1D-9A698507ECAC}" dt="2024-09-24T20:06:46.423" v="5" actId="478"/>
          <ac:picMkLst>
            <pc:docMk/>
            <pc:sldMasterMk cId="2546715807" sldId="2147483674"/>
            <ac:picMk id="13" creationId="{862CCF3A-501B-C0F7-B1B5-1F8D89CDE73A}"/>
          </ac:picMkLst>
        </pc:picChg>
        <pc:picChg chg="mod">
          <ac:chgData name="Rich Bécker" userId="75cfacb57c56c521" providerId="LiveId" clId="{858E007B-AE97-4F6F-BF1D-9A698507ECAC}" dt="2024-10-08T14:09:05.728" v="1524" actId="571"/>
          <ac:picMkLst>
            <pc:docMk/>
            <pc:sldMasterMk cId="2546715807" sldId="2147483674"/>
            <ac:picMk id="15" creationId="{E8715508-1D8A-5589-FF80-D01D90A3223D}"/>
          </ac:picMkLst>
        </pc:picChg>
        <pc:picChg chg="mod">
          <ac:chgData name="Rich Bécker" userId="75cfacb57c56c521" providerId="LiveId" clId="{858E007B-AE97-4F6F-BF1D-9A698507ECAC}" dt="2024-10-08T14:09:05.728" v="1524" actId="571"/>
          <ac:picMkLst>
            <pc:docMk/>
            <pc:sldMasterMk cId="2546715807" sldId="2147483674"/>
            <ac:picMk id="17" creationId="{952B8A32-FD32-F756-F67F-0DD7A95AFCFB}"/>
          </ac:picMkLst>
        </pc:picChg>
        <pc:picChg chg="add mod">
          <ac:chgData name="Rich Bécker" userId="75cfacb57c56c521" providerId="LiveId" clId="{858E007B-AE97-4F6F-BF1D-9A698507ECAC}" dt="2024-10-08T14:15:50.985" v="1594" actId="1076"/>
          <ac:picMkLst>
            <pc:docMk/>
            <pc:sldMasterMk cId="2546715807" sldId="2147483674"/>
            <ac:picMk id="22" creationId="{E7236C54-CBB8-5B68-B481-2D5970EA50C6}"/>
          </ac:picMkLst>
        </pc:picChg>
        <pc:sldLayoutChg chg="addSp delSp modSp mod">
          <pc:chgData name="Rich Bécker" userId="75cfacb57c56c521" providerId="LiveId" clId="{858E007B-AE97-4F6F-BF1D-9A698507ECAC}" dt="2024-10-08T14:17:53.344" v="1607" actId="1076"/>
          <pc:sldLayoutMkLst>
            <pc:docMk/>
            <pc:sldMasterMk cId="2546715807" sldId="2147483674"/>
            <pc:sldLayoutMk cId="3660635229" sldId="2147483675"/>
          </pc:sldLayoutMkLst>
          <pc:spChg chg="add del mod">
            <ac:chgData name="Rich Bécker" userId="75cfacb57c56c521" providerId="LiveId" clId="{858E007B-AE97-4F6F-BF1D-9A698507ECAC}" dt="2024-09-24T21:00:21.395" v="952" actId="478"/>
            <ac:spMkLst>
              <pc:docMk/>
              <pc:sldMasterMk cId="2546715807" sldId="2147483674"/>
              <pc:sldLayoutMk cId="3660635229" sldId="2147483675"/>
              <ac:spMk id="2" creationId="{6BC9643B-F65F-4832-FE56-5297A5A72723}"/>
            </ac:spMkLst>
          </pc:spChg>
          <pc:spChg chg="add mod">
            <ac:chgData name="Rich Bécker" userId="75cfacb57c56c521" providerId="LiveId" clId="{858E007B-AE97-4F6F-BF1D-9A698507ECAC}" dt="2024-09-24T20:59:05.031" v="945" actId="767"/>
            <ac:spMkLst>
              <pc:docMk/>
              <pc:sldMasterMk cId="2546715807" sldId="2147483674"/>
              <pc:sldLayoutMk cId="3660635229" sldId="2147483675"/>
              <ac:spMk id="3" creationId="{EA4D292C-6156-5379-3C67-53E3F39BFABB}"/>
            </ac:spMkLst>
          </pc:spChg>
          <pc:spChg chg="add del mod">
            <ac:chgData name="Rich Bécker" userId="75cfacb57c56c521" providerId="LiveId" clId="{858E007B-AE97-4F6F-BF1D-9A698507ECAC}" dt="2024-09-24T20:59:39.228" v="950" actId="478"/>
            <ac:spMkLst>
              <pc:docMk/>
              <pc:sldMasterMk cId="2546715807" sldId="2147483674"/>
              <pc:sldLayoutMk cId="3660635229" sldId="2147483675"/>
              <ac:spMk id="4" creationId="{9669D1D0-A770-83C6-C545-680DF70887B1}"/>
            </ac:spMkLst>
          </pc:spChg>
          <pc:spChg chg="add del mod">
            <ac:chgData name="Rich Bécker" userId="75cfacb57c56c521" providerId="LiveId" clId="{858E007B-AE97-4F6F-BF1D-9A698507ECAC}" dt="2024-09-24T20:59:39.228" v="950" actId="478"/>
            <ac:spMkLst>
              <pc:docMk/>
              <pc:sldMasterMk cId="2546715807" sldId="2147483674"/>
              <pc:sldLayoutMk cId="3660635229" sldId="2147483675"/>
              <ac:spMk id="5" creationId="{DB32F9B0-6340-E9F5-69CC-BEEBDF4B9EED}"/>
            </ac:spMkLst>
          </pc:spChg>
          <pc:spChg chg="add del mod">
            <ac:chgData name="Rich Bécker" userId="75cfacb57c56c521" providerId="LiveId" clId="{858E007B-AE97-4F6F-BF1D-9A698507ECAC}" dt="2024-09-24T20:59:39.228" v="950" actId="478"/>
            <ac:spMkLst>
              <pc:docMk/>
              <pc:sldMasterMk cId="2546715807" sldId="2147483674"/>
              <pc:sldLayoutMk cId="3660635229" sldId="2147483675"/>
              <ac:spMk id="6" creationId="{AA310215-F1CC-9776-648C-CE742AA36807}"/>
            </ac:spMkLst>
          </pc:spChg>
          <pc:spChg chg="add mod">
            <ac:chgData name="Rich Bécker" userId="75cfacb57c56c521" providerId="LiveId" clId="{858E007B-AE97-4F6F-BF1D-9A698507ECAC}" dt="2024-10-08T14:17:53.344" v="1607" actId="1076"/>
            <ac:spMkLst>
              <pc:docMk/>
              <pc:sldMasterMk cId="2546715807" sldId="2147483674"/>
              <pc:sldLayoutMk cId="3660635229" sldId="2147483675"/>
              <ac:spMk id="20" creationId="{9AB8981F-B55C-6ABA-416F-9B5B798C7189}"/>
            </ac:spMkLst>
          </pc:spChg>
        </pc:sldLayoutChg>
        <pc:sldLayoutChg chg="addSp delSp modSp mod">
          <pc:chgData name="Rich Bécker" userId="75cfacb57c56c521" providerId="LiveId" clId="{858E007B-AE97-4F6F-BF1D-9A698507ECAC}" dt="2024-10-08T14:17:46.701" v="1606" actId="1076"/>
          <pc:sldLayoutMkLst>
            <pc:docMk/>
            <pc:sldMasterMk cId="2546715807" sldId="2147483674"/>
            <pc:sldLayoutMk cId="3798678569" sldId="2147483683"/>
          </pc:sldLayoutMkLst>
          <pc:spChg chg="del">
            <ac:chgData name="Rich Bécker" userId="75cfacb57c56c521" providerId="LiveId" clId="{858E007B-AE97-4F6F-BF1D-9A698507ECAC}" dt="2024-09-24T21:08:52.850" v="1074" actId="21"/>
            <ac:spMkLst>
              <pc:docMk/>
              <pc:sldMasterMk cId="2546715807" sldId="2147483674"/>
              <pc:sldLayoutMk cId="3798678569" sldId="2147483683"/>
              <ac:spMk id="2" creationId="{B8C39157-D905-2292-4106-FF8896B56314}"/>
            </ac:spMkLst>
          </pc:spChg>
          <pc:spChg chg="add mod">
            <ac:chgData name="Rich Bécker" userId="75cfacb57c56c521" providerId="LiveId" clId="{858E007B-AE97-4F6F-BF1D-9A698507ECAC}" dt="2024-10-08T14:17:46.701" v="1606" actId="1076"/>
            <ac:spMkLst>
              <pc:docMk/>
              <pc:sldMasterMk cId="2546715807" sldId="2147483674"/>
              <pc:sldLayoutMk cId="3798678569" sldId="2147483683"/>
              <ac:spMk id="6" creationId="{6B4BE19D-A651-6895-2362-7E4220FFF810}"/>
            </ac:spMkLst>
          </pc:spChg>
        </pc:sldLayoutChg>
        <pc:sldLayoutChg chg="delSp mod ord">
          <pc:chgData name="Rich Bécker" userId="75cfacb57c56c521" providerId="LiveId" clId="{858E007B-AE97-4F6F-BF1D-9A698507ECAC}" dt="2024-09-24T21:30:30.384" v="1412" actId="20578"/>
          <pc:sldLayoutMkLst>
            <pc:docMk/>
            <pc:sldMasterMk cId="2546715807" sldId="2147483674"/>
            <pc:sldLayoutMk cId="4175787811" sldId="2147483686"/>
          </pc:sldLayoutMkLst>
          <pc:spChg chg="del">
            <ac:chgData name="Rich Bécker" userId="75cfacb57c56c521" providerId="LiveId" clId="{858E007B-AE97-4F6F-BF1D-9A698507ECAC}" dt="2024-09-24T21:30:28.145" v="1411" actId="21"/>
            <ac:spMkLst>
              <pc:docMk/>
              <pc:sldMasterMk cId="2546715807" sldId="2147483674"/>
              <pc:sldLayoutMk cId="4175787811" sldId="2147483686"/>
              <ac:spMk id="2" creationId="{A18EA315-0852-DAD9-FBEA-F1FB5A23DD11}"/>
            </ac:spMkLst>
          </pc:spChg>
        </pc:sldLayoutChg>
      </pc:sldMasterChg>
      <pc:sldMasterChg chg="addSp delSp modSp mod modSldLayout sldLayoutOrd">
        <pc:chgData name="Rich Bécker" userId="75cfacb57c56c521" providerId="LiveId" clId="{858E007B-AE97-4F6F-BF1D-9A698507ECAC}" dt="2024-10-08T14:16:17.920" v="1599" actId="14100"/>
        <pc:sldMasterMkLst>
          <pc:docMk/>
          <pc:sldMasterMk cId="665187125" sldId="2147483676"/>
        </pc:sldMasterMkLst>
        <pc:spChg chg="add del mod">
          <ac:chgData name="Rich Bécker" userId="75cfacb57c56c521" providerId="LiveId" clId="{858E007B-AE97-4F6F-BF1D-9A698507ECAC}" dt="2024-09-24T20:54:52.743" v="844" actId="21"/>
          <ac:spMkLst>
            <pc:docMk/>
            <pc:sldMasterMk cId="665187125" sldId="2147483676"/>
            <ac:spMk id="2" creationId="{E54D67AE-691C-EAF1-5ACF-DB4212646E99}"/>
          </ac:spMkLst>
        </pc:spChg>
        <pc:spChg chg="add del mod">
          <ac:chgData name="Rich Bécker" userId="75cfacb57c56c521" providerId="LiveId" clId="{858E007B-AE97-4F6F-BF1D-9A698507ECAC}" dt="2024-09-24T20:54:52.743" v="844" actId="21"/>
          <ac:spMkLst>
            <pc:docMk/>
            <pc:sldMasterMk cId="665187125" sldId="2147483676"/>
            <ac:spMk id="3" creationId="{F703D2D8-9398-EE75-152D-4442414E1F97}"/>
          </ac:spMkLst>
        </pc:spChg>
        <pc:grpChg chg="add mod">
          <ac:chgData name="Rich Bécker" userId="75cfacb57c56c521" providerId="LiveId" clId="{858E007B-AE97-4F6F-BF1D-9A698507ECAC}" dt="2024-10-08T14:14:31.797" v="1581" actId="1076"/>
          <ac:grpSpMkLst>
            <pc:docMk/>
            <pc:sldMasterMk cId="665187125" sldId="2147483676"/>
            <ac:grpSpMk id="11" creationId="{342D58E4-C73B-A67A-A21C-06B60362E24D}"/>
          </ac:grpSpMkLst>
        </pc:grpChg>
        <pc:picChg chg="add del mod ord">
          <ac:chgData name="Rich Bécker" userId="75cfacb57c56c521" providerId="LiveId" clId="{858E007B-AE97-4F6F-BF1D-9A698507ECAC}" dt="2024-10-08T14:13:15.918" v="1564" actId="478"/>
          <ac:picMkLst>
            <pc:docMk/>
            <pc:sldMasterMk cId="665187125" sldId="2147483676"/>
            <ac:picMk id="2" creationId="{5AAD9BCE-CB60-B7CC-ABCE-BAA21B131136}"/>
          </ac:picMkLst>
        </pc:picChg>
        <pc:picChg chg="add mod ord">
          <ac:chgData name="Rich Bécker" userId="75cfacb57c56c521" providerId="LiveId" clId="{858E007B-AE97-4F6F-BF1D-9A698507ECAC}" dt="2024-10-08T14:13:34.599" v="1568" actId="167"/>
          <ac:picMkLst>
            <pc:docMk/>
            <pc:sldMasterMk cId="665187125" sldId="2147483676"/>
            <ac:picMk id="7" creationId="{40956D53-5261-0B1D-45E0-0B828129887E}"/>
          </ac:picMkLst>
        </pc:picChg>
        <pc:picChg chg="del mod">
          <ac:chgData name="Rich Bécker" userId="75cfacb57c56c521" providerId="LiveId" clId="{858E007B-AE97-4F6F-BF1D-9A698507ECAC}" dt="2024-09-24T23:33:05.229" v="1459" actId="478"/>
          <ac:picMkLst>
            <pc:docMk/>
            <pc:sldMasterMk cId="665187125" sldId="2147483676"/>
            <ac:picMk id="8" creationId="{0CA92615-6EB1-CFFB-994F-B2D37C1A7553}"/>
          </ac:picMkLst>
        </pc:picChg>
        <pc:picChg chg="add del mod">
          <ac:chgData name="Rich Bécker" userId="75cfacb57c56c521" providerId="LiveId" clId="{858E007B-AE97-4F6F-BF1D-9A698507ECAC}" dt="2024-10-08T14:13:43.677" v="1571" actId="478"/>
          <ac:picMkLst>
            <pc:docMk/>
            <pc:sldMasterMk cId="665187125" sldId="2147483676"/>
            <ac:picMk id="8" creationId="{0CAD9736-4638-ED1C-0F1D-5F6F26056A74}"/>
          </ac:picMkLst>
        </pc:picChg>
        <pc:picChg chg="del mod">
          <ac:chgData name="Rich Bécker" userId="75cfacb57c56c521" providerId="LiveId" clId="{858E007B-AE97-4F6F-BF1D-9A698507ECAC}" dt="2024-10-08T14:13:40.667" v="1569" actId="478"/>
          <ac:picMkLst>
            <pc:docMk/>
            <pc:sldMasterMk cId="665187125" sldId="2147483676"/>
            <ac:picMk id="9" creationId="{547C80DF-E14E-6F59-F24D-31FAC912CB45}"/>
          </ac:picMkLst>
        </pc:picChg>
        <pc:picChg chg="add del mod">
          <ac:chgData name="Rich Bécker" userId="75cfacb57c56c521" providerId="LiveId" clId="{858E007B-AE97-4F6F-BF1D-9A698507ECAC}" dt="2024-10-08T14:13:57.001" v="1574" actId="478"/>
          <ac:picMkLst>
            <pc:docMk/>
            <pc:sldMasterMk cId="665187125" sldId="2147483676"/>
            <ac:picMk id="10" creationId="{54AD651B-DCB8-0B9D-C389-1521DEB984D1}"/>
          </ac:picMkLst>
        </pc:picChg>
        <pc:picChg chg="mod">
          <ac:chgData name="Rich Bécker" userId="75cfacb57c56c521" providerId="LiveId" clId="{858E007B-AE97-4F6F-BF1D-9A698507ECAC}" dt="2024-10-08T14:14:11.515" v="1576"/>
          <ac:picMkLst>
            <pc:docMk/>
            <pc:sldMasterMk cId="665187125" sldId="2147483676"/>
            <ac:picMk id="12" creationId="{EE14F2BB-409E-2A5F-2DBB-C41C92FF5C7F}"/>
          </ac:picMkLst>
        </pc:picChg>
        <pc:picChg chg="del">
          <ac:chgData name="Rich Bécker" userId="75cfacb57c56c521" providerId="LiveId" clId="{858E007B-AE97-4F6F-BF1D-9A698507ECAC}" dt="2024-09-24T20:35:21.450" v="489" actId="478"/>
          <ac:picMkLst>
            <pc:docMk/>
            <pc:sldMasterMk cId="665187125" sldId="2147483676"/>
            <ac:picMk id="13" creationId="{862CCF3A-501B-C0F7-B1B5-1F8D89CDE73A}"/>
          </ac:picMkLst>
        </pc:picChg>
        <pc:picChg chg="mod">
          <ac:chgData name="Rich Bécker" userId="75cfacb57c56c521" providerId="LiveId" clId="{858E007B-AE97-4F6F-BF1D-9A698507ECAC}" dt="2024-10-08T14:14:11.515" v="1576"/>
          <ac:picMkLst>
            <pc:docMk/>
            <pc:sldMasterMk cId="665187125" sldId="2147483676"/>
            <ac:picMk id="13" creationId="{C12FBC68-0BA0-6AD5-5278-9051F6B25F2B}"/>
          </ac:picMkLst>
        </pc:picChg>
        <pc:picChg chg="add mod">
          <ac:chgData name="Rich Bécker" userId="75cfacb57c56c521" providerId="LiveId" clId="{858E007B-AE97-4F6F-BF1D-9A698507ECAC}" dt="2024-10-08T14:16:17.920" v="1599" actId="14100"/>
          <ac:picMkLst>
            <pc:docMk/>
            <pc:sldMasterMk cId="665187125" sldId="2147483676"/>
            <ac:picMk id="14" creationId="{A38E9F80-2F6B-BAB1-641B-81C426B5CD6E}"/>
          </ac:picMkLst>
        </pc:picChg>
        <pc:sldLayoutChg chg="addSp modSp mod">
          <pc:chgData name="Rich Bécker" userId="75cfacb57c56c521" providerId="LiveId" clId="{858E007B-AE97-4F6F-BF1D-9A698507ECAC}" dt="2024-10-08T14:14:42.595" v="1582" actId="1076"/>
          <pc:sldLayoutMkLst>
            <pc:docMk/>
            <pc:sldMasterMk cId="665187125" sldId="2147483676"/>
            <pc:sldLayoutMk cId="1793021772" sldId="2147483677"/>
          </pc:sldLayoutMkLst>
          <pc:spChg chg="add mod">
            <ac:chgData name="Rich Bécker" userId="75cfacb57c56c521" providerId="LiveId" clId="{858E007B-AE97-4F6F-BF1D-9A698507ECAC}" dt="2024-10-08T14:14:42.595" v="1582" actId="1076"/>
            <ac:spMkLst>
              <pc:docMk/>
              <pc:sldMasterMk cId="665187125" sldId="2147483676"/>
              <pc:sldLayoutMk cId="1793021772" sldId="2147483677"/>
              <ac:spMk id="2" creationId="{E54D67AE-691C-EAF1-5ACF-DB4212646E99}"/>
            </ac:spMkLst>
          </pc:spChg>
          <pc:spChg chg="add mod">
            <ac:chgData name="Rich Bécker" userId="75cfacb57c56c521" providerId="LiveId" clId="{858E007B-AE97-4F6F-BF1D-9A698507ECAC}" dt="2024-10-08T14:14:42.595" v="1582" actId="1076"/>
            <ac:spMkLst>
              <pc:docMk/>
              <pc:sldMasterMk cId="665187125" sldId="2147483676"/>
              <pc:sldLayoutMk cId="1793021772" sldId="2147483677"/>
              <ac:spMk id="3" creationId="{F703D2D8-9398-EE75-152D-4442414E1F97}"/>
            </ac:spMkLst>
          </pc:spChg>
        </pc:sldLayoutChg>
        <pc:sldLayoutChg chg="addSp delSp modSp mod">
          <pc:chgData name="Rich Bécker" userId="75cfacb57c56c521" providerId="LiveId" clId="{858E007B-AE97-4F6F-BF1D-9A698507ECAC}" dt="2024-09-24T20:55:39.180" v="852" actId="21"/>
          <pc:sldLayoutMkLst>
            <pc:docMk/>
            <pc:sldMasterMk cId="665187125" sldId="2147483676"/>
            <pc:sldLayoutMk cId="3849067769" sldId="2147483678"/>
          </pc:sldLayoutMkLst>
          <pc:spChg chg="add del">
            <ac:chgData name="Rich Bécker" userId="75cfacb57c56c521" providerId="LiveId" clId="{858E007B-AE97-4F6F-BF1D-9A698507ECAC}" dt="2024-09-24T20:55:39.180" v="852" actId="21"/>
            <ac:spMkLst>
              <pc:docMk/>
              <pc:sldMasterMk cId="665187125" sldId="2147483676"/>
              <pc:sldLayoutMk cId="3849067769" sldId="2147483678"/>
              <ac:spMk id="2" creationId="{F77DD904-52BD-40E7-3A8D-6267E71AEC69}"/>
            </ac:spMkLst>
          </pc:spChg>
          <pc:spChg chg="add mod">
            <ac:chgData name="Rich Bécker" userId="75cfacb57c56c521" providerId="LiveId" clId="{858E007B-AE97-4F6F-BF1D-9A698507ECAC}" dt="2024-09-24T20:55:37.128" v="851"/>
            <ac:spMkLst>
              <pc:docMk/>
              <pc:sldMasterMk cId="665187125" sldId="2147483676"/>
              <pc:sldLayoutMk cId="3849067769" sldId="2147483678"/>
              <ac:spMk id="6" creationId="{F77DD904-52BD-40E7-3A8D-6267E71AEC69}"/>
            </ac:spMkLst>
          </pc:spChg>
        </pc:sldLayoutChg>
        <pc:sldLayoutChg chg="addSp delSp modSp mod ord">
          <pc:chgData name="Rich Bécker" userId="75cfacb57c56c521" providerId="LiveId" clId="{858E007B-AE97-4F6F-BF1D-9A698507ECAC}" dt="2024-10-08T14:14:49.051" v="1583" actId="1076"/>
          <pc:sldLayoutMkLst>
            <pc:docMk/>
            <pc:sldMasterMk cId="665187125" sldId="2147483676"/>
            <pc:sldLayoutMk cId="4259729353" sldId="2147483678"/>
          </pc:sldLayoutMkLst>
          <pc:spChg chg="del">
            <ac:chgData name="Rich Bécker" userId="75cfacb57c56c521" providerId="LiveId" clId="{858E007B-AE97-4F6F-BF1D-9A698507ECAC}" dt="2024-09-24T20:55:53.482" v="853" actId="478"/>
            <ac:spMkLst>
              <pc:docMk/>
              <pc:sldMasterMk cId="665187125" sldId="2147483676"/>
              <pc:sldLayoutMk cId="4259729353" sldId="2147483678"/>
              <ac:spMk id="2" creationId="{63F67BB4-B00B-AC22-106E-34EE3E82DD4A}"/>
            </ac:spMkLst>
          </pc:spChg>
          <pc:spChg chg="add mod">
            <ac:chgData name="Rich Bécker" userId="75cfacb57c56c521" providerId="LiveId" clId="{858E007B-AE97-4F6F-BF1D-9A698507ECAC}" dt="2024-09-24T20:55:54.929" v="854"/>
            <ac:spMkLst>
              <pc:docMk/>
              <pc:sldMasterMk cId="665187125" sldId="2147483676"/>
              <pc:sldLayoutMk cId="4259729353" sldId="2147483678"/>
              <ac:spMk id="6" creationId="{F47EEA4F-E5FE-622F-F534-67F71034A5E9}"/>
            </ac:spMkLst>
          </pc:spChg>
          <pc:spChg chg="add mod">
            <ac:chgData name="Rich Bécker" userId="75cfacb57c56c521" providerId="LiveId" clId="{858E007B-AE97-4F6F-BF1D-9A698507ECAC}" dt="2024-10-08T14:14:49.051" v="1583" actId="1076"/>
            <ac:spMkLst>
              <pc:docMk/>
              <pc:sldMasterMk cId="665187125" sldId="2147483676"/>
              <pc:sldLayoutMk cId="4259729353" sldId="2147483678"/>
              <ac:spMk id="7" creationId="{3E079193-325C-7B61-9DB9-EFB7C00560D6}"/>
            </ac:spMkLst>
          </pc:spChg>
          <pc:spChg chg="add mod">
            <ac:chgData name="Rich Bécker" userId="75cfacb57c56c521" providerId="LiveId" clId="{858E007B-AE97-4F6F-BF1D-9A698507ECAC}" dt="2024-10-08T14:14:49.051" v="1583" actId="1076"/>
            <ac:spMkLst>
              <pc:docMk/>
              <pc:sldMasterMk cId="665187125" sldId="2147483676"/>
              <pc:sldLayoutMk cId="4259729353" sldId="2147483678"/>
              <ac:spMk id="8" creationId="{3A40294F-9350-7C5D-6C9A-A497D6B7DC89}"/>
            </ac:spMkLst>
          </pc:spChg>
        </pc:sldLayoutChg>
        <pc:sldLayoutChg chg="addSp delSp modSp mod ord">
          <pc:chgData name="Rich Bécker" userId="75cfacb57c56c521" providerId="LiveId" clId="{858E007B-AE97-4F6F-BF1D-9A698507ECAC}" dt="2024-09-24T21:04:04.264" v="1009" actId="1076"/>
          <pc:sldLayoutMkLst>
            <pc:docMk/>
            <pc:sldMasterMk cId="665187125" sldId="2147483676"/>
            <pc:sldLayoutMk cId="2344202778" sldId="2147483679"/>
          </pc:sldLayoutMkLst>
          <pc:spChg chg="del">
            <ac:chgData name="Rich Bécker" userId="75cfacb57c56c521" providerId="LiveId" clId="{858E007B-AE97-4F6F-BF1D-9A698507ECAC}" dt="2024-09-24T21:02:33.241" v="963" actId="21"/>
            <ac:spMkLst>
              <pc:docMk/>
              <pc:sldMasterMk cId="665187125" sldId="2147483676"/>
              <pc:sldLayoutMk cId="2344202778" sldId="2147483679"/>
              <ac:spMk id="2" creationId="{0EEDE1AB-620A-242C-1239-DE489875C8AE}"/>
            </ac:spMkLst>
          </pc:spChg>
          <pc:spChg chg="add del mod">
            <ac:chgData name="Rich Bécker" userId="75cfacb57c56c521" providerId="LiveId" clId="{858E007B-AE97-4F6F-BF1D-9A698507ECAC}" dt="2024-09-24T21:03:30.362" v="993" actId="478"/>
            <ac:spMkLst>
              <pc:docMk/>
              <pc:sldMasterMk cId="665187125" sldId="2147483676"/>
              <pc:sldLayoutMk cId="2344202778" sldId="2147483679"/>
              <ac:spMk id="6" creationId="{A8834BAC-0F68-C4AE-6C85-CFFA6E048861}"/>
            </ac:spMkLst>
          </pc:spChg>
          <pc:spChg chg="add mod">
            <ac:chgData name="Rich Bécker" userId="75cfacb57c56c521" providerId="LiveId" clId="{858E007B-AE97-4F6F-BF1D-9A698507ECAC}" dt="2024-09-24T21:04:04.264" v="1009" actId="1076"/>
            <ac:spMkLst>
              <pc:docMk/>
              <pc:sldMasterMk cId="665187125" sldId="2147483676"/>
              <pc:sldLayoutMk cId="2344202778" sldId="2147483679"/>
              <ac:spMk id="7" creationId="{204898F3-CC9D-D3F1-4E9C-D13A557B56D9}"/>
            </ac:spMkLst>
          </pc:spChg>
          <pc:spChg chg="add mod">
            <ac:chgData name="Rich Bécker" userId="75cfacb57c56c521" providerId="LiveId" clId="{858E007B-AE97-4F6F-BF1D-9A698507ECAC}" dt="2024-09-24T21:03:54.368" v="1008" actId="1076"/>
            <ac:spMkLst>
              <pc:docMk/>
              <pc:sldMasterMk cId="665187125" sldId="2147483676"/>
              <pc:sldLayoutMk cId="2344202778" sldId="2147483679"/>
              <ac:spMk id="8" creationId="{257ADB97-8D81-97B1-987A-CD43013F3092}"/>
            </ac:spMkLst>
          </pc:spChg>
        </pc:sldLayoutChg>
        <pc:sldLayoutChg chg="addSp delSp modSp mod">
          <pc:chgData name="Rich Bécker" userId="75cfacb57c56c521" providerId="LiveId" clId="{858E007B-AE97-4F6F-BF1D-9A698507ECAC}" dt="2024-09-24T20:54:18.294" v="842" actId="21"/>
          <pc:sldLayoutMkLst>
            <pc:docMk/>
            <pc:sldMasterMk cId="665187125" sldId="2147483676"/>
            <pc:sldLayoutMk cId="859583041" sldId="2147483683"/>
          </pc:sldLayoutMkLst>
          <pc:spChg chg="add del">
            <ac:chgData name="Rich Bécker" userId="75cfacb57c56c521" providerId="LiveId" clId="{858E007B-AE97-4F6F-BF1D-9A698507ECAC}" dt="2024-09-24T20:54:18.294" v="842" actId="21"/>
            <ac:spMkLst>
              <pc:docMk/>
              <pc:sldMasterMk cId="665187125" sldId="2147483676"/>
              <pc:sldLayoutMk cId="859583041" sldId="2147483683"/>
              <ac:spMk id="2" creationId="{F6947E88-747A-F633-6348-C4B51CECC421}"/>
            </ac:spMkLst>
          </pc:spChg>
          <pc:spChg chg="add mod">
            <ac:chgData name="Rich Bécker" userId="75cfacb57c56c521" providerId="LiveId" clId="{858E007B-AE97-4F6F-BF1D-9A698507ECAC}" dt="2024-09-24T20:54:14.707" v="841"/>
            <ac:spMkLst>
              <pc:docMk/>
              <pc:sldMasterMk cId="665187125" sldId="2147483676"/>
              <pc:sldLayoutMk cId="859583041" sldId="2147483683"/>
              <ac:spMk id="6" creationId="{F6947E88-747A-F633-6348-C4B51CECC421}"/>
            </ac:spMkLst>
          </pc:spChg>
        </pc:sldLayoutChg>
        <pc:sldLayoutChg chg="addSp delSp modSp mod">
          <pc:chgData name="Rich Bécker" userId="75cfacb57c56c521" providerId="LiveId" clId="{858E007B-AE97-4F6F-BF1D-9A698507ECAC}" dt="2024-09-24T21:23:51.079" v="1400" actId="1076"/>
          <pc:sldLayoutMkLst>
            <pc:docMk/>
            <pc:sldMasterMk cId="665187125" sldId="2147483676"/>
            <pc:sldLayoutMk cId="12621938" sldId="2147483684"/>
          </pc:sldLayoutMkLst>
          <pc:spChg chg="del">
            <ac:chgData name="Rich Bécker" userId="75cfacb57c56c521" providerId="LiveId" clId="{858E007B-AE97-4F6F-BF1D-9A698507ECAC}" dt="2024-09-24T21:20:04.474" v="1300" actId="21"/>
            <ac:spMkLst>
              <pc:docMk/>
              <pc:sldMasterMk cId="665187125" sldId="2147483676"/>
              <pc:sldLayoutMk cId="12621938" sldId="2147483684"/>
              <ac:spMk id="2" creationId="{2567BF05-5ED8-BB3E-328D-7F1756C8A4A2}"/>
            </ac:spMkLst>
          </pc:spChg>
          <pc:spChg chg="add mod">
            <ac:chgData name="Rich Bécker" userId="75cfacb57c56c521" providerId="LiveId" clId="{858E007B-AE97-4F6F-BF1D-9A698507ECAC}" dt="2024-09-24T21:23:32.079" v="1394" actId="1076"/>
            <ac:spMkLst>
              <pc:docMk/>
              <pc:sldMasterMk cId="665187125" sldId="2147483676"/>
              <pc:sldLayoutMk cId="12621938" sldId="2147483684"/>
              <ac:spMk id="6" creationId="{10BAE894-B1E1-5492-443E-1B0CFB159BEA}"/>
            </ac:spMkLst>
          </pc:spChg>
          <pc:spChg chg="add del mod">
            <ac:chgData name="Rich Bécker" userId="75cfacb57c56c521" providerId="LiveId" clId="{858E007B-AE97-4F6F-BF1D-9A698507ECAC}" dt="2024-09-24T21:20:25.707" v="1303" actId="478"/>
            <ac:spMkLst>
              <pc:docMk/>
              <pc:sldMasterMk cId="665187125" sldId="2147483676"/>
              <pc:sldLayoutMk cId="12621938" sldId="2147483684"/>
              <ac:spMk id="7" creationId="{409A64F6-72C1-7F75-9527-1A82899153D5}"/>
            </ac:spMkLst>
          </pc:spChg>
          <pc:spChg chg="add del mod">
            <ac:chgData name="Rich Bécker" userId="75cfacb57c56c521" providerId="LiveId" clId="{858E007B-AE97-4F6F-BF1D-9A698507ECAC}" dt="2024-09-24T21:22:00.517" v="1361" actId="478"/>
            <ac:spMkLst>
              <pc:docMk/>
              <pc:sldMasterMk cId="665187125" sldId="2147483676"/>
              <pc:sldLayoutMk cId="12621938" sldId="2147483684"/>
              <ac:spMk id="8" creationId="{4BA1D2FF-5114-3046-1C61-DBF59951CB31}"/>
            </ac:spMkLst>
          </pc:spChg>
          <pc:spChg chg="add mod">
            <ac:chgData name="Rich Bécker" userId="75cfacb57c56c521" providerId="LiveId" clId="{858E007B-AE97-4F6F-BF1D-9A698507ECAC}" dt="2024-09-24T21:23:51.079" v="1400" actId="1076"/>
            <ac:spMkLst>
              <pc:docMk/>
              <pc:sldMasterMk cId="665187125" sldId="2147483676"/>
              <pc:sldLayoutMk cId="12621938" sldId="2147483684"/>
              <ac:spMk id="9" creationId="{16E353CE-9A05-D9C8-D71A-E75F27D5EB0A}"/>
            </ac:spMkLst>
          </pc:spChg>
        </pc:sldLayoutChg>
      </pc:sldMasterChg>
      <pc:sldMasterChg chg="new del mod addSldLayout">
        <pc:chgData name="Rich Bécker" userId="75cfacb57c56c521" providerId="LiveId" clId="{858E007B-AE97-4F6F-BF1D-9A698507ECAC}" dt="2024-09-24T20:34:58.223" v="488" actId="2696"/>
        <pc:sldMasterMkLst>
          <pc:docMk/>
          <pc:sldMasterMk cId="2076701659" sldId="2147483676"/>
        </pc:sldMasterMkLst>
        <pc:sldLayoutChg chg="new replId">
          <pc:chgData name="Rich Bécker" userId="75cfacb57c56c521" providerId="LiveId" clId="{858E007B-AE97-4F6F-BF1D-9A698507ECAC}" dt="2024-09-24T20:34:52.007" v="487" actId="6938"/>
          <pc:sldLayoutMkLst>
            <pc:docMk/>
            <pc:sldMasterMk cId="2076701659" sldId="2147483676"/>
            <pc:sldLayoutMk cId="1056161573" sldId="2147483677"/>
          </pc:sldLayoutMkLst>
        </pc:sldLayoutChg>
        <pc:sldLayoutChg chg="new replId">
          <pc:chgData name="Rich Bécker" userId="75cfacb57c56c521" providerId="LiveId" clId="{858E007B-AE97-4F6F-BF1D-9A698507ECAC}" dt="2024-09-24T20:34:52.007" v="487" actId="6938"/>
          <pc:sldLayoutMkLst>
            <pc:docMk/>
            <pc:sldMasterMk cId="2076701659" sldId="2147483676"/>
            <pc:sldLayoutMk cId="1100351238" sldId="2147483678"/>
          </pc:sldLayoutMkLst>
        </pc:sldLayoutChg>
        <pc:sldLayoutChg chg="new replId">
          <pc:chgData name="Rich Bécker" userId="75cfacb57c56c521" providerId="LiveId" clId="{858E007B-AE97-4F6F-BF1D-9A698507ECAC}" dt="2024-09-24T20:34:52.007" v="487" actId="6938"/>
          <pc:sldLayoutMkLst>
            <pc:docMk/>
            <pc:sldMasterMk cId="2076701659" sldId="2147483676"/>
            <pc:sldLayoutMk cId="3442620392" sldId="2147483679"/>
          </pc:sldLayoutMkLst>
        </pc:sldLayoutChg>
        <pc:sldLayoutChg chg="new replId">
          <pc:chgData name="Rich Bécker" userId="75cfacb57c56c521" providerId="LiveId" clId="{858E007B-AE97-4F6F-BF1D-9A698507ECAC}" dt="2024-09-24T20:34:52.007" v="487" actId="6938"/>
          <pc:sldLayoutMkLst>
            <pc:docMk/>
            <pc:sldMasterMk cId="2076701659" sldId="2147483676"/>
            <pc:sldLayoutMk cId="2164386652" sldId="2147483680"/>
          </pc:sldLayoutMkLst>
        </pc:sldLayoutChg>
        <pc:sldLayoutChg chg="new replId">
          <pc:chgData name="Rich Bécker" userId="75cfacb57c56c521" providerId="LiveId" clId="{858E007B-AE97-4F6F-BF1D-9A698507ECAC}" dt="2024-09-24T20:34:52.007" v="487" actId="6938"/>
          <pc:sldLayoutMkLst>
            <pc:docMk/>
            <pc:sldMasterMk cId="2076701659" sldId="2147483676"/>
            <pc:sldLayoutMk cId="2089136074" sldId="2147483681"/>
          </pc:sldLayoutMkLst>
        </pc:sldLayoutChg>
        <pc:sldLayoutChg chg="new replId">
          <pc:chgData name="Rich Bécker" userId="75cfacb57c56c521" providerId="LiveId" clId="{858E007B-AE97-4F6F-BF1D-9A698507ECAC}" dt="2024-09-24T20:34:52.007" v="487" actId="6938"/>
          <pc:sldLayoutMkLst>
            <pc:docMk/>
            <pc:sldMasterMk cId="2076701659" sldId="2147483676"/>
            <pc:sldLayoutMk cId="1714290311" sldId="2147483682"/>
          </pc:sldLayoutMkLst>
        </pc:sldLayoutChg>
        <pc:sldLayoutChg chg="new replId">
          <pc:chgData name="Rich Bécker" userId="75cfacb57c56c521" providerId="LiveId" clId="{858E007B-AE97-4F6F-BF1D-9A698507ECAC}" dt="2024-09-24T20:34:52.007" v="487" actId="6938"/>
          <pc:sldLayoutMkLst>
            <pc:docMk/>
            <pc:sldMasterMk cId="2076701659" sldId="2147483676"/>
            <pc:sldLayoutMk cId="3242516996" sldId="2147483683"/>
          </pc:sldLayoutMkLst>
        </pc:sldLayoutChg>
        <pc:sldLayoutChg chg="new replId">
          <pc:chgData name="Rich Bécker" userId="75cfacb57c56c521" providerId="LiveId" clId="{858E007B-AE97-4F6F-BF1D-9A698507ECAC}" dt="2024-09-24T20:34:52.007" v="487" actId="6938"/>
          <pc:sldLayoutMkLst>
            <pc:docMk/>
            <pc:sldMasterMk cId="2076701659" sldId="2147483676"/>
            <pc:sldLayoutMk cId="2646751662" sldId="2147483684"/>
          </pc:sldLayoutMkLst>
        </pc:sldLayoutChg>
        <pc:sldLayoutChg chg="new replId">
          <pc:chgData name="Rich Bécker" userId="75cfacb57c56c521" providerId="LiveId" clId="{858E007B-AE97-4F6F-BF1D-9A698507ECAC}" dt="2024-09-24T20:34:52.007" v="487" actId="6938"/>
          <pc:sldLayoutMkLst>
            <pc:docMk/>
            <pc:sldMasterMk cId="2076701659" sldId="2147483676"/>
            <pc:sldLayoutMk cId="405774726" sldId="2147483685"/>
          </pc:sldLayoutMkLst>
        </pc:sldLayoutChg>
        <pc:sldLayoutChg chg="new replId">
          <pc:chgData name="Rich Bécker" userId="75cfacb57c56c521" providerId="LiveId" clId="{858E007B-AE97-4F6F-BF1D-9A698507ECAC}" dt="2024-09-24T20:34:52.007" v="487" actId="6938"/>
          <pc:sldLayoutMkLst>
            <pc:docMk/>
            <pc:sldMasterMk cId="2076701659" sldId="2147483676"/>
            <pc:sldLayoutMk cId="955176928" sldId="2147483686"/>
          </pc:sldLayoutMkLst>
        </pc:sldLayoutChg>
        <pc:sldLayoutChg chg="new replId">
          <pc:chgData name="Rich Bécker" userId="75cfacb57c56c521" providerId="LiveId" clId="{858E007B-AE97-4F6F-BF1D-9A698507ECAC}" dt="2024-09-24T20:34:52.007" v="487" actId="6938"/>
          <pc:sldLayoutMkLst>
            <pc:docMk/>
            <pc:sldMasterMk cId="2076701659" sldId="2147483676"/>
            <pc:sldLayoutMk cId="3136385609" sldId="2147483687"/>
          </pc:sldLayoutMkLst>
        </pc:sldLayoutChg>
      </pc:sldMasterChg>
      <pc:sldMasterChg chg="addSp delSp modSp del mod modSldLayout">
        <pc:chgData name="Rich Bécker" userId="75cfacb57c56c521" providerId="LiveId" clId="{858E007B-AE97-4F6F-BF1D-9A698507ECAC}" dt="2024-09-24T20:55:18.537" v="849" actId="2696"/>
        <pc:sldMasterMkLst>
          <pc:docMk/>
          <pc:sldMasterMk cId="3915706717" sldId="2147483678"/>
        </pc:sldMasterMkLst>
        <pc:spChg chg="add del mod">
          <ac:chgData name="Rich Bécker" userId="75cfacb57c56c521" providerId="LiveId" clId="{858E007B-AE97-4F6F-BF1D-9A698507ECAC}" dt="2024-09-24T20:55:01.283" v="846" actId="21"/>
          <ac:spMkLst>
            <pc:docMk/>
            <pc:sldMasterMk cId="3915706717" sldId="2147483678"/>
            <ac:spMk id="2" creationId="{E54D67AE-691C-EAF1-5ACF-DB4212646E99}"/>
          </ac:spMkLst>
        </pc:spChg>
        <pc:spChg chg="add del mod">
          <ac:chgData name="Rich Bécker" userId="75cfacb57c56c521" providerId="LiveId" clId="{858E007B-AE97-4F6F-BF1D-9A698507ECAC}" dt="2024-09-24T20:55:01.283" v="846" actId="21"/>
          <ac:spMkLst>
            <pc:docMk/>
            <pc:sldMasterMk cId="3915706717" sldId="2147483678"/>
            <ac:spMk id="3" creationId="{F703D2D8-9398-EE75-152D-4442414E1F97}"/>
          </ac:spMkLst>
        </pc:spChg>
        <pc:picChg chg="mod">
          <ac:chgData name="Rich Bécker" userId="75cfacb57c56c521" providerId="LiveId" clId="{858E007B-AE97-4F6F-BF1D-9A698507ECAC}" dt="2024-09-24T20:42:01.506" v="613" actId="1076"/>
          <ac:picMkLst>
            <pc:docMk/>
            <pc:sldMasterMk cId="3915706717" sldId="2147483678"/>
            <ac:picMk id="9" creationId="{547C80DF-E14E-6F59-F24D-31FAC912CB45}"/>
          </ac:picMkLst>
        </pc:picChg>
        <pc:sldLayoutChg chg="addSp delSp modSp mod">
          <pc:chgData name="Rich Bécker" userId="75cfacb57c56c521" providerId="LiveId" clId="{858E007B-AE97-4F6F-BF1D-9A698507ECAC}" dt="2024-09-24T20:55:09.278" v="848"/>
          <pc:sldLayoutMkLst>
            <pc:docMk/>
            <pc:sldMasterMk cId="3915706717" sldId="2147483678"/>
            <pc:sldLayoutMk cId="2916695755" sldId="2147483683"/>
          </pc:sldLayoutMkLst>
          <pc:spChg chg="del">
            <ac:chgData name="Rich Bécker" userId="75cfacb57c56c521" providerId="LiveId" clId="{858E007B-AE97-4F6F-BF1D-9A698507ECAC}" dt="2024-09-24T20:55:08.108" v="847" actId="21"/>
            <ac:spMkLst>
              <pc:docMk/>
              <pc:sldMasterMk cId="3915706717" sldId="2147483678"/>
              <pc:sldLayoutMk cId="2916695755" sldId="2147483683"/>
              <ac:spMk id="2" creationId="{E8EFD491-68E9-F153-C90D-00231DC7249A}"/>
            </ac:spMkLst>
          </pc:spChg>
          <pc:spChg chg="add mod">
            <ac:chgData name="Rich Bécker" userId="75cfacb57c56c521" providerId="LiveId" clId="{858E007B-AE97-4F6F-BF1D-9A698507ECAC}" dt="2024-09-24T20:55:09.278" v="848"/>
            <ac:spMkLst>
              <pc:docMk/>
              <pc:sldMasterMk cId="3915706717" sldId="2147483678"/>
              <pc:sldLayoutMk cId="2916695755" sldId="2147483683"/>
              <ac:spMk id="6" creationId="{E8EFD491-68E9-F153-C90D-00231DC7249A}"/>
            </ac:spMkLst>
          </pc:spChg>
        </pc:sldLayoutChg>
      </pc:sldMasterChg>
      <pc:sldMasterChg chg="addSp delSp modSp mod modSldLayout sldLayoutOrd">
        <pc:chgData name="Rich Bécker" userId="75cfacb57c56c521" providerId="LiveId" clId="{858E007B-AE97-4F6F-BF1D-9A698507ECAC}" dt="2024-10-08T14:16:02.497" v="1597" actId="1076"/>
        <pc:sldMasterMkLst>
          <pc:docMk/>
          <pc:sldMasterMk cId="601914576" sldId="2147483680"/>
        </pc:sldMasterMkLst>
        <pc:spChg chg="del mod">
          <ac:chgData name="Rich Bécker" userId="75cfacb57c56c521" providerId="LiveId" clId="{858E007B-AE97-4F6F-BF1D-9A698507ECAC}" dt="2024-09-24T20:50:13.155" v="767" actId="21"/>
          <ac:spMkLst>
            <pc:docMk/>
            <pc:sldMasterMk cId="601914576" sldId="2147483680"/>
            <ac:spMk id="2" creationId="{E54D67AE-691C-EAF1-5ACF-DB4212646E99}"/>
          </ac:spMkLst>
        </pc:spChg>
        <pc:spChg chg="del mod">
          <ac:chgData name="Rich Bécker" userId="75cfacb57c56c521" providerId="LiveId" clId="{858E007B-AE97-4F6F-BF1D-9A698507ECAC}" dt="2024-09-24T20:43:17.447" v="635" actId="478"/>
          <ac:spMkLst>
            <pc:docMk/>
            <pc:sldMasterMk cId="601914576" sldId="2147483680"/>
            <ac:spMk id="3" creationId="{F703D2D8-9398-EE75-152D-4442414E1F97}"/>
          </ac:spMkLst>
        </pc:spChg>
        <pc:spChg chg="add del mod">
          <ac:chgData name="Rich Bécker" userId="75cfacb57c56c521" providerId="LiveId" clId="{858E007B-AE97-4F6F-BF1D-9A698507ECAC}" dt="2024-09-24T20:45:57.876" v="702" actId="478"/>
          <ac:spMkLst>
            <pc:docMk/>
            <pc:sldMasterMk cId="601914576" sldId="2147483680"/>
            <ac:spMk id="7" creationId="{A1445747-0794-6EEF-E41D-0196BD4195C5}"/>
          </ac:spMkLst>
        </pc:spChg>
        <pc:spChg chg="add mod">
          <ac:chgData name="Rich Bécker" userId="75cfacb57c56c521" providerId="LiveId" clId="{858E007B-AE97-4F6F-BF1D-9A698507ECAC}" dt="2024-09-24T23:32:57.223" v="1458" actId="692"/>
          <ac:spMkLst>
            <pc:docMk/>
            <pc:sldMasterMk cId="601914576" sldId="2147483680"/>
            <ac:spMk id="10" creationId="{C7212820-C53F-0000-E125-3AA71EE9B959}"/>
          </ac:spMkLst>
        </pc:spChg>
        <pc:spChg chg="add del mod">
          <ac:chgData name="Rich Bécker" userId="75cfacb57c56c521" providerId="LiveId" clId="{858E007B-AE97-4F6F-BF1D-9A698507ECAC}" dt="2024-09-24T20:48:12.594" v="721" actId="478"/>
          <ac:spMkLst>
            <pc:docMk/>
            <pc:sldMasterMk cId="601914576" sldId="2147483680"/>
            <ac:spMk id="11" creationId="{FC8F9B3E-DDEE-2F00-5D84-9CCEA7A48DE4}"/>
          </ac:spMkLst>
        </pc:spChg>
        <pc:spChg chg="add mod">
          <ac:chgData name="Rich Bécker" userId="75cfacb57c56c521" providerId="LiveId" clId="{858E007B-AE97-4F6F-BF1D-9A698507ECAC}" dt="2024-09-24T20:52:45.092" v="815" actId="1076"/>
          <ac:spMkLst>
            <pc:docMk/>
            <pc:sldMasterMk cId="601914576" sldId="2147483680"/>
            <ac:spMk id="12" creationId="{5493A184-E807-FA64-1AE2-28164717FA0E}"/>
          </ac:spMkLst>
        </pc:spChg>
        <pc:spChg chg="add mod">
          <ac:chgData name="Rich Bécker" userId="75cfacb57c56c521" providerId="LiveId" clId="{858E007B-AE97-4F6F-BF1D-9A698507ECAC}" dt="2024-09-24T20:53:32.429" v="838" actId="207"/>
          <ac:spMkLst>
            <pc:docMk/>
            <pc:sldMasterMk cId="601914576" sldId="2147483680"/>
            <ac:spMk id="13" creationId="{87A98A2D-8581-A949-303E-52700B4C3DCE}"/>
          </ac:spMkLst>
        </pc:spChg>
        <pc:grpChg chg="add mod">
          <ac:chgData name="Rich Bécker" userId="75cfacb57c56c521" providerId="LiveId" clId="{858E007B-AE97-4F6F-BF1D-9A698507ECAC}" dt="2024-10-08T14:14:06.193" v="1575" actId="1076"/>
          <ac:grpSpMkLst>
            <pc:docMk/>
            <pc:sldMasterMk cId="601914576" sldId="2147483680"/>
            <ac:grpSpMk id="14" creationId="{427A6658-78A3-F91E-7E47-6433187322AB}"/>
          </ac:grpSpMkLst>
        </pc:grpChg>
        <pc:picChg chg="add del mod ord">
          <ac:chgData name="Rich Bécker" userId="75cfacb57c56c521" providerId="LiveId" clId="{858E007B-AE97-4F6F-BF1D-9A698507ECAC}" dt="2024-10-08T14:10:03.743" v="1540" actId="21"/>
          <ac:picMkLst>
            <pc:docMk/>
            <pc:sldMasterMk cId="601914576" sldId="2147483680"/>
            <ac:picMk id="2" creationId="{0CAD9736-4638-ED1C-0F1D-5F6F26056A74}"/>
          </ac:picMkLst>
        </pc:picChg>
        <pc:picChg chg="add mod ord">
          <ac:chgData name="Rich Bécker" userId="75cfacb57c56c521" providerId="LiveId" clId="{858E007B-AE97-4F6F-BF1D-9A698507ECAC}" dt="2024-10-08T14:13:00.719" v="1561" actId="14100"/>
          <ac:picMkLst>
            <pc:docMk/>
            <pc:sldMasterMk cId="601914576" sldId="2147483680"/>
            <ac:picMk id="7" creationId="{A95320D0-7030-7247-44F2-88923CDD6F76}"/>
          </ac:picMkLst>
        </pc:picChg>
        <pc:picChg chg="del mod">
          <ac:chgData name="Rich Bécker" userId="75cfacb57c56c521" providerId="LiveId" clId="{858E007B-AE97-4F6F-BF1D-9A698507ECAC}" dt="2024-09-24T23:32:19.820" v="1446" actId="478"/>
          <ac:picMkLst>
            <pc:docMk/>
            <pc:sldMasterMk cId="601914576" sldId="2147483680"/>
            <ac:picMk id="8" creationId="{0CA92615-6EB1-CFFB-994F-B2D37C1A7553}"/>
          </ac:picMkLst>
        </pc:picChg>
        <pc:picChg chg="add mod">
          <ac:chgData name="Rich Bécker" userId="75cfacb57c56c521" providerId="LiveId" clId="{858E007B-AE97-4F6F-BF1D-9A698507ECAC}" dt="2024-10-08T14:16:02.497" v="1597" actId="1076"/>
          <ac:picMkLst>
            <pc:docMk/>
            <pc:sldMasterMk cId="601914576" sldId="2147483680"/>
            <ac:picMk id="8" creationId="{ECDE3941-8D2E-6D55-A96F-8A14FE627B94}"/>
          </ac:picMkLst>
        </pc:picChg>
        <pc:picChg chg="del mod">
          <ac:chgData name="Rich Bécker" userId="75cfacb57c56c521" providerId="LiveId" clId="{858E007B-AE97-4F6F-BF1D-9A698507ECAC}" dt="2024-10-08T14:09:15.541" v="1527" actId="478"/>
          <ac:picMkLst>
            <pc:docMk/>
            <pc:sldMasterMk cId="601914576" sldId="2147483680"/>
            <ac:picMk id="9" creationId="{547C80DF-E14E-6F59-F24D-31FAC912CB45}"/>
          </ac:picMkLst>
        </pc:picChg>
        <pc:picChg chg="mod">
          <ac:chgData name="Rich Bécker" userId="75cfacb57c56c521" providerId="LiveId" clId="{858E007B-AE97-4F6F-BF1D-9A698507ECAC}" dt="2024-10-08T14:09:17.411" v="1528"/>
          <ac:picMkLst>
            <pc:docMk/>
            <pc:sldMasterMk cId="601914576" sldId="2147483680"/>
            <ac:picMk id="15" creationId="{E8715508-1D8A-5589-FF80-D01D90A3223D}"/>
          </ac:picMkLst>
        </pc:picChg>
        <pc:picChg chg="mod">
          <ac:chgData name="Rich Bécker" userId="75cfacb57c56c521" providerId="LiveId" clId="{858E007B-AE97-4F6F-BF1D-9A698507ECAC}" dt="2024-10-08T14:09:17.411" v="1528"/>
          <ac:picMkLst>
            <pc:docMk/>
            <pc:sldMasterMk cId="601914576" sldId="2147483680"/>
            <ac:picMk id="17" creationId="{952B8A32-FD32-F756-F67F-0DD7A95AFCFB}"/>
          </ac:picMkLst>
        </pc:picChg>
        <pc:sldLayoutChg chg="addSp modSp">
          <pc:chgData name="Rich Bécker" userId="75cfacb57c56c521" providerId="LiveId" clId="{858E007B-AE97-4F6F-BF1D-9A698507ECAC}" dt="2024-09-24T20:50:19.982" v="768"/>
          <pc:sldLayoutMkLst>
            <pc:docMk/>
            <pc:sldMasterMk cId="601914576" sldId="2147483680"/>
            <pc:sldLayoutMk cId="669926464" sldId="2147483681"/>
          </pc:sldLayoutMkLst>
          <pc:spChg chg="add mod">
            <ac:chgData name="Rich Bécker" userId="75cfacb57c56c521" providerId="LiveId" clId="{858E007B-AE97-4F6F-BF1D-9A698507ECAC}" dt="2024-09-24T20:50:19.982" v="768"/>
            <ac:spMkLst>
              <pc:docMk/>
              <pc:sldMasterMk cId="601914576" sldId="2147483680"/>
              <pc:sldLayoutMk cId="669926464" sldId="2147483681"/>
              <ac:spMk id="2" creationId="{E54D67AE-691C-EAF1-5ACF-DB4212646E99}"/>
            </ac:spMkLst>
          </pc:spChg>
        </pc:sldLayoutChg>
        <pc:sldLayoutChg chg="addSp delSp modSp mod">
          <pc:chgData name="Rich Bécker" userId="75cfacb57c56c521" providerId="LiveId" clId="{858E007B-AE97-4F6F-BF1D-9A698507ECAC}" dt="2024-09-24T20:51:34.513" v="812" actId="1076"/>
          <pc:sldLayoutMkLst>
            <pc:docMk/>
            <pc:sldMasterMk cId="601914576" sldId="2147483680"/>
            <pc:sldLayoutMk cId="445223245" sldId="2147483682"/>
          </pc:sldLayoutMkLst>
          <pc:spChg chg="del">
            <ac:chgData name="Rich Bécker" userId="75cfacb57c56c521" providerId="LiveId" clId="{858E007B-AE97-4F6F-BF1D-9A698507ECAC}" dt="2024-09-24T20:50:40.017" v="771" actId="478"/>
            <ac:spMkLst>
              <pc:docMk/>
              <pc:sldMasterMk cId="601914576" sldId="2147483680"/>
              <pc:sldLayoutMk cId="445223245" sldId="2147483682"/>
              <ac:spMk id="2" creationId="{7464173E-7A6F-8CBF-5E95-E89E0FE9AC0C}"/>
            </ac:spMkLst>
          </pc:spChg>
          <pc:spChg chg="add mod">
            <ac:chgData name="Rich Bécker" userId="75cfacb57c56c521" providerId="LiveId" clId="{858E007B-AE97-4F6F-BF1D-9A698507ECAC}" dt="2024-09-24T20:51:34.513" v="812" actId="1076"/>
            <ac:spMkLst>
              <pc:docMk/>
              <pc:sldMasterMk cId="601914576" sldId="2147483680"/>
              <pc:sldLayoutMk cId="445223245" sldId="2147483682"/>
              <ac:spMk id="6" creationId="{4F3C04DD-0907-C09A-7FCD-611C82E27E26}"/>
            </ac:spMkLst>
          </pc:spChg>
        </pc:sldLayoutChg>
        <pc:sldLayoutChg chg="delSp mod ord">
          <pc:chgData name="Rich Bécker" userId="75cfacb57c56c521" providerId="LiveId" clId="{858E007B-AE97-4F6F-BF1D-9A698507ECAC}" dt="2024-09-24T21:27:29.216" v="1409" actId="20578"/>
          <pc:sldLayoutMkLst>
            <pc:docMk/>
            <pc:sldMasterMk cId="601914576" sldId="2147483680"/>
            <pc:sldLayoutMk cId="1485171799" sldId="2147483685"/>
          </pc:sldLayoutMkLst>
          <pc:spChg chg="del">
            <ac:chgData name="Rich Bécker" userId="75cfacb57c56c521" providerId="LiveId" clId="{858E007B-AE97-4F6F-BF1D-9A698507ECAC}" dt="2024-09-24T21:27:26.425" v="1408" actId="21"/>
            <ac:spMkLst>
              <pc:docMk/>
              <pc:sldMasterMk cId="601914576" sldId="2147483680"/>
              <pc:sldLayoutMk cId="1485171799" sldId="2147483685"/>
              <ac:spMk id="2" creationId="{F5646DAA-BF99-0C6D-2C8E-EFEFC8F41F18}"/>
            </ac:spMkLst>
          </pc:spChg>
        </pc:sldLayoutChg>
      </pc:sldMasterChg>
      <pc:sldMasterChg chg="new del mod addSldLayout delSldLayout">
        <pc:chgData name="Rich Bécker" userId="75cfacb57c56c521" providerId="LiveId" clId="{858E007B-AE97-4F6F-BF1D-9A698507ECAC}" dt="2024-09-24T20:50:34.280" v="770" actId="6938"/>
        <pc:sldMasterMkLst>
          <pc:docMk/>
          <pc:sldMasterMk cId="323016249" sldId="2147483682"/>
        </pc:sldMasterMkLst>
        <pc:sldLayoutChg chg="new del replId">
          <pc:chgData name="Rich Bécker" userId="75cfacb57c56c521" providerId="LiveId" clId="{858E007B-AE97-4F6F-BF1D-9A698507ECAC}" dt="2024-09-24T20:50:34.280" v="770" actId="6938"/>
          <pc:sldLayoutMkLst>
            <pc:docMk/>
            <pc:sldMasterMk cId="323016249" sldId="2147483682"/>
            <pc:sldLayoutMk cId="4073346509" sldId="2147483683"/>
          </pc:sldLayoutMkLst>
        </pc:sldLayoutChg>
        <pc:sldLayoutChg chg="new del replId">
          <pc:chgData name="Rich Bécker" userId="75cfacb57c56c521" providerId="LiveId" clId="{858E007B-AE97-4F6F-BF1D-9A698507ECAC}" dt="2024-09-24T20:50:34.280" v="770" actId="6938"/>
          <pc:sldLayoutMkLst>
            <pc:docMk/>
            <pc:sldMasterMk cId="323016249" sldId="2147483682"/>
            <pc:sldLayoutMk cId="2738376469" sldId="2147483684"/>
          </pc:sldLayoutMkLst>
        </pc:sldLayoutChg>
        <pc:sldLayoutChg chg="new del replId">
          <pc:chgData name="Rich Bécker" userId="75cfacb57c56c521" providerId="LiveId" clId="{858E007B-AE97-4F6F-BF1D-9A698507ECAC}" dt="2024-09-24T20:50:34.280" v="770" actId="6938"/>
          <pc:sldLayoutMkLst>
            <pc:docMk/>
            <pc:sldMasterMk cId="323016249" sldId="2147483682"/>
            <pc:sldLayoutMk cId="386820730" sldId="2147483685"/>
          </pc:sldLayoutMkLst>
        </pc:sldLayoutChg>
        <pc:sldLayoutChg chg="new del replId">
          <pc:chgData name="Rich Bécker" userId="75cfacb57c56c521" providerId="LiveId" clId="{858E007B-AE97-4F6F-BF1D-9A698507ECAC}" dt="2024-09-24T20:50:34.280" v="770" actId="6938"/>
          <pc:sldLayoutMkLst>
            <pc:docMk/>
            <pc:sldMasterMk cId="323016249" sldId="2147483682"/>
            <pc:sldLayoutMk cId="1219562759" sldId="2147483686"/>
          </pc:sldLayoutMkLst>
        </pc:sldLayoutChg>
        <pc:sldLayoutChg chg="new del replId">
          <pc:chgData name="Rich Bécker" userId="75cfacb57c56c521" providerId="LiveId" clId="{858E007B-AE97-4F6F-BF1D-9A698507ECAC}" dt="2024-09-24T20:50:34.280" v="770" actId="6938"/>
          <pc:sldLayoutMkLst>
            <pc:docMk/>
            <pc:sldMasterMk cId="323016249" sldId="2147483682"/>
            <pc:sldLayoutMk cId="1489311064" sldId="2147483687"/>
          </pc:sldLayoutMkLst>
        </pc:sldLayoutChg>
        <pc:sldLayoutChg chg="new del replId">
          <pc:chgData name="Rich Bécker" userId="75cfacb57c56c521" providerId="LiveId" clId="{858E007B-AE97-4F6F-BF1D-9A698507ECAC}" dt="2024-09-24T20:50:34.280" v="770" actId="6938"/>
          <pc:sldLayoutMkLst>
            <pc:docMk/>
            <pc:sldMasterMk cId="323016249" sldId="2147483682"/>
            <pc:sldLayoutMk cId="1008813332" sldId="2147483688"/>
          </pc:sldLayoutMkLst>
        </pc:sldLayoutChg>
        <pc:sldLayoutChg chg="new del replId">
          <pc:chgData name="Rich Bécker" userId="75cfacb57c56c521" providerId="LiveId" clId="{858E007B-AE97-4F6F-BF1D-9A698507ECAC}" dt="2024-09-24T20:50:34.280" v="770" actId="6938"/>
          <pc:sldLayoutMkLst>
            <pc:docMk/>
            <pc:sldMasterMk cId="323016249" sldId="2147483682"/>
            <pc:sldLayoutMk cId="1179790840" sldId="2147483689"/>
          </pc:sldLayoutMkLst>
        </pc:sldLayoutChg>
        <pc:sldLayoutChg chg="new del replId">
          <pc:chgData name="Rich Bécker" userId="75cfacb57c56c521" providerId="LiveId" clId="{858E007B-AE97-4F6F-BF1D-9A698507ECAC}" dt="2024-09-24T20:50:34.280" v="770" actId="6938"/>
          <pc:sldLayoutMkLst>
            <pc:docMk/>
            <pc:sldMasterMk cId="323016249" sldId="2147483682"/>
            <pc:sldLayoutMk cId="1650279726" sldId="2147483690"/>
          </pc:sldLayoutMkLst>
        </pc:sldLayoutChg>
        <pc:sldLayoutChg chg="new del replId">
          <pc:chgData name="Rich Bécker" userId="75cfacb57c56c521" providerId="LiveId" clId="{858E007B-AE97-4F6F-BF1D-9A698507ECAC}" dt="2024-09-24T20:50:34.280" v="770" actId="6938"/>
          <pc:sldLayoutMkLst>
            <pc:docMk/>
            <pc:sldMasterMk cId="323016249" sldId="2147483682"/>
            <pc:sldLayoutMk cId="831635943" sldId="2147483691"/>
          </pc:sldLayoutMkLst>
        </pc:sldLayoutChg>
        <pc:sldLayoutChg chg="new del replId">
          <pc:chgData name="Rich Bécker" userId="75cfacb57c56c521" providerId="LiveId" clId="{858E007B-AE97-4F6F-BF1D-9A698507ECAC}" dt="2024-09-24T20:50:34.280" v="770" actId="6938"/>
          <pc:sldLayoutMkLst>
            <pc:docMk/>
            <pc:sldMasterMk cId="323016249" sldId="2147483682"/>
            <pc:sldLayoutMk cId="477572494" sldId="2147483692"/>
          </pc:sldLayoutMkLst>
        </pc:sldLayoutChg>
        <pc:sldLayoutChg chg="new del replId">
          <pc:chgData name="Rich Bécker" userId="75cfacb57c56c521" providerId="LiveId" clId="{858E007B-AE97-4F6F-BF1D-9A698507ECAC}" dt="2024-09-24T20:50:34.280" v="770" actId="6938"/>
          <pc:sldLayoutMkLst>
            <pc:docMk/>
            <pc:sldMasterMk cId="323016249" sldId="2147483682"/>
            <pc:sldLayoutMk cId="1800809925" sldId="2147483693"/>
          </pc:sldLayoutMkLst>
        </pc:sldLayoutChg>
      </pc:sldMasterChg>
      <pc:sldMasterChg chg="new del mod addSldLayout">
        <pc:chgData name="Rich Bécker" userId="75cfacb57c56c521" providerId="LiveId" clId="{858E007B-AE97-4F6F-BF1D-9A698507ECAC}" dt="2024-09-24T21:02:27.476" v="962" actId="2696"/>
        <pc:sldMasterMkLst>
          <pc:docMk/>
          <pc:sldMasterMk cId="121525547" sldId="2147483683"/>
        </pc:sldMasterMkLst>
        <pc:sldLayoutChg chg="new replId">
          <pc:chgData name="Rich Bécker" userId="75cfacb57c56c521" providerId="LiveId" clId="{858E007B-AE97-4F6F-BF1D-9A698507ECAC}" dt="2024-09-24T21:02:25.799" v="961" actId="6938"/>
          <pc:sldLayoutMkLst>
            <pc:docMk/>
            <pc:sldMasterMk cId="121525547" sldId="2147483683"/>
            <pc:sldLayoutMk cId="1679901837" sldId="2147483684"/>
          </pc:sldLayoutMkLst>
        </pc:sldLayoutChg>
        <pc:sldLayoutChg chg="new replId">
          <pc:chgData name="Rich Bécker" userId="75cfacb57c56c521" providerId="LiveId" clId="{858E007B-AE97-4F6F-BF1D-9A698507ECAC}" dt="2024-09-24T21:02:25.799" v="961" actId="6938"/>
          <pc:sldLayoutMkLst>
            <pc:docMk/>
            <pc:sldMasterMk cId="121525547" sldId="2147483683"/>
            <pc:sldLayoutMk cId="4093228436" sldId="2147483685"/>
          </pc:sldLayoutMkLst>
        </pc:sldLayoutChg>
        <pc:sldLayoutChg chg="new replId">
          <pc:chgData name="Rich Bécker" userId="75cfacb57c56c521" providerId="LiveId" clId="{858E007B-AE97-4F6F-BF1D-9A698507ECAC}" dt="2024-09-24T21:02:25.799" v="961" actId="6938"/>
          <pc:sldLayoutMkLst>
            <pc:docMk/>
            <pc:sldMasterMk cId="121525547" sldId="2147483683"/>
            <pc:sldLayoutMk cId="3141209682" sldId="2147483686"/>
          </pc:sldLayoutMkLst>
        </pc:sldLayoutChg>
        <pc:sldLayoutChg chg="new replId">
          <pc:chgData name="Rich Bécker" userId="75cfacb57c56c521" providerId="LiveId" clId="{858E007B-AE97-4F6F-BF1D-9A698507ECAC}" dt="2024-09-24T21:02:25.799" v="961" actId="6938"/>
          <pc:sldLayoutMkLst>
            <pc:docMk/>
            <pc:sldMasterMk cId="121525547" sldId="2147483683"/>
            <pc:sldLayoutMk cId="2643302913" sldId="2147483687"/>
          </pc:sldLayoutMkLst>
        </pc:sldLayoutChg>
        <pc:sldLayoutChg chg="new replId">
          <pc:chgData name="Rich Bécker" userId="75cfacb57c56c521" providerId="LiveId" clId="{858E007B-AE97-4F6F-BF1D-9A698507ECAC}" dt="2024-09-24T21:02:25.799" v="961" actId="6938"/>
          <pc:sldLayoutMkLst>
            <pc:docMk/>
            <pc:sldMasterMk cId="121525547" sldId="2147483683"/>
            <pc:sldLayoutMk cId="1003542934" sldId="2147483688"/>
          </pc:sldLayoutMkLst>
        </pc:sldLayoutChg>
        <pc:sldLayoutChg chg="new replId">
          <pc:chgData name="Rich Bécker" userId="75cfacb57c56c521" providerId="LiveId" clId="{858E007B-AE97-4F6F-BF1D-9A698507ECAC}" dt="2024-09-24T21:02:25.799" v="961" actId="6938"/>
          <pc:sldLayoutMkLst>
            <pc:docMk/>
            <pc:sldMasterMk cId="121525547" sldId="2147483683"/>
            <pc:sldLayoutMk cId="622337185" sldId="2147483689"/>
          </pc:sldLayoutMkLst>
        </pc:sldLayoutChg>
        <pc:sldLayoutChg chg="new replId">
          <pc:chgData name="Rich Bécker" userId="75cfacb57c56c521" providerId="LiveId" clId="{858E007B-AE97-4F6F-BF1D-9A698507ECAC}" dt="2024-09-24T21:02:25.799" v="961" actId="6938"/>
          <pc:sldLayoutMkLst>
            <pc:docMk/>
            <pc:sldMasterMk cId="121525547" sldId="2147483683"/>
            <pc:sldLayoutMk cId="643803617" sldId="2147483690"/>
          </pc:sldLayoutMkLst>
        </pc:sldLayoutChg>
        <pc:sldLayoutChg chg="new replId">
          <pc:chgData name="Rich Bécker" userId="75cfacb57c56c521" providerId="LiveId" clId="{858E007B-AE97-4F6F-BF1D-9A698507ECAC}" dt="2024-09-24T21:02:25.799" v="961" actId="6938"/>
          <pc:sldLayoutMkLst>
            <pc:docMk/>
            <pc:sldMasterMk cId="121525547" sldId="2147483683"/>
            <pc:sldLayoutMk cId="792765889" sldId="2147483691"/>
          </pc:sldLayoutMkLst>
        </pc:sldLayoutChg>
        <pc:sldLayoutChg chg="new replId">
          <pc:chgData name="Rich Bécker" userId="75cfacb57c56c521" providerId="LiveId" clId="{858E007B-AE97-4F6F-BF1D-9A698507ECAC}" dt="2024-09-24T21:02:25.799" v="961" actId="6938"/>
          <pc:sldLayoutMkLst>
            <pc:docMk/>
            <pc:sldMasterMk cId="121525547" sldId="2147483683"/>
            <pc:sldLayoutMk cId="1068620673" sldId="2147483692"/>
          </pc:sldLayoutMkLst>
        </pc:sldLayoutChg>
        <pc:sldLayoutChg chg="new replId">
          <pc:chgData name="Rich Bécker" userId="75cfacb57c56c521" providerId="LiveId" clId="{858E007B-AE97-4F6F-BF1D-9A698507ECAC}" dt="2024-09-24T21:02:25.799" v="961" actId="6938"/>
          <pc:sldLayoutMkLst>
            <pc:docMk/>
            <pc:sldMasterMk cId="121525547" sldId="2147483683"/>
            <pc:sldLayoutMk cId="63229856" sldId="2147483693"/>
          </pc:sldLayoutMkLst>
        </pc:sldLayoutChg>
        <pc:sldLayoutChg chg="new replId">
          <pc:chgData name="Rich Bécker" userId="75cfacb57c56c521" providerId="LiveId" clId="{858E007B-AE97-4F6F-BF1D-9A698507ECAC}" dt="2024-09-24T21:02:25.799" v="961" actId="6938"/>
          <pc:sldLayoutMkLst>
            <pc:docMk/>
            <pc:sldMasterMk cId="121525547" sldId="2147483683"/>
            <pc:sldLayoutMk cId="64839329" sldId="214748369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4981E0-4A50-45F6-9EAE-C2B8D573F2BF}" type="datetimeFigureOut">
              <a:rPr lang="fr-FR" smtClean="0"/>
              <a:t>12/01/2025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8FBB2E-CD09-4290-A069-18842224B1C0}" type="slidenum">
              <a:rPr lang="fr-FR" smtClean="0"/>
              <a:t>‹N°›</a:t>
            </a:fld>
            <a:endParaRPr lang="fr-FR"/>
          </a:p>
        </p:txBody>
      </p:sp>
    </p:spTree>
    <p:extLst>
      <p:ext uri="{BB962C8B-B14F-4D97-AF65-F5344CB8AC3E}">
        <p14:creationId xmlns:p14="http://schemas.microsoft.com/office/powerpoint/2010/main" val="3909079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C0560865-52A0-0A16-A119-CCA89A4986EE}"/>
              </a:ext>
            </a:extLst>
          </p:cNvPr>
          <p:cNvSpPr>
            <a:spLocks noGrp="1"/>
          </p:cNvSpPr>
          <p:nvPr>
            <p:ph type="dt" sz="half" idx="10"/>
          </p:nvPr>
        </p:nvSpPr>
        <p:spPr/>
        <p:txBody>
          <a:bodyPr/>
          <a:lstStyle/>
          <a:p>
            <a:fld id="{6D80D95A-7980-4C20-802F-E8DD86524F1D}" type="datetimeFigureOut">
              <a:rPr lang="fr-FR" smtClean="0"/>
              <a:t>12/01/2025</a:t>
            </a:fld>
            <a:endParaRPr lang="fr-FR"/>
          </a:p>
        </p:txBody>
      </p:sp>
      <p:sp>
        <p:nvSpPr>
          <p:cNvPr id="5" name="Espace réservé du pied de page 4">
            <a:extLst>
              <a:ext uri="{FF2B5EF4-FFF2-40B4-BE49-F238E27FC236}">
                <a16:creationId xmlns:a16="http://schemas.microsoft.com/office/drawing/2014/main" id="{B8EED7A9-51C5-E5D9-7A22-8C60489E1F3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D2D2D7C-9DB7-C10D-3611-01D97387A948}"/>
              </a:ext>
            </a:extLst>
          </p:cNvPr>
          <p:cNvSpPr>
            <a:spLocks noGrp="1"/>
          </p:cNvSpPr>
          <p:nvPr>
            <p:ph type="sldNum" sz="quarter" idx="12"/>
          </p:nvPr>
        </p:nvSpPr>
        <p:spPr/>
        <p:txBody>
          <a:bodyPr/>
          <a:lstStyle/>
          <a:p>
            <a:fld id="{316449B5-E9DD-4A53-A6CC-042927A2E955}" type="slidenum">
              <a:rPr lang="fr-FR" smtClean="0"/>
              <a:t>‹N°›</a:t>
            </a:fld>
            <a:endParaRPr lang="fr-FR"/>
          </a:p>
        </p:txBody>
      </p:sp>
    </p:spTree>
    <p:extLst>
      <p:ext uri="{BB962C8B-B14F-4D97-AF65-F5344CB8AC3E}">
        <p14:creationId xmlns:p14="http://schemas.microsoft.com/office/powerpoint/2010/main" val="1677544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ctions de grâce">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9669D1D0-A770-83C6-C545-680DF70887B1}"/>
              </a:ext>
            </a:extLst>
          </p:cNvPr>
          <p:cNvSpPr>
            <a:spLocks noGrp="1"/>
          </p:cNvSpPr>
          <p:nvPr>
            <p:ph type="dt" sz="half" idx="10"/>
          </p:nvPr>
        </p:nvSpPr>
        <p:spPr/>
        <p:txBody>
          <a:bodyPr/>
          <a:lstStyle/>
          <a:p>
            <a:fld id="{21AD2FF5-8A9B-45D2-B360-838646EAABD8}" type="datetimeFigureOut">
              <a:rPr lang="fr-FR" smtClean="0"/>
              <a:t>12/01/2025</a:t>
            </a:fld>
            <a:endParaRPr lang="fr-FR"/>
          </a:p>
        </p:txBody>
      </p:sp>
      <p:sp>
        <p:nvSpPr>
          <p:cNvPr id="5" name="Espace réservé du pied de page 4">
            <a:extLst>
              <a:ext uri="{FF2B5EF4-FFF2-40B4-BE49-F238E27FC236}">
                <a16:creationId xmlns:a16="http://schemas.microsoft.com/office/drawing/2014/main" id="{DB32F9B0-6340-E9F5-69CC-BEEBDF4B9EE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A310215-F1CC-9776-648C-CE742AA36807}"/>
              </a:ext>
            </a:extLst>
          </p:cNvPr>
          <p:cNvSpPr>
            <a:spLocks noGrp="1"/>
          </p:cNvSpPr>
          <p:nvPr>
            <p:ph type="sldNum" sz="quarter" idx="12"/>
          </p:nvPr>
        </p:nvSpPr>
        <p:spPr/>
        <p:txBody>
          <a:bodyPr/>
          <a:lstStyle/>
          <a:p>
            <a:fld id="{6EF8F751-8A74-4C61-A304-13311DEF5AB8}" type="slidenum">
              <a:rPr lang="fr-FR" smtClean="0"/>
              <a:t>‹N°›</a:t>
            </a:fld>
            <a:endParaRPr lang="fr-FR"/>
          </a:p>
        </p:txBody>
      </p:sp>
      <p:pic>
        <p:nvPicPr>
          <p:cNvPr id="12" name="Image 11">
            <a:extLst>
              <a:ext uri="{FF2B5EF4-FFF2-40B4-BE49-F238E27FC236}">
                <a16:creationId xmlns:a16="http://schemas.microsoft.com/office/drawing/2014/main" id="{A2D1A676-F1AE-2918-A7EC-FC86B21348D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56762" y="2737154"/>
            <a:ext cx="5930483" cy="2821625"/>
          </a:xfrm>
          <a:prstGeom prst="rect">
            <a:avLst/>
          </a:prstGeom>
        </p:spPr>
      </p:pic>
    </p:spTree>
    <p:extLst>
      <p:ext uri="{BB962C8B-B14F-4D97-AF65-F5344CB8AC3E}">
        <p14:creationId xmlns:p14="http://schemas.microsoft.com/office/powerpoint/2010/main" val="1793021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vitations de l'esprit">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06D45B47-77C4-D0BD-D58E-6B6BD98C1A2A}"/>
              </a:ext>
            </a:extLst>
          </p:cNvPr>
          <p:cNvSpPr>
            <a:spLocks noGrp="1"/>
          </p:cNvSpPr>
          <p:nvPr>
            <p:ph type="dt" sz="half" idx="10"/>
          </p:nvPr>
        </p:nvSpPr>
        <p:spPr/>
        <p:txBody>
          <a:bodyPr/>
          <a:lstStyle/>
          <a:p>
            <a:fld id="{21AD2FF5-8A9B-45D2-B360-838646EAABD8}" type="datetimeFigureOut">
              <a:rPr lang="fr-FR" smtClean="0"/>
              <a:t>12/01/2025</a:t>
            </a:fld>
            <a:endParaRPr lang="fr-FR"/>
          </a:p>
        </p:txBody>
      </p:sp>
      <p:sp>
        <p:nvSpPr>
          <p:cNvPr id="4" name="Espace réservé du pied de page 3">
            <a:extLst>
              <a:ext uri="{FF2B5EF4-FFF2-40B4-BE49-F238E27FC236}">
                <a16:creationId xmlns:a16="http://schemas.microsoft.com/office/drawing/2014/main" id="{C0C7720A-5AA6-CBEB-B538-24BF892AAD0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F18189D-A903-516F-6BD5-CB666F5192C3}"/>
              </a:ext>
            </a:extLst>
          </p:cNvPr>
          <p:cNvSpPr>
            <a:spLocks noGrp="1"/>
          </p:cNvSpPr>
          <p:nvPr>
            <p:ph type="sldNum" sz="quarter" idx="12"/>
          </p:nvPr>
        </p:nvSpPr>
        <p:spPr/>
        <p:txBody>
          <a:bodyPr/>
          <a:lstStyle/>
          <a:p>
            <a:fld id="{6EF8F751-8A74-4C61-A304-13311DEF5AB8}" type="slidenum">
              <a:rPr lang="fr-FR" smtClean="0"/>
              <a:t>‹N°›</a:t>
            </a:fld>
            <a:endParaRPr lang="fr-FR"/>
          </a:p>
        </p:txBody>
      </p:sp>
      <p:pic>
        <p:nvPicPr>
          <p:cNvPr id="6" name="Image 5">
            <a:extLst>
              <a:ext uri="{FF2B5EF4-FFF2-40B4-BE49-F238E27FC236}">
                <a16:creationId xmlns:a16="http://schemas.microsoft.com/office/drawing/2014/main" id="{E71ABC47-70B5-1560-3BFA-5FD77569CBF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91498" y="2954867"/>
            <a:ext cx="8409003" cy="2009017"/>
          </a:xfrm>
          <a:prstGeom prst="rect">
            <a:avLst/>
          </a:prstGeom>
        </p:spPr>
      </p:pic>
    </p:spTree>
    <p:extLst>
      <p:ext uri="{BB962C8B-B14F-4D97-AF65-F5344CB8AC3E}">
        <p14:creationId xmlns:p14="http://schemas.microsoft.com/office/powerpoint/2010/main" val="4259729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rions ensemble">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1DBCE67A-030F-734C-F7E2-A50835033DB8}"/>
              </a:ext>
            </a:extLst>
          </p:cNvPr>
          <p:cNvSpPr>
            <a:spLocks noGrp="1"/>
          </p:cNvSpPr>
          <p:nvPr>
            <p:ph type="dt" sz="half" idx="10"/>
          </p:nvPr>
        </p:nvSpPr>
        <p:spPr/>
        <p:txBody>
          <a:bodyPr/>
          <a:lstStyle/>
          <a:p>
            <a:fld id="{21AD2FF5-8A9B-45D2-B360-838646EAABD8}" type="datetimeFigureOut">
              <a:rPr lang="fr-FR" smtClean="0"/>
              <a:t>12/01/2025</a:t>
            </a:fld>
            <a:endParaRPr lang="fr-FR"/>
          </a:p>
        </p:txBody>
      </p:sp>
      <p:sp>
        <p:nvSpPr>
          <p:cNvPr id="4" name="Espace réservé du pied de page 3">
            <a:extLst>
              <a:ext uri="{FF2B5EF4-FFF2-40B4-BE49-F238E27FC236}">
                <a16:creationId xmlns:a16="http://schemas.microsoft.com/office/drawing/2014/main" id="{4EAB9424-8A9A-CE22-765A-F83771BA75AA}"/>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5C98ABB-1572-52B9-CA01-7A132D378FE0}"/>
              </a:ext>
            </a:extLst>
          </p:cNvPr>
          <p:cNvSpPr>
            <a:spLocks noGrp="1"/>
          </p:cNvSpPr>
          <p:nvPr>
            <p:ph type="sldNum" sz="quarter" idx="12"/>
          </p:nvPr>
        </p:nvSpPr>
        <p:spPr/>
        <p:txBody>
          <a:bodyPr/>
          <a:lstStyle/>
          <a:p>
            <a:fld id="{6EF8F751-8A74-4C61-A304-13311DEF5AB8}" type="slidenum">
              <a:rPr lang="fr-FR" smtClean="0"/>
              <a:t>‹N°›</a:t>
            </a:fld>
            <a:endParaRPr lang="fr-FR"/>
          </a:p>
        </p:txBody>
      </p:sp>
      <p:pic>
        <p:nvPicPr>
          <p:cNvPr id="6" name="Image 5">
            <a:extLst>
              <a:ext uri="{FF2B5EF4-FFF2-40B4-BE49-F238E27FC236}">
                <a16:creationId xmlns:a16="http://schemas.microsoft.com/office/drawing/2014/main" id="{51C1FD95-185B-70D1-FD03-6FA85E3343C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68222" y="2730353"/>
            <a:ext cx="7849837" cy="2370565"/>
          </a:xfrm>
          <a:prstGeom prst="rect">
            <a:avLst/>
          </a:prstGeom>
        </p:spPr>
      </p:pic>
    </p:spTree>
    <p:extLst>
      <p:ext uri="{BB962C8B-B14F-4D97-AF65-F5344CB8AC3E}">
        <p14:creationId xmlns:p14="http://schemas.microsoft.com/office/powerpoint/2010/main" val="2344202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onne journée">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9E6444C9-E1CC-3AFA-8840-9AF75A4F2001}"/>
              </a:ext>
            </a:extLst>
          </p:cNvPr>
          <p:cNvSpPr>
            <a:spLocks noGrp="1"/>
          </p:cNvSpPr>
          <p:nvPr>
            <p:ph type="dt" sz="half" idx="10"/>
          </p:nvPr>
        </p:nvSpPr>
        <p:spPr/>
        <p:txBody>
          <a:bodyPr/>
          <a:lstStyle/>
          <a:p>
            <a:fld id="{21AD2FF5-8A9B-45D2-B360-838646EAABD8}" type="datetimeFigureOut">
              <a:rPr lang="fr-FR" smtClean="0"/>
              <a:t>12/01/2025</a:t>
            </a:fld>
            <a:endParaRPr lang="fr-FR"/>
          </a:p>
        </p:txBody>
      </p:sp>
      <p:sp>
        <p:nvSpPr>
          <p:cNvPr id="4" name="Espace réservé du pied de page 3">
            <a:extLst>
              <a:ext uri="{FF2B5EF4-FFF2-40B4-BE49-F238E27FC236}">
                <a16:creationId xmlns:a16="http://schemas.microsoft.com/office/drawing/2014/main" id="{D3E5FD8E-368E-82E7-2BF6-47BE315B0F9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6898193-B1C2-D6DE-69D6-73F773EC351B}"/>
              </a:ext>
            </a:extLst>
          </p:cNvPr>
          <p:cNvSpPr>
            <a:spLocks noGrp="1"/>
          </p:cNvSpPr>
          <p:nvPr>
            <p:ph type="sldNum" sz="quarter" idx="12"/>
          </p:nvPr>
        </p:nvSpPr>
        <p:spPr/>
        <p:txBody>
          <a:bodyPr/>
          <a:lstStyle/>
          <a:p>
            <a:fld id="{6EF8F751-8A74-4C61-A304-13311DEF5AB8}" type="slidenum">
              <a:rPr lang="fr-FR" smtClean="0"/>
              <a:t>‹N°›</a:t>
            </a:fld>
            <a:endParaRPr lang="fr-FR"/>
          </a:p>
        </p:txBody>
      </p:sp>
      <p:pic>
        <p:nvPicPr>
          <p:cNvPr id="7" name="Image 6">
            <a:extLst>
              <a:ext uri="{FF2B5EF4-FFF2-40B4-BE49-F238E27FC236}">
                <a16:creationId xmlns:a16="http://schemas.microsoft.com/office/drawing/2014/main" id="{F29C429D-7CF2-7F71-B52D-03689BBEFFA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9833" y="3024640"/>
            <a:ext cx="10812333" cy="1816302"/>
          </a:xfrm>
          <a:prstGeom prst="rect">
            <a:avLst/>
          </a:prstGeom>
        </p:spPr>
      </p:pic>
    </p:spTree>
    <p:extLst>
      <p:ext uri="{BB962C8B-B14F-4D97-AF65-F5344CB8AC3E}">
        <p14:creationId xmlns:p14="http://schemas.microsoft.com/office/powerpoint/2010/main" val="12621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9669D1D0-A770-83C6-C545-680DF70887B1}"/>
              </a:ext>
            </a:extLst>
          </p:cNvPr>
          <p:cNvSpPr>
            <a:spLocks noGrp="1"/>
          </p:cNvSpPr>
          <p:nvPr>
            <p:ph type="dt" sz="half" idx="10"/>
          </p:nvPr>
        </p:nvSpPr>
        <p:spPr/>
        <p:txBody>
          <a:bodyPr/>
          <a:lstStyle/>
          <a:p>
            <a:fld id="{21AD2FF5-8A9B-45D2-B360-838646EAABD8}" type="datetimeFigureOut">
              <a:rPr lang="fr-FR" smtClean="0"/>
              <a:t>12/01/2025</a:t>
            </a:fld>
            <a:endParaRPr lang="fr-FR"/>
          </a:p>
        </p:txBody>
      </p:sp>
      <p:sp>
        <p:nvSpPr>
          <p:cNvPr id="5" name="Espace réservé du pied de page 4">
            <a:extLst>
              <a:ext uri="{FF2B5EF4-FFF2-40B4-BE49-F238E27FC236}">
                <a16:creationId xmlns:a16="http://schemas.microsoft.com/office/drawing/2014/main" id="{DB32F9B0-6340-E9F5-69CC-BEEBDF4B9EE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A310215-F1CC-9776-648C-CE742AA36807}"/>
              </a:ext>
            </a:extLst>
          </p:cNvPr>
          <p:cNvSpPr>
            <a:spLocks noGrp="1"/>
          </p:cNvSpPr>
          <p:nvPr>
            <p:ph type="sldNum" sz="quarter" idx="12"/>
          </p:nvPr>
        </p:nvSpPr>
        <p:spPr/>
        <p:txBody>
          <a:bodyPr/>
          <a:lstStyle/>
          <a:p>
            <a:fld id="{6EF8F751-8A74-4C61-A304-13311DEF5AB8}" type="slidenum">
              <a:rPr lang="fr-FR" smtClean="0"/>
              <a:t>‹N°›</a:t>
            </a:fld>
            <a:endParaRPr lang="fr-FR"/>
          </a:p>
        </p:txBody>
      </p:sp>
      <p:pic>
        <p:nvPicPr>
          <p:cNvPr id="3" name="Image 2">
            <a:extLst>
              <a:ext uri="{FF2B5EF4-FFF2-40B4-BE49-F238E27FC236}">
                <a16:creationId xmlns:a16="http://schemas.microsoft.com/office/drawing/2014/main" id="{89B57CBE-0BB0-BF7E-67A1-18BA9085F09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75185" y="1246102"/>
            <a:ext cx="2041630" cy="1530429"/>
          </a:xfrm>
          <a:prstGeom prst="rect">
            <a:avLst/>
          </a:prstGeom>
        </p:spPr>
      </p:pic>
      <p:sp>
        <p:nvSpPr>
          <p:cNvPr id="7" name="ZoneTexte 6">
            <a:extLst>
              <a:ext uri="{FF2B5EF4-FFF2-40B4-BE49-F238E27FC236}">
                <a16:creationId xmlns:a16="http://schemas.microsoft.com/office/drawing/2014/main" id="{07ED4B33-E44C-EEEF-6525-031715EA4BD7}"/>
              </a:ext>
            </a:extLst>
          </p:cNvPr>
          <p:cNvSpPr txBox="1"/>
          <p:nvPr userDrawn="1"/>
        </p:nvSpPr>
        <p:spPr>
          <a:xfrm>
            <a:off x="-95795" y="2760616"/>
            <a:ext cx="12383590" cy="1569660"/>
          </a:xfrm>
          <a:prstGeom prst="rect">
            <a:avLst/>
          </a:prstGeom>
          <a:noFill/>
        </p:spPr>
        <p:txBody>
          <a:bodyPr wrap="square" rtlCol="0">
            <a:spAutoFit/>
          </a:bodyPr>
          <a:lstStyle/>
          <a:p>
            <a:pPr algn="ctr"/>
            <a:r>
              <a:rPr lang="fr-FR" sz="9600" b="1" i="1" dirty="0">
                <a:gradFill flip="none" rotWithShape="1">
                  <a:gsLst>
                    <a:gs pos="0">
                      <a:srgbClr val="FEC714"/>
                    </a:gs>
                    <a:gs pos="50000">
                      <a:srgbClr val="DFA003"/>
                    </a:gs>
                    <a:gs pos="100000">
                      <a:srgbClr val="FCBE1A"/>
                    </a:gs>
                  </a:gsLst>
                  <a:lin ang="10800000" scaled="1"/>
                  <a:tileRect/>
                </a:gradFill>
                <a:latin typeface="Gill Sans MT" panose="020B0502020104020203" pitchFamily="34" charset="0"/>
              </a:rPr>
              <a:t>BIENVENUE</a:t>
            </a:r>
          </a:p>
        </p:txBody>
      </p:sp>
      <p:sp>
        <p:nvSpPr>
          <p:cNvPr id="8" name="ZoneTexte 7">
            <a:extLst>
              <a:ext uri="{FF2B5EF4-FFF2-40B4-BE49-F238E27FC236}">
                <a16:creationId xmlns:a16="http://schemas.microsoft.com/office/drawing/2014/main" id="{1EA8258C-C72E-0C63-860E-144528FE1654}"/>
              </a:ext>
            </a:extLst>
          </p:cNvPr>
          <p:cNvSpPr txBox="1"/>
          <p:nvPr userDrawn="1"/>
        </p:nvSpPr>
        <p:spPr>
          <a:xfrm>
            <a:off x="-104503" y="4145610"/>
            <a:ext cx="12488093" cy="369332"/>
          </a:xfrm>
          <a:prstGeom prst="rect">
            <a:avLst/>
          </a:prstGeom>
          <a:noFill/>
        </p:spPr>
        <p:txBody>
          <a:bodyPr wrap="square" rtlCol="0" anchor="t">
            <a:spAutoFit/>
          </a:bodyPr>
          <a:lstStyle/>
          <a:p>
            <a:pPr algn="ctr"/>
            <a:r>
              <a:rPr lang="fr-FR" b="1" i="1" dirty="0">
                <a:solidFill>
                  <a:schemeClr val="bg1">
                    <a:lumMod val="95000"/>
                  </a:schemeClr>
                </a:solidFill>
                <a:latin typeface="Gill Sans MT" panose="020B0502020104020203" pitchFamily="34" charset="0"/>
              </a:rPr>
              <a:t>DALAL AK JAM	WELCOME	BOYEYI MALMU	</a:t>
            </a:r>
            <a:r>
              <a:rPr lang="fr-FR" b="1" i="1" dirty="0">
                <a:solidFill>
                  <a:schemeClr val="bg1">
                    <a:lumMod val="95000"/>
                  </a:schemeClr>
                </a:solidFill>
                <a:effectLst/>
                <a:latin typeface="Gill Sans MT" panose="020B0502020104020203" pitchFamily="34" charset="0"/>
              </a:rPr>
              <a:t>BIENVENIDO</a:t>
            </a:r>
            <a:endParaRPr lang="fr-FR" b="1" i="1" dirty="0">
              <a:solidFill>
                <a:schemeClr val="bg1">
                  <a:lumMod val="95000"/>
                </a:schemeClr>
              </a:solidFill>
              <a:latin typeface="Gill Sans MT" panose="020B0502020104020203" pitchFamily="34" charset="0"/>
            </a:endParaRPr>
          </a:p>
        </p:txBody>
      </p:sp>
    </p:spTree>
    <p:extLst>
      <p:ext uri="{BB962C8B-B14F-4D97-AF65-F5344CB8AC3E}">
        <p14:creationId xmlns:p14="http://schemas.microsoft.com/office/powerpoint/2010/main" val="3017130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4F2DE4C8-5B61-FAAA-3B1B-0F2C5359D335}"/>
              </a:ext>
            </a:extLst>
          </p:cNvPr>
          <p:cNvSpPr>
            <a:spLocks noGrp="1"/>
          </p:cNvSpPr>
          <p:nvPr>
            <p:ph type="dt" sz="half" idx="10"/>
          </p:nvPr>
        </p:nvSpPr>
        <p:spPr/>
        <p:txBody>
          <a:bodyPr/>
          <a:lstStyle/>
          <a:p>
            <a:fld id="{21AD2FF5-8A9B-45D2-B360-838646EAABD8}" type="datetimeFigureOut">
              <a:rPr lang="fr-FR" smtClean="0"/>
              <a:t>12/01/2025</a:t>
            </a:fld>
            <a:endParaRPr lang="fr-FR"/>
          </a:p>
        </p:txBody>
      </p:sp>
      <p:sp>
        <p:nvSpPr>
          <p:cNvPr id="4" name="Espace réservé du pied de page 3">
            <a:extLst>
              <a:ext uri="{FF2B5EF4-FFF2-40B4-BE49-F238E27FC236}">
                <a16:creationId xmlns:a16="http://schemas.microsoft.com/office/drawing/2014/main" id="{2477C2B8-94DA-7D33-6846-E103808B1059}"/>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A09B6FC-FDDF-2589-5183-668FF4BA8825}"/>
              </a:ext>
            </a:extLst>
          </p:cNvPr>
          <p:cNvSpPr>
            <a:spLocks noGrp="1"/>
          </p:cNvSpPr>
          <p:nvPr>
            <p:ph type="sldNum" sz="quarter" idx="12"/>
          </p:nvPr>
        </p:nvSpPr>
        <p:spPr/>
        <p:txBody>
          <a:bodyPr/>
          <a:lstStyle/>
          <a:p>
            <a:fld id="{6EF8F751-8A74-4C61-A304-13311DEF5AB8}" type="slidenum">
              <a:rPr lang="fr-FR" smtClean="0"/>
              <a:t>‹N°›</a:t>
            </a:fld>
            <a:endParaRPr lang="fr-FR"/>
          </a:p>
        </p:txBody>
      </p:sp>
      <p:sp>
        <p:nvSpPr>
          <p:cNvPr id="6" name="ZoneTexte 5">
            <a:extLst>
              <a:ext uri="{FF2B5EF4-FFF2-40B4-BE49-F238E27FC236}">
                <a16:creationId xmlns:a16="http://schemas.microsoft.com/office/drawing/2014/main" id="{35401C98-FE6B-6E1F-22AE-A9D539CC32FB}"/>
              </a:ext>
            </a:extLst>
          </p:cNvPr>
          <p:cNvSpPr txBox="1"/>
          <p:nvPr userDrawn="1"/>
        </p:nvSpPr>
        <p:spPr>
          <a:xfrm>
            <a:off x="0" y="3160155"/>
            <a:ext cx="12418423" cy="1569660"/>
          </a:xfrm>
          <a:prstGeom prst="rect">
            <a:avLst/>
          </a:prstGeom>
          <a:noFill/>
        </p:spPr>
        <p:txBody>
          <a:bodyPr wrap="square" rtlCol="0">
            <a:spAutoFit/>
          </a:bodyPr>
          <a:lstStyle/>
          <a:p>
            <a:pPr algn="ctr"/>
            <a:r>
              <a:rPr lang="fr-FR" sz="9600" b="1" i="1" dirty="0">
                <a:gradFill flip="none" rotWithShape="1">
                  <a:gsLst>
                    <a:gs pos="0">
                      <a:srgbClr val="FEC714"/>
                    </a:gs>
                    <a:gs pos="50000">
                      <a:srgbClr val="DFA003"/>
                    </a:gs>
                    <a:gs pos="100000">
                      <a:srgbClr val="FCBE1A"/>
                    </a:gs>
                  </a:gsLst>
                  <a:lin ang="10800000" scaled="1"/>
                  <a:tileRect/>
                </a:gradFill>
                <a:latin typeface="Gill Sans MT" panose="020B0502020104020203" pitchFamily="34" charset="0"/>
              </a:rPr>
              <a:t>À BIENTÔT</a:t>
            </a:r>
          </a:p>
        </p:txBody>
      </p:sp>
      <p:pic>
        <p:nvPicPr>
          <p:cNvPr id="7" name="Image 6">
            <a:extLst>
              <a:ext uri="{FF2B5EF4-FFF2-40B4-BE49-F238E27FC236}">
                <a16:creationId xmlns:a16="http://schemas.microsoft.com/office/drawing/2014/main" id="{12AE3AC4-D689-BD5E-AAEB-F59484D4E6E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75185" y="1382587"/>
            <a:ext cx="2041630" cy="1530429"/>
          </a:xfrm>
          <a:prstGeom prst="rect">
            <a:avLst/>
          </a:prstGeom>
        </p:spPr>
      </p:pic>
    </p:spTree>
    <p:extLst>
      <p:ext uri="{BB962C8B-B14F-4D97-AF65-F5344CB8AC3E}">
        <p14:creationId xmlns:p14="http://schemas.microsoft.com/office/powerpoint/2010/main" val="1123344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jets de prières - Vide">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5BEB8BD6-4992-4A45-FED9-28F9A24559FF}"/>
              </a:ext>
            </a:extLst>
          </p:cNvPr>
          <p:cNvSpPr>
            <a:spLocks noGrp="1"/>
          </p:cNvSpPr>
          <p:nvPr>
            <p:ph type="dt" sz="half" idx="10"/>
          </p:nvPr>
        </p:nvSpPr>
        <p:spPr/>
        <p:txBody>
          <a:bodyPr/>
          <a:lstStyle/>
          <a:p>
            <a:fld id="{21AD2FF5-8A9B-45D2-B360-838646EAABD8}" type="datetimeFigureOut">
              <a:rPr lang="fr-FR" smtClean="0"/>
              <a:t>12/01/2025</a:t>
            </a:fld>
            <a:endParaRPr lang="fr-FR"/>
          </a:p>
        </p:txBody>
      </p:sp>
      <p:sp>
        <p:nvSpPr>
          <p:cNvPr id="4" name="Espace réservé du pied de page 3">
            <a:extLst>
              <a:ext uri="{FF2B5EF4-FFF2-40B4-BE49-F238E27FC236}">
                <a16:creationId xmlns:a16="http://schemas.microsoft.com/office/drawing/2014/main" id="{96841900-5E8B-9985-6F8B-723CA95E308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E5A96B69-1E43-DCBD-3A51-06AF87C965F6}"/>
              </a:ext>
            </a:extLst>
          </p:cNvPr>
          <p:cNvSpPr>
            <a:spLocks noGrp="1"/>
          </p:cNvSpPr>
          <p:nvPr>
            <p:ph type="sldNum" sz="quarter" idx="12"/>
          </p:nvPr>
        </p:nvSpPr>
        <p:spPr/>
        <p:txBody>
          <a:bodyPr/>
          <a:lstStyle/>
          <a:p>
            <a:fld id="{6EF8F751-8A74-4C61-A304-13311DEF5AB8}" type="slidenum">
              <a:rPr lang="fr-FR" smtClean="0"/>
              <a:t>‹N°›</a:t>
            </a:fld>
            <a:endParaRPr lang="fr-FR"/>
          </a:p>
        </p:txBody>
      </p:sp>
    </p:spTree>
    <p:extLst>
      <p:ext uri="{BB962C8B-B14F-4D97-AF65-F5344CB8AC3E}">
        <p14:creationId xmlns:p14="http://schemas.microsoft.com/office/powerpoint/2010/main" val="4175787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jets d'actions de grace">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9669D1D0-A770-83C6-C545-680DF70887B1}"/>
              </a:ext>
            </a:extLst>
          </p:cNvPr>
          <p:cNvSpPr>
            <a:spLocks noGrp="1"/>
          </p:cNvSpPr>
          <p:nvPr>
            <p:ph type="dt" sz="half" idx="10"/>
          </p:nvPr>
        </p:nvSpPr>
        <p:spPr/>
        <p:txBody>
          <a:bodyPr vert="horz"/>
          <a:lstStyle/>
          <a:p>
            <a:fld id="{21AD2FF5-8A9B-45D2-B360-838646EAABD8}" type="datetimeFigureOut">
              <a:rPr lang="fr-FR" smtClean="0"/>
              <a:t>12/01/2025</a:t>
            </a:fld>
            <a:endParaRPr lang="fr-FR"/>
          </a:p>
        </p:txBody>
      </p:sp>
      <p:sp>
        <p:nvSpPr>
          <p:cNvPr id="5" name="Espace réservé du pied de page 4">
            <a:extLst>
              <a:ext uri="{FF2B5EF4-FFF2-40B4-BE49-F238E27FC236}">
                <a16:creationId xmlns:a16="http://schemas.microsoft.com/office/drawing/2014/main" id="{DB32F9B0-6340-E9F5-69CC-BEEBDF4B9EED}"/>
              </a:ext>
            </a:extLst>
          </p:cNvPr>
          <p:cNvSpPr>
            <a:spLocks noGrp="1"/>
          </p:cNvSpPr>
          <p:nvPr>
            <p:ph type="ftr" sz="quarter" idx="11"/>
          </p:nvPr>
        </p:nvSpPr>
        <p:spPr/>
        <p:txBody>
          <a:bodyPr vert="horz"/>
          <a:lstStyle/>
          <a:p>
            <a:endParaRPr lang="fr-FR"/>
          </a:p>
        </p:txBody>
      </p:sp>
      <p:sp>
        <p:nvSpPr>
          <p:cNvPr id="6" name="Espace réservé du numéro de diapositive 5">
            <a:extLst>
              <a:ext uri="{FF2B5EF4-FFF2-40B4-BE49-F238E27FC236}">
                <a16:creationId xmlns:a16="http://schemas.microsoft.com/office/drawing/2014/main" id="{AA310215-F1CC-9776-648C-CE742AA36807}"/>
              </a:ext>
            </a:extLst>
          </p:cNvPr>
          <p:cNvSpPr>
            <a:spLocks noGrp="1"/>
          </p:cNvSpPr>
          <p:nvPr>
            <p:ph type="sldNum" sz="quarter" idx="12"/>
          </p:nvPr>
        </p:nvSpPr>
        <p:spPr/>
        <p:txBody>
          <a:bodyPr vert="horz"/>
          <a:lstStyle/>
          <a:p>
            <a:fld id="{6EF8F751-8A74-4C61-A304-13311DEF5AB8}" type="slidenum">
              <a:rPr lang="fr-FR" smtClean="0"/>
              <a:t>‹N°›</a:t>
            </a:fld>
            <a:endParaRPr lang="fr-FR"/>
          </a:p>
        </p:txBody>
      </p:sp>
      <p:sp>
        <p:nvSpPr>
          <p:cNvPr id="20" name="ZoneTexte 19">
            <a:extLst>
              <a:ext uri="{FF2B5EF4-FFF2-40B4-BE49-F238E27FC236}">
                <a16:creationId xmlns:a16="http://schemas.microsoft.com/office/drawing/2014/main" id="{9AB8981F-B55C-6ABA-416F-9B5B798C7189}"/>
              </a:ext>
            </a:extLst>
          </p:cNvPr>
          <p:cNvSpPr txBox="1"/>
          <p:nvPr userDrawn="1"/>
        </p:nvSpPr>
        <p:spPr>
          <a:xfrm>
            <a:off x="1975578" y="1240957"/>
            <a:ext cx="3492793" cy="369332"/>
          </a:xfrm>
          <a:prstGeom prst="rect">
            <a:avLst/>
          </a:prstGeom>
          <a:noFill/>
        </p:spPr>
        <p:txBody>
          <a:bodyPr wrap="square" rtlCol="0">
            <a:spAutoFit/>
          </a:bodyPr>
          <a:lstStyle/>
          <a:p>
            <a:pPr algn="ctr"/>
            <a:r>
              <a:rPr lang="fr-FR" sz="1800" b="1" i="1" spc="0" dirty="0">
                <a:solidFill>
                  <a:srgbClr val="064D25"/>
                </a:solidFill>
                <a:latin typeface="Gill Sans MT" panose="020B0502020104020203" pitchFamily="34" charset="0"/>
              </a:rPr>
              <a:t>RENDONS GRÂCE À DIEU</a:t>
            </a:r>
          </a:p>
        </p:txBody>
      </p:sp>
    </p:spTree>
    <p:extLst>
      <p:ext uri="{BB962C8B-B14F-4D97-AF65-F5344CB8AC3E}">
        <p14:creationId xmlns:p14="http://schemas.microsoft.com/office/powerpoint/2010/main" val="3660635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jet de priere">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9AF4D050-3045-663B-B5D8-F2C7B352E7DE}"/>
              </a:ext>
            </a:extLst>
          </p:cNvPr>
          <p:cNvSpPr>
            <a:spLocks noGrp="1"/>
          </p:cNvSpPr>
          <p:nvPr>
            <p:ph type="dt" sz="half" idx="10"/>
          </p:nvPr>
        </p:nvSpPr>
        <p:spPr/>
        <p:txBody>
          <a:bodyPr/>
          <a:lstStyle/>
          <a:p>
            <a:fld id="{21AD2FF5-8A9B-45D2-B360-838646EAABD8}" type="datetimeFigureOut">
              <a:rPr lang="fr-FR" smtClean="0"/>
              <a:t>12/01/2025</a:t>
            </a:fld>
            <a:endParaRPr lang="fr-FR"/>
          </a:p>
        </p:txBody>
      </p:sp>
      <p:sp>
        <p:nvSpPr>
          <p:cNvPr id="4" name="Espace réservé du pied de page 3">
            <a:extLst>
              <a:ext uri="{FF2B5EF4-FFF2-40B4-BE49-F238E27FC236}">
                <a16:creationId xmlns:a16="http://schemas.microsoft.com/office/drawing/2014/main" id="{3CF107DA-72D4-E247-E3C9-A1FF619541AA}"/>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058B721-87A1-DF25-612F-34811F73C9F3}"/>
              </a:ext>
            </a:extLst>
          </p:cNvPr>
          <p:cNvSpPr>
            <a:spLocks noGrp="1"/>
          </p:cNvSpPr>
          <p:nvPr>
            <p:ph type="sldNum" sz="quarter" idx="12"/>
          </p:nvPr>
        </p:nvSpPr>
        <p:spPr/>
        <p:txBody>
          <a:bodyPr/>
          <a:lstStyle/>
          <a:p>
            <a:fld id="{6EF8F751-8A74-4C61-A304-13311DEF5AB8}" type="slidenum">
              <a:rPr lang="fr-FR" smtClean="0"/>
              <a:t>‹N°›</a:t>
            </a:fld>
            <a:endParaRPr lang="fr-FR"/>
          </a:p>
        </p:txBody>
      </p:sp>
      <p:sp>
        <p:nvSpPr>
          <p:cNvPr id="6" name="ZoneTexte 5">
            <a:extLst>
              <a:ext uri="{FF2B5EF4-FFF2-40B4-BE49-F238E27FC236}">
                <a16:creationId xmlns:a16="http://schemas.microsoft.com/office/drawing/2014/main" id="{6B4BE19D-A651-6895-2362-7E4220FFF810}"/>
              </a:ext>
            </a:extLst>
          </p:cNvPr>
          <p:cNvSpPr txBox="1"/>
          <p:nvPr userDrawn="1"/>
        </p:nvSpPr>
        <p:spPr>
          <a:xfrm>
            <a:off x="2069652" y="1235105"/>
            <a:ext cx="3314700" cy="369332"/>
          </a:xfrm>
          <a:prstGeom prst="rect">
            <a:avLst/>
          </a:prstGeom>
          <a:noFill/>
        </p:spPr>
        <p:txBody>
          <a:bodyPr wrap="square" rtlCol="0">
            <a:spAutoFit/>
          </a:bodyPr>
          <a:lstStyle/>
          <a:p>
            <a:pPr algn="ctr"/>
            <a:r>
              <a:rPr lang="fr-FR" sz="1800" b="1" i="1" spc="150" baseline="0" dirty="0">
                <a:solidFill>
                  <a:srgbClr val="064D25"/>
                </a:solidFill>
                <a:latin typeface="Gill Sans MT" panose="020B0502020104020203" pitchFamily="34" charset="0"/>
              </a:rPr>
              <a:t>SUJETS DE PRIÈRE</a:t>
            </a:r>
          </a:p>
        </p:txBody>
      </p:sp>
    </p:spTree>
    <p:extLst>
      <p:ext uri="{BB962C8B-B14F-4D97-AF65-F5344CB8AC3E}">
        <p14:creationId xmlns:p14="http://schemas.microsoft.com/office/powerpoint/2010/main" val="3798678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ong verset - Vide">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14BDCFBB-DB37-A616-FA3D-3A01DAE84D5C}"/>
              </a:ext>
            </a:extLst>
          </p:cNvPr>
          <p:cNvSpPr>
            <a:spLocks noGrp="1"/>
          </p:cNvSpPr>
          <p:nvPr>
            <p:ph type="dt" sz="half" idx="10"/>
          </p:nvPr>
        </p:nvSpPr>
        <p:spPr/>
        <p:txBody>
          <a:bodyPr/>
          <a:lstStyle/>
          <a:p>
            <a:fld id="{21AD2FF5-8A9B-45D2-B360-838646EAABD8}" type="datetimeFigureOut">
              <a:rPr lang="fr-FR" smtClean="0"/>
              <a:t>12/01/2025</a:t>
            </a:fld>
            <a:endParaRPr lang="fr-FR"/>
          </a:p>
        </p:txBody>
      </p:sp>
      <p:sp>
        <p:nvSpPr>
          <p:cNvPr id="4" name="Espace réservé du pied de page 3">
            <a:extLst>
              <a:ext uri="{FF2B5EF4-FFF2-40B4-BE49-F238E27FC236}">
                <a16:creationId xmlns:a16="http://schemas.microsoft.com/office/drawing/2014/main" id="{8EB10DC4-961C-6F2C-184E-6D1633BE73D2}"/>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C0AABAB-868B-EBC5-EE72-02A72BA75DF1}"/>
              </a:ext>
            </a:extLst>
          </p:cNvPr>
          <p:cNvSpPr>
            <a:spLocks noGrp="1"/>
          </p:cNvSpPr>
          <p:nvPr>
            <p:ph type="sldNum" sz="quarter" idx="12"/>
          </p:nvPr>
        </p:nvSpPr>
        <p:spPr/>
        <p:txBody>
          <a:bodyPr/>
          <a:lstStyle/>
          <a:p>
            <a:fld id="{6EF8F751-8A74-4C61-A304-13311DEF5AB8}" type="slidenum">
              <a:rPr lang="fr-FR" smtClean="0"/>
              <a:t>‹N°›</a:t>
            </a:fld>
            <a:endParaRPr lang="fr-FR"/>
          </a:p>
        </p:txBody>
      </p:sp>
    </p:spTree>
    <p:extLst>
      <p:ext uri="{BB962C8B-B14F-4D97-AF65-F5344CB8AC3E}">
        <p14:creationId xmlns:p14="http://schemas.microsoft.com/office/powerpoint/2010/main" val="1485171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ction de grâce pour l'exaucement">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9669D1D0-A770-83C6-C545-680DF70887B1}"/>
              </a:ext>
            </a:extLst>
          </p:cNvPr>
          <p:cNvSpPr>
            <a:spLocks noGrp="1"/>
          </p:cNvSpPr>
          <p:nvPr>
            <p:ph type="dt" sz="half" idx="10"/>
          </p:nvPr>
        </p:nvSpPr>
        <p:spPr/>
        <p:txBody>
          <a:bodyPr/>
          <a:lstStyle/>
          <a:p>
            <a:fld id="{21AD2FF5-8A9B-45D2-B360-838646EAABD8}" type="datetimeFigureOut">
              <a:rPr lang="fr-FR" smtClean="0"/>
              <a:t>12/01/2025</a:t>
            </a:fld>
            <a:endParaRPr lang="fr-FR"/>
          </a:p>
        </p:txBody>
      </p:sp>
      <p:sp>
        <p:nvSpPr>
          <p:cNvPr id="5" name="Espace réservé du pied de page 4">
            <a:extLst>
              <a:ext uri="{FF2B5EF4-FFF2-40B4-BE49-F238E27FC236}">
                <a16:creationId xmlns:a16="http://schemas.microsoft.com/office/drawing/2014/main" id="{DB32F9B0-6340-E9F5-69CC-BEEBDF4B9EE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A310215-F1CC-9776-648C-CE742AA36807}"/>
              </a:ext>
            </a:extLst>
          </p:cNvPr>
          <p:cNvSpPr>
            <a:spLocks noGrp="1"/>
          </p:cNvSpPr>
          <p:nvPr>
            <p:ph type="sldNum" sz="quarter" idx="12"/>
          </p:nvPr>
        </p:nvSpPr>
        <p:spPr/>
        <p:txBody>
          <a:bodyPr/>
          <a:lstStyle/>
          <a:p>
            <a:fld id="{6EF8F751-8A74-4C61-A304-13311DEF5AB8}" type="slidenum">
              <a:rPr lang="fr-FR" smtClean="0"/>
              <a:t>‹N°›</a:t>
            </a:fld>
            <a:endParaRPr lang="fr-FR"/>
          </a:p>
        </p:txBody>
      </p:sp>
      <p:sp>
        <p:nvSpPr>
          <p:cNvPr id="2" name="ZoneTexte 1">
            <a:extLst>
              <a:ext uri="{FF2B5EF4-FFF2-40B4-BE49-F238E27FC236}">
                <a16:creationId xmlns:a16="http://schemas.microsoft.com/office/drawing/2014/main" id="{E54D67AE-691C-EAF1-5ACF-DB4212646E99}"/>
              </a:ext>
            </a:extLst>
          </p:cNvPr>
          <p:cNvSpPr txBox="1"/>
          <p:nvPr userDrawn="1"/>
        </p:nvSpPr>
        <p:spPr>
          <a:xfrm>
            <a:off x="1800513" y="1210481"/>
            <a:ext cx="4476174" cy="769441"/>
          </a:xfrm>
          <a:prstGeom prst="rect">
            <a:avLst/>
          </a:prstGeom>
          <a:noFill/>
        </p:spPr>
        <p:txBody>
          <a:bodyPr wrap="square" rtlCol="0">
            <a:spAutoFit/>
          </a:bodyPr>
          <a:lstStyle/>
          <a:p>
            <a:r>
              <a:rPr lang="fr-FR" sz="2200" b="1" i="1" dirty="0">
                <a:solidFill>
                  <a:schemeClr val="bg1">
                    <a:lumMod val="95000"/>
                  </a:schemeClr>
                </a:solidFill>
                <a:latin typeface="Gill Sans MT" panose="020B0502020104020203" pitchFamily="34" charset="0"/>
              </a:rPr>
              <a:t>RENDONS GRÂCE POUR</a:t>
            </a:r>
          </a:p>
          <a:p>
            <a:r>
              <a:rPr lang="fr-FR" sz="2200" b="1" i="1" dirty="0">
                <a:solidFill>
                  <a:schemeClr val="bg1">
                    <a:lumMod val="95000"/>
                  </a:schemeClr>
                </a:solidFill>
                <a:latin typeface="Gill Sans MT" panose="020B0502020104020203" pitchFamily="34" charset="0"/>
              </a:rPr>
              <a:t>L’EXAUCEMENT</a:t>
            </a:r>
          </a:p>
        </p:txBody>
      </p:sp>
    </p:spTree>
    <p:extLst>
      <p:ext uri="{BB962C8B-B14F-4D97-AF65-F5344CB8AC3E}">
        <p14:creationId xmlns:p14="http://schemas.microsoft.com/office/powerpoint/2010/main" val="669926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éférence - Invitation de l'esprit">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6EB237E2-1E91-9FF1-6E8F-8513CA64CD2A}"/>
              </a:ext>
            </a:extLst>
          </p:cNvPr>
          <p:cNvSpPr>
            <a:spLocks noGrp="1"/>
          </p:cNvSpPr>
          <p:nvPr>
            <p:ph type="dt" sz="half" idx="10"/>
          </p:nvPr>
        </p:nvSpPr>
        <p:spPr/>
        <p:txBody>
          <a:bodyPr/>
          <a:lstStyle/>
          <a:p>
            <a:fld id="{21AD2FF5-8A9B-45D2-B360-838646EAABD8}" type="datetimeFigureOut">
              <a:rPr lang="fr-FR" smtClean="0"/>
              <a:t>12/01/2025</a:t>
            </a:fld>
            <a:endParaRPr lang="fr-FR"/>
          </a:p>
        </p:txBody>
      </p:sp>
      <p:sp>
        <p:nvSpPr>
          <p:cNvPr id="4" name="Espace réservé du pied de page 3">
            <a:extLst>
              <a:ext uri="{FF2B5EF4-FFF2-40B4-BE49-F238E27FC236}">
                <a16:creationId xmlns:a16="http://schemas.microsoft.com/office/drawing/2014/main" id="{F7B47295-58FD-6486-428B-5D2A5B6E32D0}"/>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A4A970B1-D735-9318-22DA-BFF6FC2733B6}"/>
              </a:ext>
            </a:extLst>
          </p:cNvPr>
          <p:cNvSpPr>
            <a:spLocks noGrp="1"/>
          </p:cNvSpPr>
          <p:nvPr>
            <p:ph type="sldNum" sz="quarter" idx="12"/>
          </p:nvPr>
        </p:nvSpPr>
        <p:spPr/>
        <p:txBody>
          <a:bodyPr/>
          <a:lstStyle/>
          <a:p>
            <a:fld id="{6EF8F751-8A74-4C61-A304-13311DEF5AB8}" type="slidenum">
              <a:rPr lang="fr-FR" smtClean="0"/>
              <a:t>‹N°›</a:t>
            </a:fld>
            <a:endParaRPr lang="fr-FR"/>
          </a:p>
        </p:txBody>
      </p:sp>
      <p:sp>
        <p:nvSpPr>
          <p:cNvPr id="6" name="ZoneTexte 5">
            <a:extLst>
              <a:ext uri="{FF2B5EF4-FFF2-40B4-BE49-F238E27FC236}">
                <a16:creationId xmlns:a16="http://schemas.microsoft.com/office/drawing/2014/main" id="{4F3C04DD-0907-C09A-7FCD-611C82E27E26}"/>
              </a:ext>
            </a:extLst>
          </p:cNvPr>
          <p:cNvSpPr txBox="1"/>
          <p:nvPr userDrawn="1"/>
        </p:nvSpPr>
        <p:spPr>
          <a:xfrm>
            <a:off x="3257460" y="1224633"/>
            <a:ext cx="4476174" cy="769441"/>
          </a:xfrm>
          <a:prstGeom prst="rect">
            <a:avLst/>
          </a:prstGeom>
          <a:noFill/>
        </p:spPr>
        <p:txBody>
          <a:bodyPr wrap="square" rtlCol="0">
            <a:spAutoFit/>
          </a:bodyPr>
          <a:lstStyle/>
          <a:p>
            <a:r>
              <a:rPr lang="fr-FR" sz="2200" b="1" i="1" u="none" dirty="0">
                <a:solidFill>
                  <a:schemeClr val="bg1">
                    <a:lumMod val="95000"/>
                  </a:schemeClr>
                </a:solidFill>
                <a:latin typeface="Gill Sans MT" panose="020B0502020104020203" pitchFamily="34" charset="0"/>
              </a:rPr>
              <a:t>INVITONS LE</a:t>
            </a:r>
          </a:p>
          <a:p>
            <a:r>
              <a:rPr lang="fr-FR" sz="2200" b="1" i="1" u="none" dirty="0">
                <a:solidFill>
                  <a:schemeClr val="bg1">
                    <a:lumMod val="95000"/>
                  </a:schemeClr>
                </a:solidFill>
                <a:latin typeface="Gill Sans MT" panose="020B0502020104020203" pitchFamily="34" charset="0"/>
              </a:rPr>
              <a:t>SAINT-ESPRIT</a:t>
            </a:r>
          </a:p>
        </p:txBody>
      </p:sp>
    </p:spTree>
    <p:extLst>
      <p:ext uri="{BB962C8B-B14F-4D97-AF65-F5344CB8AC3E}">
        <p14:creationId xmlns:p14="http://schemas.microsoft.com/office/powerpoint/2010/main" val="4452232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jp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9.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5.jp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11.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5.jp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2.xml"/><Relationship Id="rId7" Type="http://schemas.openxmlformats.org/officeDocument/2006/relationships/image" Target="../media/image13.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12.png"/><Relationship Id="rId5" Type="http://schemas.openxmlformats.org/officeDocument/2006/relationships/theme" Target="../theme/theme5.xml"/><Relationship Id="rId10" Type="http://schemas.openxmlformats.org/officeDocument/2006/relationships/image" Target="../media/image4.png"/><Relationship Id="rId4" Type="http://schemas.openxmlformats.org/officeDocument/2006/relationships/slideLayout" Target="../slideLayouts/slideLayout13.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D72EFE20-3F38-4DE5-B875-FCD4D41D1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80D95A-7980-4C20-802F-E8DD86524F1D}" type="datetimeFigureOut">
              <a:rPr lang="fr-FR" smtClean="0"/>
              <a:t>12/01/2025</a:t>
            </a:fld>
            <a:endParaRPr lang="fr-FR"/>
          </a:p>
        </p:txBody>
      </p:sp>
      <p:sp>
        <p:nvSpPr>
          <p:cNvPr id="5" name="Espace réservé du pied de page 4">
            <a:extLst>
              <a:ext uri="{FF2B5EF4-FFF2-40B4-BE49-F238E27FC236}">
                <a16:creationId xmlns:a16="http://schemas.microsoft.com/office/drawing/2014/main" id="{FBD14ABE-7E6F-6C63-F671-742782F29B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54DF3AA4-2F88-3BE8-B257-194977C88D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6449B5-E9DD-4A53-A6CC-042927A2E955}" type="slidenum">
              <a:rPr lang="fr-FR" smtClean="0"/>
              <a:t>‹N°›</a:t>
            </a:fld>
            <a:endParaRPr lang="fr-FR"/>
          </a:p>
        </p:txBody>
      </p:sp>
      <p:pic>
        <p:nvPicPr>
          <p:cNvPr id="12" name="Image 11">
            <a:extLst>
              <a:ext uri="{FF2B5EF4-FFF2-40B4-BE49-F238E27FC236}">
                <a16:creationId xmlns:a16="http://schemas.microsoft.com/office/drawing/2014/main" id="{C0BE1CC3-E3EF-5242-2EF5-FC6F7DF3F3A0}"/>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611408" y="1123405"/>
            <a:ext cx="328634" cy="2048348"/>
          </a:xfrm>
          <a:prstGeom prst="rect">
            <a:avLst/>
          </a:prstGeom>
        </p:spPr>
      </p:pic>
      <p:sp>
        <p:nvSpPr>
          <p:cNvPr id="15" name="ZoneTexte 14">
            <a:extLst>
              <a:ext uri="{FF2B5EF4-FFF2-40B4-BE49-F238E27FC236}">
                <a16:creationId xmlns:a16="http://schemas.microsoft.com/office/drawing/2014/main" id="{A45868B6-EE10-B7E3-3E1B-20DAB5082BE1}"/>
              </a:ext>
            </a:extLst>
          </p:cNvPr>
          <p:cNvSpPr txBox="1"/>
          <p:nvPr userDrawn="1"/>
        </p:nvSpPr>
        <p:spPr>
          <a:xfrm>
            <a:off x="4419600" y="2875002"/>
            <a:ext cx="4533900" cy="1569660"/>
          </a:xfrm>
          <a:prstGeom prst="rect">
            <a:avLst/>
          </a:prstGeom>
          <a:noFill/>
        </p:spPr>
        <p:txBody>
          <a:bodyPr wrap="square" rtlCol="0">
            <a:spAutoFit/>
          </a:bodyPr>
          <a:lstStyle/>
          <a:p>
            <a:r>
              <a:rPr lang="fr-FR" sz="9600" b="1" dirty="0">
                <a:solidFill>
                  <a:schemeClr val="bg1"/>
                </a:solidFill>
                <a:latin typeface="Herokid Italic Bold Wide" panose="00000805000000000000" pitchFamily="50" charset="0"/>
              </a:rPr>
              <a:t>12x12</a:t>
            </a:r>
          </a:p>
        </p:txBody>
      </p:sp>
      <p:pic>
        <p:nvPicPr>
          <p:cNvPr id="28" name="Image 27">
            <a:extLst>
              <a:ext uri="{FF2B5EF4-FFF2-40B4-BE49-F238E27FC236}">
                <a16:creationId xmlns:a16="http://schemas.microsoft.com/office/drawing/2014/main" id="{E64527D8-307B-BD14-4B61-3082C41A5E7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432390" y="830106"/>
            <a:ext cx="7814068" cy="4683294"/>
          </a:xfrm>
          <a:prstGeom prst="rect">
            <a:avLst/>
          </a:prstGeom>
        </p:spPr>
      </p:pic>
      <p:pic>
        <p:nvPicPr>
          <p:cNvPr id="29" name="Image 28">
            <a:extLst>
              <a:ext uri="{FF2B5EF4-FFF2-40B4-BE49-F238E27FC236}">
                <a16:creationId xmlns:a16="http://schemas.microsoft.com/office/drawing/2014/main" id="{D47B49C3-C13E-B240-F4B2-EDC55BEEEE6F}"/>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rot="5400000">
            <a:off x="-1304486" y="4389496"/>
            <a:ext cx="3828173" cy="1392687"/>
          </a:xfrm>
          <a:prstGeom prst="rect">
            <a:avLst/>
          </a:prstGeom>
        </p:spPr>
      </p:pic>
      <p:pic>
        <p:nvPicPr>
          <p:cNvPr id="30" name="Image 29">
            <a:extLst>
              <a:ext uri="{FF2B5EF4-FFF2-40B4-BE49-F238E27FC236}">
                <a16:creationId xmlns:a16="http://schemas.microsoft.com/office/drawing/2014/main" id="{86244415-F8B7-9F78-9058-3F771890C33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rot="16200000">
            <a:off x="9857997" y="1049402"/>
            <a:ext cx="3828173" cy="1392687"/>
          </a:xfrm>
          <a:prstGeom prst="rect">
            <a:avLst/>
          </a:prstGeom>
        </p:spPr>
      </p:pic>
      <p:pic>
        <p:nvPicPr>
          <p:cNvPr id="32" name="Image 31">
            <a:extLst>
              <a:ext uri="{FF2B5EF4-FFF2-40B4-BE49-F238E27FC236}">
                <a16:creationId xmlns:a16="http://schemas.microsoft.com/office/drawing/2014/main" id="{017B9AA3-A2E3-0191-49B6-7D96A6D69285}"/>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326602" y="703209"/>
            <a:ext cx="282998" cy="1765335"/>
          </a:xfrm>
          <a:prstGeom prst="rect">
            <a:avLst/>
          </a:prstGeom>
        </p:spPr>
      </p:pic>
    </p:spTree>
    <p:extLst>
      <p:ext uri="{BB962C8B-B14F-4D97-AF65-F5344CB8AC3E}">
        <p14:creationId xmlns:p14="http://schemas.microsoft.com/office/powerpoint/2010/main" val="337816375"/>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419E04C6-53C4-3593-4154-4B0A13F9DC4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Espace réservé de la date 3">
            <a:extLst>
              <a:ext uri="{FF2B5EF4-FFF2-40B4-BE49-F238E27FC236}">
                <a16:creationId xmlns:a16="http://schemas.microsoft.com/office/drawing/2014/main" id="{3471A196-DF5D-091E-3CB6-43F7CBC5C8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AD2FF5-8A9B-45D2-B360-838646EAABD8}" type="datetimeFigureOut">
              <a:rPr lang="fr-FR" smtClean="0"/>
              <a:t>12/01/2025</a:t>
            </a:fld>
            <a:endParaRPr lang="fr-FR"/>
          </a:p>
        </p:txBody>
      </p:sp>
      <p:sp>
        <p:nvSpPr>
          <p:cNvPr id="5" name="Espace réservé du pied de page 4">
            <a:extLst>
              <a:ext uri="{FF2B5EF4-FFF2-40B4-BE49-F238E27FC236}">
                <a16:creationId xmlns:a16="http://schemas.microsoft.com/office/drawing/2014/main" id="{45587870-233E-7745-863F-05A766FD38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F121A9B-6DDB-7CD2-D4EA-95E5746B68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F8F751-8A74-4C61-A304-13311DEF5AB8}" type="slidenum">
              <a:rPr lang="fr-FR" smtClean="0"/>
              <a:t>‹N°›</a:t>
            </a:fld>
            <a:endParaRPr lang="fr-FR"/>
          </a:p>
        </p:txBody>
      </p:sp>
      <p:pic>
        <p:nvPicPr>
          <p:cNvPr id="11" name="Image 10">
            <a:extLst>
              <a:ext uri="{FF2B5EF4-FFF2-40B4-BE49-F238E27FC236}">
                <a16:creationId xmlns:a16="http://schemas.microsoft.com/office/drawing/2014/main" id="{00CF6C1E-231A-0FA7-9E79-AE8BA7AE71C5}"/>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419696" y="662405"/>
            <a:ext cx="348103" cy="2169695"/>
          </a:xfrm>
          <a:prstGeom prst="rect">
            <a:avLst/>
          </a:prstGeom>
        </p:spPr>
      </p:pic>
      <p:pic>
        <p:nvPicPr>
          <p:cNvPr id="12" name="Image 11">
            <a:extLst>
              <a:ext uri="{FF2B5EF4-FFF2-40B4-BE49-F238E27FC236}">
                <a16:creationId xmlns:a16="http://schemas.microsoft.com/office/drawing/2014/main" id="{301D87CF-C156-4009-460B-C658D081FC6E}"/>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rot="16200000">
            <a:off x="8164991" y="1847340"/>
            <a:ext cx="6111941" cy="2223520"/>
          </a:xfrm>
          <a:prstGeom prst="rect">
            <a:avLst/>
          </a:prstGeom>
        </p:spPr>
      </p:pic>
    </p:spTree>
    <p:extLst>
      <p:ext uri="{BB962C8B-B14F-4D97-AF65-F5344CB8AC3E}">
        <p14:creationId xmlns:p14="http://schemas.microsoft.com/office/powerpoint/2010/main" val="3491523035"/>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5" name="Image 14">
            <a:extLst>
              <a:ext uri="{FF2B5EF4-FFF2-40B4-BE49-F238E27FC236}">
                <a16:creationId xmlns:a16="http://schemas.microsoft.com/office/drawing/2014/main" id="{FC3DE6B2-851B-4ADA-CFE6-7247DBFCC84C}"/>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Espace réservé de la date 3">
            <a:extLst>
              <a:ext uri="{FF2B5EF4-FFF2-40B4-BE49-F238E27FC236}">
                <a16:creationId xmlns:a16="http://schemas.microsoft.com/office/drawing/2014/main" id="{3471A196-DF5D-091E-3CB6-43F7CBC5C8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AD2FF5-8A9B-45D2-B360-838646EAABD8}" type="datetimeFigureOut">
              <a:rPr lang="fr-FR" smtClean="0"/>
              <a:t>12/01/2025</a:t>
            </a:fld>
            <a:endParaRPr lang="fr-FR"/>
          </a:p>
        </p:txBody>
      </p:sp>
      <p:sp>
        <p:nvSpPr>
          <p:cNvPr id="5" name="Espace réservé du pied de page 4">
            <a:extLst>
              <a:ext uri="{FF2B5EF4-FFF2-40B4-BE49-F238E27FC236}">
                <a16:creationId xmlns:a16="http://schemas.microsoft.com/office/drawing/2014/main" id="{45587870-233E-7745-863F-05A766FD38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F121A9B-6DDB-7CD2-D4EA-95E5746B68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F8F751-8A74-4C61-A304-13311DEF5AB8}" type="slidenum">
              <a:rPr lang="fr-FR" smtClean="0"/>
              <a:t>‹N°›</a:t>
            </a:fld>
            <a:endParaRPr lang="fr-FR"/>
          </a:p>
        </p:txBody>
      </p:sp>
      <p:grpSp>
        <p:nvGrpSpPr>
          <p:cNvPr id="20" name="Groupe 19">
            <a:extLst>
              <a:ext uri="{FF2B5EF4-FFF2-40B4-BE49-F238E27FC236}">
                <a16:creationId xmlns:a16="http://schemas.microsoft.com/office/drawing/2014/main" id="{C2FFE913-DA9C-2CAF-C33B-72A5F6A22F7E}"/>
              </a:ext>
            </a:extLst>
          </p:cNvPr>
          <p:cNvGrpSpPr/>
          <p:nvPr userDrawn="1"/>
        </p:nvGrpSpPr>
        <p:grpSpPr>
          <a:xfrm>
            <a:off x="1463694" y="1181100"/>
            <a:ext cx="4468224" cy="4680886"/>
            <a:chOff x="484920" y="939175"/>
            <a:chExt cx="5118100" cy="5361692"/>
          </a:xfrm>
        </p:grpSpPr>
        <p:sp>
          <p:nvSpPr>
            <p:cNvPr id="11" name="Rectangle : coins arrondis 10">
              <a:extLst>
                <a:ext uri="{FF2B5EF4-FFF2-40B4-BE49-F238E27FC236}">
                  <a16:creationId xmlns:a16="http://schemas.microsoft.com/office/drawing/2014/main" id="{E98A3C47-7EFF-0402-820E-6EBE2889973F}"/>
                </a:ext>
              </a:extLst>
            </p:cNvPr>
            <p:cNvSpPr/>
            <p:nvPr userDrawn="1"/>
          </p:nvSpPr>
          <p:spPr>
            <a:xfrm>
              <a:off x="484920" y="1133634"/>
              <a:ext cx="5118100" cy="5167233"/>
            </a:xfrm>
            <a:prstGeom prst="roundRect">
              <a:avLst>
                <a:gd name="adj" fmla="val 9776"/>
              </a:avLst>
            </a:prstGeom>
            <a:solidFill>
              <a:srgbClr val="0D8F38">
                <a:alpha val="0"/>
              </a:srgbClr>
            </a:solidFill>
            <a:ln w="31750">
              <a:solidFill>
                <a:srgbClr val="F8FEF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Rectangle : avec coins arrondis en diagonale 11">
              <a:extLst>
                <a:ext uri="{FF2B5EF4-FFF2-40B4-BE49-F238E27FC236}">
                  <a16:creationId xmlns:a16="http://schemas.microsoft.com/office/drawing/2014/main" id="{A0F32A4C-ED8D-BD86-3C95-3F3B1B0569E7}"/>
                </a:ext>
              </a:extLst>
            </p:cNvPr>
            <p:cNvSpPr/>
            <p:nvPr userDrawn="1"/>
          </p:nvSpPr>
          <p:spPr>
            <a:xfrm>
              <a:off x="838200" y="939175"/>
              <a:ext cx="4419600" cy="533400"/>
            </a:xfrm>
            <a:prstGeom prst="round2DiagRect">
              <a:avLst>
                <a:gd name="adj1" fmla="val 16667"/>
                <a:gd name="adj2" fmla="val 0"/>
              </a:avLst>
            </a:prstGeom>
            <a:gradFill>
              <a:gsLst>
                <a:gs pos="100000">
                  <a:srgbClr val="F3FEF7"/>
                </a:gs>
                <a:gs pos="0">
                  <a:srgbClr val="F8FEFA"/>
                </a:gs>
                <a:gs pos="61000">
                  <a:srgbClr val="E3FDEE"/>
                </a:gs>
              </a:gsLst>
              <a:lin ang="3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pic>
        <p:nvPicPr>
          <p:cNvPr id="22" name="Image 21">
            <a:extLst>
              <a:ext uri="{FF2B5EF4-FFF2-40B4-BE49-F238E27FC236}">
                <a16:creationId xmlns:a16="http://schemas.microsoft.com/office/drawing/2014/main" id="{E7236C54-CBB8-5B68-B481-2D5970EA50C6}"/>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252211" y="228367"/>
            <a:ext cx="352178" cy="2195095"/>
          </a:xfrm>
          <a:prstGeom prst="rect">
            <a:avLst/>
          </a:prstGeom>
        </p:spPr>
      </p:pic>
      <p:grpSp>
        <p:nvGrpSpPr>
          <p:cNvPr id="17" name="Groupe 16">
            <a:extLst>
              <a:ext uri="{FF2B5EF4-FFF2-40B4-BE49-F238E27FC236}">
                <a16:creationId xmlns:a16="http://schemas.microsoft.com/office/drawing/2014/main" id="{64C4822E-F49F-F50F-4AC6-F0476A6CA7D2}"/>
              </a:ext>
            </a:extLst>
          </p:cNvPr>
          <p:cNvGrpSpPr/>
          <p:nvPr userDrawn="1"/>
        </p:nvGrpSpPr>
        <p:grpSpPr>
          <a:xfrm>
            <a:off x="6641294" y="1181100"/>
            <a:ext cx="4468224" cy="4680886"/>
            <a:chOff x="484920" y="939175"/>
            <a:chExt cx="5118100" cy="5361692"/>
          </a:xfrm>
        </p:grpSpPr>
        <p:sp>
          <p:nvSpPr>
            <p:cNvPr id="23" name="Rectangle : coins arrondis 22">
              <a:extLst>
                <a:ext uri="{FF2B5EF4-FFF2-40B4-BE49-F238E27FC236}">
                  <a16:creationId xmlns:a16="http://schemas.microsoft.com/office/drawing/2014/main" id="{FE4EEDC0-B7E1-1E48-DB66-1B17580F64D0}"/>
                </a:ext>
              </a:extLst>
            </p:cNvPr>
            <p:cNvSpPr/>
            <p:nvPr userDrawn="1"/>
          </p:nvSpPr>
          <p:spPr>
            <a:xfrm>
              <a:off x="484920" y="1133634"/>
              <a:ext cx="5118100" cy="5167233"/>
            </a:xfrm>
            <a:prstGeom prst="roundRect">
              <a:avLst>
                <a:gd name="adj" fmla="val 9776"/>
              </a:avLst>
            </a:prstGeom>
            <a:solidFill>
              <a:srgbClr val="0D8F38">
                <a:alpha val="0"/>
              </a:srgbClr>
            </a:solidFill>
            <a:ln w="31750">
              <a:solidFill>
                <a:srgbClr val="F8FEF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Rectangle : avec coins arrondis en diagonale 23">
              <a:extLst>
                <a:ext uri="{FF2B5EF4-FFF2-40B4-BE49-F238E27FC236}">
                  <a16:creationId xmlns:a16="http://schemas.microsoft.com/office/drawing/2014/main" id="{CFC0F900-870D-E5C8-9951-DA4FC040F830}"/>
                </a:ext>
              </a:extLst>
            </p:cNvPr>
            <p:cNvSpPr/>
            <p:nvPr userDrawn="1"/>
          </p:nvSpPr>
          <p:spPr>
            <a:xfrm>
              <a:off x="838200" y="939175"/>
              <a:ext cx="4419600" cy="533400"/>
            </a:xfrm>
            <a:prstGeom prst="round2DiagRect">
              <a:avLst>
                <a:gd name="adj1" fmla="val 16667"/>
                <a:gd name="adj2" fmla="val 0"/>
              </a:avLst>
            </a:prstGeom>
            <a:gradFill>
              <a:gsLst>
                <a:gs pos="100000">
                  <a:srgbClr val="F3FEF7"/>
                </a:gs>
                <a:gs pos="0">
                  <a:srgbClr val="F8FEFA"/>
                </a:gs>
                <a:gs pos="61000">
                  <a:srgbClr val="E3FDEE"/>
                </a:gs>
              </a:gsLst>
              <a:lin ang="3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pic>
        <p:nvPicPr>
          <p:cNvPr id="28" name="Image 27">
            <a:extLst>
              <a:ext uri="{FF2B5EF4-FFF2-40B4-BE49-F238E27FC236}">
                <a16:creationId xmlns:a16="http://schemas.microsoft.com/office/drawing/2014/main" id="{6430F413-E5DF-124E-27F0-F97A3167468B}"/>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655189" y="136525"/>
            <a:ext cx="692300" cy="518956"/>
          </a:xfrm>
          <a:prstGeom prst="rect">
            <a:avLst/>
          </a:prstGeom>
        </p:spPr>
      </p:pic>
      <p:sp>
        <p:nvSpPr>
          <p:cNvPr id="29" name="ZoneTexte 28">
            <a:extLst>
              <a:ext uri="{FF2B5EF4-FFF2-40B4-BE49-F238E27FC236}">
                <a16:creationId xmlns:a16="http://schemas.microsoft.com/office/drawing/2014/main" id="{E0418099-61D4-A93A-B45A-8004D9552DE4}"/>
              </a:ext>
            </a:extLst>
          </p:cNvPr>
          <p:cNvSpPr txBox="1"/>
          <p:nvPr userDrawn="1"/>
        </p:nvSpPr>
        <p:spPr>
          <a:xfrm>
            <a:off x="7821433" y="1231760"/>
            <a:ext cx="2351961" cy="369332"/>
          </a:xfrm>
          <a:prstGeom prst="rect">
            <a:avLst/>
          </a:prstGeom>
          <a:noFill/>
        </p:spPr>
        <p:txBody>
          <a:bodyPr wrap="square">
            <a:spAutoFit/>
          </a:bodyPr>
          <a:lstStyle/>
          <a:p>
            <a:pPr algn="ctr"/>
            <a:r>
              <a:rPr lang="fr-FR" sz="1800" b="1" i="1" spc="300" baseline="0" dirty="0">
                <a:solidFill>
                  <a:srgbClr val="064D25"/>
                </a:solidFill>
                <a:effectLst/>
                <a:latin typeface="Gill Sans MT" panose="020B0502020104020203" pitchFamily="34" charset="0"/>
                <a:cs typeface="Arial" panose="020B0604020202020204" pitchFamily="34" charset="0"/>
              </a:rPr>
              <a:t>VERSETS</a:t>
            </a:r>
          </a:p>
        </p:txBody>
      </p:sp>
    </p:spTree>
    <p:extLst>
      <p:ext uri="{BB962C8B-B14F-4D97-AF65-F5344CB8AC3E}">
        <p14:creationId xmlns:p14="http://schemas.microsoft.com/office/powerpoint/2010/main" val="2546715807"/>
      </p:ext>
    </p:extLst>
  </p:cSld>
  <p:clrMap bg1="lt1" tx1="dk1" bg2="lt2" tx2="dk2" accent1="accent1" accent2="accent2" accent3="accent3" accent4="accent4" accent5="accent5" accent6="accent6" hlink="hlink" folHlink="folHlink"/>
  <p:sldLayoutIdLst>
    <p:sldLayoutId id="2147483686" r:id="rId1"/>
    <p:sldLayoutId id="2147483675" r:id="rId2"/>
    <p:sldLayoutId id="214748368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327A14E1-C7B8-E61E-473A-DEDC498F9D55}"/>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Espace réservé de la date 3">
            <a:extLst>
              <a:ext uri="{FF2B5EF4-FFF2-40B4-BE49-F238E27FC236}">
                <a16:creationId xmlns:a16="http://schemas.microsoft.com/office/drawing/2014/main" id="{3471A196-DF5D-091E-3CB6-43F7CBC5C8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AD2FF5-8A9B-45D2-B360-838646EAABD8}" type="datetimeFigureOut">
              <a:rPr lang="fr-FR" smtClean="0"/>
              <a:t>12/01/2025</a:t>
            </a:fld>
            <a:endParaRPr lang="fr-FR"/>
          </a:p>
        </p:txBody>
      </p:sp>
      <p:sp>
        <p:nvSpPr>
          <p:cNvPr id="5" name="Espace réservé du pied de page 4">
            <a:extLst>
              <a:ext uri="{FF2B5EF4-FFF2-40B4-BE49-F238E27FC236}">
                <a16:creationId xmlns:a16="http://schemas.microsoft.com/office/drawing/2014/main" id="{45587870-233E-7745-863F-05A766FD38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F121A9B-6DDB-7CD2-D4EA-95E5746B68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F8F751-8A74-4C61-A304-13311DEF5AB8}" type="slidenum">
              <a:rPr lang="fr-FR" smtClean="0"/>
              <a:t>‹N°›</a:t>
            </a:fld>
            <a:endParaRPr lang="fr-FR"/>
          </a:p>
        </p:txBody>
      </p:sp>
      <p:sp>
        <p:nvSpPr>
          <p:cNvPr id="10" name="Parallélogramme 9">
            <a:extLst>
              <a:ext uri="{FF2B5EF4-FFF2-40B4-BE49-F238E27FC236}">
                <a16:creationId xmlns:a16="http://schemas.microsoft.com/office/drawing/2014/main" id="{C7212820-C53F-0000-E125-3AA71EE9B959}"/>
              </a:ext>
            </a:extLst>
          </p:cNvPr>
          <p:cNvSpPr/>
          <p:nvPr userDrawn="1"/>
        </p:nvSpPr>
        <p:spPr>
          <a:xfrm>
            <a:off x="5461000" y="1280150"/>
            <a:ext cx="7607300" cy="645651"/>
          </a:xfrm>
          <a:prstGeom prst="parallelogram">
            <a:avLst/>
          </a:prstGeom>
          <a:gradFill>
            <a:gsLst>
              <a:gs pos="100000">
                <a:srgbClr val="FFFFFF"/>
              </a:gs>
              <a:gs pos="0">
                <a:srgbClr val="FFFFFF"/>
              </a:gs>
              <a:gs pos="61000">
                <a:srgbClr val="CEF2E8"/>
              </a:gs>
            </a:gsLst>
            <a:lin ang="3000000" scaled="0"/>
          </a:gradFill>
          <a:ln>
            <a:solidFill>
              <a:schemeClr val="accent1">
                <a:shade val="15000"/>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 coins arrondis 11">
            <a:extLst>
              <a:ext uri="{FF2B5EF4-FFF2-40B4-BE49-F238E27FC236}">
                <a16:creationId xmlns:a16="http://schemas.microsoft.com/office/drawing/2014/main" id="{5493A184-E807-FA64-1AE2-28164717FA0E}"/>
              </a:ext>
            </a:extLst>
          </p:cNvPr>
          <p:cNvSpPr/>
          <p:nvPr userDrawn="1"/>
        </p:nvSpPr>
        <p:spPr>
          <a:xfrm>
            <a:off x="720725" y="2311400"/>
            <a:ext cx="11023600" cy="4044950"/>
          </a:xfrm>
          <a:prstGeom prst="roundRect">
            <a:avLst/>
          </a:prstGeom>
          <a:solidFill>
            <a:schemeClr val="accent1">
              <a:alpha val="0"/>
            </a:schemeClr>
          </a:solid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Rectangle : coins arrondis 12">
            <a:extLst>
              <a:ext uri="{FF2B5EF4-FFF2-40B4-BE49-F238E27FC236}">
                <a16:creationId xmlns:a16="http://schemas.microsoft.com/office/drawing/2014/main" id="{87A98A2D-8581-A949-303E-52700B4C3DCE}"/>
              </a:ext>
            </a:extLst>
          </p:cNvPr>
          <p:cNvSpPr/>
          <p:nvPr userDrawn="1"/>
        </p:nvSpPr>
        <p:spPr>
          <a:xfrm>
            <a:off x="4105275" y="6034251"/>
            <a:ext cx="4114800" cy="504661"/>
          </a:xfrm>
          <a:prstGeom prst="roundRect">
            <a:avLst/>
          </a:prstGeom>
          <a:gradFill>
            <a:gsLst>
              <a:gs pos="100000">
                <a:srgbClr val="FFFFFF"/>
              </a:gs>
              <a:gs pos="0">
                <a:srgbClr val="FFFFFF"/>
              </a:gs>
              <a:gs pos="52000">
                <a:srgbClr val="E2FEEA"/>
              </a:gs>
            </a:gsLst>
            <a:lin ang="18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a:extLst>
              <a:ext uri="{FF2B5EF4-FFF2-40B4-BE49-F238E27FC236}">
                <a16:creationId xmlns:a16="http://schemas.microsoft.com/office/drawing/2014/main" id="{ECDE3941-8D2E-6D55-A96F-8A14FE627B94}"/>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354235" y="486914"/>
            <a:ext cx="337915" cy="2106195"/>
          </a:xfrm>
          <a:prstGeom prst="rect">
            <a:avLst/>
          </a:prstGeom>
        </p:spPr>
      </p:pic>
      <p:pic>
        <p:nvPicPr>
          <p:cNvPr id="9" name="Image 8">
            <a:extLst>
              <a:ext uri="{FF2B5EF4-FFF2-40B4-BE49-F238E27FC236}">
                <a16:creationId xmlns:a16="http://schemas.microsoft.com/office/drawing/2014/main" id="{619E2CA9-4317-ABB8-51C8-6A345FE2B597}"/>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776130" y="390485"/>
            <a:ext cx="614205" cy="460415"/>
          </a:xfrm>
          <a:prstGeom prst="rect">
            <a:avLst/>
          </a:prstGeom>
        </p:spPr>
      </p:pic>
    </p:spTree>
    <p:extLst>
      <p:ext uri="{BB962C8B-B14F-4D97-AF65-F5344CB8AC3E}">
        <p14:creationId xmlns:p14="http://schemas.microsoft.com/office/powerpoint/2010/main" val="601914576"/>
      </p:ext>
    </p:extLst>
  </p:cSld>
  <p:clrMap bg1="lt1" tx1="dk1" bg2="lt2" tx2="dk2" accent1="accent1" accent2="accent2" accent3="accent3" accent4="accent4" accent5="accent5" accent6="accent6" hlink="hlink" folHlink="folHlink"/>
  <p:sldLayoutIdLst>
    <p:sldLayoutId id="2147483685" r:id="rId1"/>
    <p:sldLayoutId id="2147483681" r:id="rId2"/>
    <p:sldLayoutId id="2147483682"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3471A196-DF5D-091E-3CB6-43F7CBC5C8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AD2FF5-8A9B-45D2-B360-838646EAABD8}" type="datetimeFigureOut">
              <a:rPr lang="fr-FR" smtClean="0"/>
              <a:t>12/01/2025</a:t>
            </a:fld>
            <a:endParaRPr lang="fr-FR"/>
          </a:p>
        </p:txBody>
      </p:sp>
      <p:sp>
        <p:nvSpPr>
          <p:cNvPr id="5" name="Espace réservé du pied de page 4">
            <a:extLst>
              <a:ext uri="{FF2B5EF4-FFF2-40B4-BE49-F238E27FC236}">
                <a16:creationId xmlns:a16="http://schemas.microsoft.com/office/drawing/2014/main" id="{45587870-233E-7745-863F-05A766FD38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F121A9B-6DDB-7CD2-D4EA-95E5746B68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F8F751-8A74-4C61-A304-13311DEF5AB8}" type="slidenum">
              <a:rPr lang="fr-FR" smtClean="0"/>
              <a:t>‹N°›</a:t>
            </a:fld>
            <a:endParaRPr lang="fr-FR"/>
          </a:p>
        </p:txBody>
      </p:sp>
      <p:pic>
        <p:nvPicPr>
          <p:cNvPr id="13" name="Image 12">
            <a:extLst>
              <a:ext uri="{FF2B5EF4-FFF2-40B4-BE49-F238E27FC236}">
                <a16:creationId xmlns:a16="http://schemas.microsoft.com/office/drawing/2014/main" id="{C12FBC68-0BA0-6AD5-5278-9051F6B25F2B}"/>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5474072" y="1944036"/>
            <a:ext cx="2314310" cy="423808"/>
          </a:xfrm>
          <a:prstGeom prst="rect">
            <a:avLst/>
          </a:prstGeom>
        </p:spPr>
      </p:pic>
      <p:pic>
        <p:nvPicPr>
          <p:cNvPr id="14" name="Image 13">
            <a:extLst>
              <a:ext uri="{FF2B5EF4-FFF2-40B4-BE49-F238E27FC236}">
                <a16:creationId xmlns:a16="http://schemas.microsoft.com/office/drawing/2014/main" id="{A38E9F80-2F6B-BAB1-641B-81C426B5CD6E}"/>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602700" y="802105"/>
            <a:ext cx="315502" cy="1966495"/>
          </a:xfrm>
          <a:prstGeom prst="rect">
            <a:avLst/>
          </a:prstGeom>
        </p:spPr>
      </p:pic>
      <p:pic>
        <p:nvPicPr>
          <p:cNvPr id="3" name="Image 2">
            <a:extLst>
              <a:ext uri="{FF2B5EF4-FFF2-40B4-BE49-F238E27FC236}">
                <a16:creationId xmlns:a16="http://schemas.microsoft.com/office/drawing/2014/main" id="{D6FFCA72-EC15-2F37-C32E-A1BB12095D92}"/>
              </a:ext>
            </a:extLst>
          </p:cNvPr>
          <p:cNvPicPr>
            <a:picLocks noChangeAspect="1"/>
          </p:cNvPicPr>
          <p:nvPr userDrawn="1"/>
        </p:nvPicPr>
        <p:blipFill>
          <a:blip r:embed="rId8" cstate="hqprint">
            <a:extLst>
              <a:ext uri="{28A0092B-C50C-407E-A947-70E740481C1C}">
                <a14:useLocalDpi xmlns:a14="http://schemas.microsoft.com/office/drawing/2010/main" val="0"/>
              </a:ext>
            </a:extLst>
          </a:blip>
          <a:stretch>
            <a:fillRect/>
          </a:stretch>
        </p:blipFill>
        <p:spPr>
          <a:xfrm>
            <a:off x="5049127" y="802105"/>
            <a:ext cx="2093746" cy="1254869"/>
          </a:xfrm>
          <a:prstGeom prst="rect">
            <a:avLst/>
          </a:prstGeom>
        </p:spPr>
      </p:pic>
      <p:pic>
        <p:nvPicPr>
          <p:cNvPr id="10" name="Image 9">
            <a:extLst>
              <a:ext uri="{FF2B5EF4-FFF2-40B4-BE49-F238E27FC236}">
                <a16:creationId xmlns:a16="http://schemas.microsoft.com/office/drawing/2014/main" id="{FC41B585-13B2-6F71-D1B7-D007D1A1F007}"/>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483599" y="5497063"/>
            <a:ext cx="3828173" cy="1392687"/>
          </a:xfrm>
          <a:prstGeom prst="rect">
            <a:avLst/>
          </a:prstGeom>
        </p:spPr>
      </p:pic>
      <p:pic>
        <p:nvPicPr>
          <p:cNvPr id="15" name="Image 14">
            <a:extLst>
              <a:ext uri="{FF2B5EF4-FFF2-40B4-BE49-F238E27FC236}">
                <a16:creationId xmlns:a16="http://schemas.microsoft.com/office/drawing/2014/main" id="{74FF7D0F-1D41-388F-2E72-7EC96928AB28}"/>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rot="10800000">
            <a:off x="-119772" y="-31750"/>
            <a:ext cx="3828173" cy="1392687"/>
          </a:xfrm>
          <a:prstGeom prst="rect">
            <a:avLst/>
          </a:prstGeom>
        </p:spPr>
      </p:pic>
      <p:pic>
        <p:nvPicPr>
          <p:cNvPr id="16" name="Image 15">
            <a:extLst>
              <a:ext uri="{FF2B5EF4-FFF2-40B4-BE49-F238E27FC236}">
                <a16:creationId xmlns:a16="http://schemas.microsoft.com/office/drawing/2014/main" id="{B0B84850-2792-193B-D659-6308231C9D37}"/>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11589300" y="546871"/>
            <a:ext cx="282998" cy="1765335"/>
          </a:xfrm>
          <a:prstGeom prst="rect">
            <a:avLst/>
          </a:prstGeom>
        </p:spPr>
      </p:pic>
    </p:spTree>
    <p:extLst>
      <p:ext uri="{BB962C8B-B14F-4D97-AF65-F5344CB8AC3E}">
        <p14:creationId xmlns:p14="http://schemas.microsoft.com/office/powerpoint/2010/main" val="66518712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4"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2921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80269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C9CF7BF2-BEE1-A6AD-33FD-313BD8595DF2}"/>
              </a:ext>
            </a:extLst>
          </p:cNvPr>
          <p:cNvSpPr txBox="1"/>
          <p:nvPr/>
        </p:nvSpPr>
        <p:spPr>
          <a:xfrm>
            <a:off x="1803400" y="2260600"/>
            <a:ext cx="3746500" cy="1754326"/>
          </a:xfrm>
          <a:prstGeom prst="rect">
            <a:avLst/>
          </a:prstGeom>
          <a:noFill/>
        </p:spPr>
        <p:txBody>
          <a:bodyPr wrap="square" rtlCol="0">
            <a:spAutoFit/>
          </a:bodyPr>
          <a:lstStyle/>
          <a:p>
            <a:pPr algn="ctr"/>
            <a:r>
              <a:rPr lang="fr-FR" sz="3600" b="1" i="1" dirty="0">
                <a:solidFill>
                  <a:schemeClr val="bg1">
                    <a:lumMod val="95000"/>
                  </a:schemeClr>
                </a:solidFill>
                <a:latin typeface="Gill Sans MT" panose="020B0502020104020203" pitchFamily="34" charset="0"/>
              </a:rPr>
              <a:t>AJOUTEZ DES SUJETS DE PRIERE ICI</a:t>
            </a:r>
          </a:p>
        </p:txBody>
      </p:sp>
      <p:sp>
        <p:nvSpPr>
          <p:cNvPr id="4" name="ZoneTexte 3">
            <a:extLst>
              <a:ext uri="{FF2B5EF4-FFF2-40B4-BE49-F238E27FC236}">
                <a16:creationId xmlns:a16="http://schemas.microsoft.com/office/drawing/2014/main" id="{26B0B63A-AE64-5CCC-29B9-4CB971DA4A19}"/>
              </a:ext>
            </a:extLst>
          </p:cNvPr>
          <p:cNvSpPr txBox="1"/>
          <p:nvPr/>
        </p:nvSpPr>
        <p:spPr>
          <a:xfrm>
            <a:off x="7010400" y="2247900"/>
            <a:ext cx="3746500" cy="1754326"/>
          </a:xfrm>
          <a:prstGeom prst="rect">
            <a:avLst/>
          </a:prstGeom>
          <a:noFill/>
        </p:spPr>
        <p:txBody>
          <a:bodyPr wrap="square" rtlCol="0">
            <a:spAutoFit/>
          </a:bodyPr>
          <a:lstStyle/>
          <a:p>
            <a:pPr algn="ctr"/>
            <a:r>
              <a:rPr lang="fr-FR" sz="3600" b="1" i="1" dirty="0">
                <a:solidFill>
                  <a:schemeClr val="bg1">
                    <a:lumMod val="95000"/>
                  </a:schemeClr>
                </a:solidFill>
                <a:latin typeface="Gill Sans MT" panose="020B0502020104020203" pitchFamily="34" charset="0"/>
              </a:rPr>
              <a:t>AJOUTEZ DES SUJETS DE PRIERE ICI</a:t>
            </a:r>
          </a:p>
        </p:txBody>
      </p:sp>
    </p:spTree>
    <p:extLst>
      <p:ext uri="{BB962C8B-B14F-4D97-AF65-F5344CB8AC3E}">
        <p14:creationId xmlns:p14="http://schemas.microsoft.com/office/powerpoint/2010/main" val="9274109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A740BA-0163-2443-4FC1-2C43975BFE48}"/>
            </a:ext>
          </a:extLst>
        </p:cNvPr>
        <p:cNvGrpSpPr/>
        <p:nvPr/>
      </p:nvGrpSpPr>
      <p:grpSpPr>
        <a:xfrm>
          <a:off x="0" y="0"/>
          <a:ext cx="0" cy="0"/>
          <a:chOff x="0" y="0"/>
          <a:chExt cx="0" cy="0"/>
        </a:xfrm>
      </p:grpSpPr>
      <p:sp>
        <p:nvSpPr>
          <p:cNvPr id="4" name="ZoneTexte 3">
            <a:extLst>
              <a:ext uri="{FF2B5EF4-FFF2-40B4-BE49-F238E27FC236}">
                <a16:creationId xmlns:a16="http://schemas.microsoft.com/office/drawing/2014/main" id="{AA93CD3A-41C0-DBC0-FB01-8A434BBB4B1C}"/>
              </a:ext>
            </a:extLst>
          </p:cNvPr>
          <p:cNvSpPr txBox="1"/>
          <p:nvPr/>
        </p:nvSpPr>
        <p:spPr>
          <a:xfrm>
            <a:off x="1803400" y="2260600"/>
            <a:ext cx="3746500" cy="1754326"/>
          </a:xfrm>
          <a:prstGeom prst="rect">
            <a:avLst/>
          </a:prstGeom>
          <a:noFill/>
        </p:spPr>
        <p:txBody>
          <a:bodyPr wrap="square" rtlCol="0">
            <a:spAutoFit/>
          </a:bodyPr>
          <a:lstStyle/>
          <a:p>
            <a:pPr algn="ctr"/>
            <a:r>
              <a:rPr lang="fr-FR" sz="3600" b="1" i="1" dirty="0">
                <a:solidFill>
                  <a:schemeClr val="bg1">
                    <a:lumMod val="95000"/>
                  </a:schemeClr>
                </a:solidFill>
                <a:latin typeface="Gill Sans MT" panose="020B0502020104020203" pitchFamily="34" charset="0"/>
              </a:rPr>
              <a:t>AJOUTEZ DES SUJETS DE PRIERE ICI</a:t>
            </a:r>
          </a:p>
        </p:txBody>
      </p:sp>
      <p:sp>
        <p:nvSpPr>
          <p:cNvPr id="5" name="ZoneTexte 4">
            <a:extLst>
              <a:ext uri="{FF2B5EF4-FFF2-40B4-BE49-F238E27FC236}">
                <a16:creationId xmlns:a16="http://schemas.microsoft.com/office/drawing/2014/main" id="{4DDB48C7-9133-812B-61B5-DCF0BCAB7CC3}"/>
              </a:ext>
            </a:extLst>
          </p:cNvPr>
          <p:cNvSpPr txBox="1"/>
          <p:nvPr/>
        </p:nvSpPr>
        <p:spPr>
          <a:xfrm>
            <a:off x="7073900" y="2260600"/>
            <a:ext cx="3746500" cy="1754326"/>
          </a:xfrm>
          <a:prstGeom prst="rect">
            <a:avLst/>
          </a:prstGeom>
          <a:noFill/>
        </p:spPr>
        <p:txBody>
          <a:bodyPr wrap="square" rtlCol="0">
            <a:spAutoFit/>
          </a:bodyPr>
          <a:lstStyle/>
          <a:p>
            <a:pPr algn="ctr"/>
            <a:r>
              <a:rPr lang="fr-FR" sz="3600" b="1" i="1" dirty="0">
                <a:solidFill>
                  <a:schemeClr val="bg1">
                    <a:lumMod val="95000"/>
                  </a:schemeClr>
                </a:solidFill>
                <a:latin typeface="Gill Sans MT" panose="020B0502020104020203" pitchFamily="34" charset="0"/>
              </a:rPr>
              <a:t>AJOUTEZ DES SUJETS DE PRIERE ICI</a:t>
            </a:r>
          </a:p>
        </p:txBody>
      </p:sp>
    </p:spTree>
    <p:extLst>
      <p:ext uri="{BB962C8B-B14F-4D97-AF65-F5344CB8AC3E}">
        <p14:creationId xmlns:p14="http://schemas.microsoft.com/office/powerpoint/2010/main" val="3725880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E2162D78-A9CD-C359-1A80-8DD7360C4370}"/>
              </a:ext>
            </a:extLst>
          </p:cNvPr>
          <p:cNvSpPr txBox="1"/>
          <p:nvPr/>
        </p:nvSpPr>
        <p:spPr>
          <a:xfrm>
            <a:off x="4343400" y="6121400"/>
            <a:ext cx="3632200" cy="368300"/>
          </a:xfrm>
          <a:prstGeom prst="rect">
            <a:avLst/>
          </a:prstGeom>
          <a:noFill/>
        </p:spPr>
        <p:txBody>
          <a:bodyPr wrap="square" rtlCol="0">
            <a:spAutoFit/>
          </a:bodyPr>
          <a:lstStyle/>
          <a:p>
            <a:pPr algn="ctr"/>
            <a:r>
              <a:rPr lang="fr-FR" b="1" i="1" dirty="0"/>
              <a:t>RÉFÉRENCE</a:t>
            </a:r>
            <a:r>
              <a:rPr lang="fr-FR" b="1" i="1" dirty="0">
                <a:solidFill>
                  <a:schemeClr val="bg1">
                    <a:lumMod val="95000"/>
                  </a:schemeClr>
                </a:solidFill>
              </a:rPr>
              <a:t> ICI</a:t>
            </a:r>
          </a:p>
        </p:txBody>
      </p:sp>
    </p:spTree>
    <p:extLst>
      <p:ext uri="{BB962C8B-B14F-4D97-AF65-F5344CB8AC3E}">
        <p14:creationId xmlns:p14="http://schemas.microsoft.com/office/powerpoint/2010/main" val="3701000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95027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2938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0426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97636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477107" y="1645920"/>
            <a:ext cx="3981157" cy="3970318"/>
          </a:xfrm>
          <a:prstGeom prst="rect">
            <a:avLst/>
          </a:prstGeom>
          <a:noFill/>
        </p:spPr>
        <p:txBody>
          <a:bodyPr wrap="square" rtlCol="0">
            <a:spAutoFit/>
          </a:bodyPr>
          <a:lstStyle/>
          <a:p>
            <a:r>
              <a:rPr lang="fr-FR" sz="1400" dirty="0" smtClean="0">
                <a:cs typeface="Times New Roman" panose="02020603050405020304" pitchFamily="18" charset="0"/>
              </a:rPr>
              <a:t>	Seigneur </a:t>
            </a:r>
            <a:r>
              <a:rPr lang="fr-FR" sz="1400" dirty="0">
                <a:cs typeface="Times New Roman" panose="02020603050405020304" pitchFamily="18" charset="0"/>
              </a:rPr>
              <a:t>tout-puissant, je viens devant toi avec un cœur rempli de gratitude. Merci pour ta fidélité qui ne faillit jamais, même lorsque je faiblis. Merci de toujours tenir tes promesses et d’être mon refuge dans les moments difficiles. Reçois toute la gloire et l’honneur, car tu es digne de louange éternelle</a:t>
            </a:r>
            <a:r>
              <a:rPr lang="fr-FR" sz="1400" dirty="0" smtClean="0">
                <a:cs typeface="Times New Roman" panose="02020603050405020304" pitchFamily="18" charset="0"/>
              </a:rPr>
              <a:t>.</a:t>
            </a:r>
          </a:p>
          <a:p>
            <a:r>
              <a:rPr lang="fr-FR" sz="1400" dirty="0" smtClean="0"/>
              <a:t>	Seigneur </a:t>
            </a:r>
            <a:r>
              <a:rPr lang="fr-FR" sz="1400" dirty="0"/>
              <a:t>Jésus, merci d’avoir donné ta vie pour moi à la croix. Merci pour le salut gratuit que je reçois par ta grâce. Merci de m’avoir racheté, lavé et purifié. Je vivrai pour t’honorer tous les jours de ma vie.</a:t>
            </a:r>
            <a:endParaRPr lang="fr-FR" sz="1400" dirty="0" smtClean="0">
              <a:cs typeface="Times New Roman" panose="02020603050405020304" pitchFamily="18" charset="0"/>
            </a:endParaRPr>
          </a:p>
          <a:p>
            <a:r>
              <a:rPr lang="fr-FR" sz="1400" dirty="0">
                <a:cs typeface="Times New Roman" panose="02020603050405020304" pitchFamily="18" charset="0"/>
              </a:rPr>
              <a:t>	</a:t>
            </a:r>
            <a:r>
              <a:rPr lang="fr-FR" sz="1400" dirty="0"/>
              <a:t>Seigneur, merci pour la paix que tu m’accordes même au milieu des tempêtes. Merci pour la tranquillité que je trouve dans ta présence. Tu es le Prince de paix et je te rends gloire pour ce don inestimable.</a:t>
            </a:r>
            <a:endParaRPr lang="fr-FR" sz="1400" dirty="0" smtClean="0">
              <a:cs typeface="Times New Roman" panose="02020603050405020304" pitchFamily="18" charset="0"/>
            </a:endParaRPr>
          </a:p>
          <a:p>
            <a:endParaRPr lang="fr-FR" sz="1400" b="1" i="1" dirty="0" smtClean="0">
              <a:solidFill>
                <a:schemeClr val="bg1"/>
              </a:solidFill>
              <a:latin typeface="Times New Roman" panose="02020603050405020304" pitchFamily="18" charset="0"/>
              <a:cs typeface="Times New Roman" panose="02020603050405020304" pitchFamily="18" charset="0"/>
            </a:endParaRPr>
          </a:p>
        </p:txBody>
      </p:sp>
      <p:sp>
        <p:nvSpPr>
          <p:cNvPr id="6" name="ZoneTexte 5"/>
          <p:cNvSpPr txBox="1"/>
          <p:nvPr/>
        </p:nvSpPr>
        <p:spPr>
          <a:xfrm>
            <a:off x="6893169" y="1645920"/>
            <a:ext cx="3727938" cy="3539430"/>
          </a:xfrm>
          <a:prstGeom prst="rect">
            <a:avLst/>
          </a:prstGeom>
          <a:noFill/>
        </p:spPr>
        <p:txBody>
          <a:bodyPr wrap="square" rtlCol="0">
            <a:spAutoFit/>
          </a:bodyPr>
          <a:lstStyle/>
          <a:p>
            <a:r>
              <a:rPr lang="fr-FR" sz="1400" dirty="0"/>
              <a:t>« Les bontés de l’Éternel ne sont pas épuisées, ses compassions ne sont pas à leur terme ; elles se renouvellent chaque matin. Oh ! Que ta fidélité est grande ! »</a:t>
            </a:r>
            <a:br>
              <a:rPr lang="fr-FR" sz="1400" dirty="0"/>
            </a:br>
            <a:r>
              <a:rPr lang="fr-FR" sz="1400" dirty="0"/>
              <a:t>— </a:t>
            </a:r>
            <a:r>
              <a:rPr lang="fr-FR" sz="1400" i="1" dirty="0"/>
              <a:t>Lamentations </a:t>
            </a:r>
            <a:r>
              <a:rPr lang="fr-FR" sz="1400" i="1" dirty="0" smtClean="0"/>
              <a:t>3:22-23</a:t>
            </a:r>
          </a:p>
          <a:p>
            <a:endParaRPr lang="fr-FR" sz="1400" b="1" i="1" dirty="0">
              <a:solidFill>
                <a:schemeClr val="bg1">
                  <a:lumMod val="95000"/>
                </a:schemeClr>
              </a:solidFill>
              <a:latin typeface="Gill Sans MT" panose="020B0502020104020203" pitchFamily="34" charset="0"/>
            </a:endParaRPr>
          </a:p>
          <a:p>
            <a:r>
              <a:rPr lang="fr-FR" sz="1400" dirty="0"/>
              <a:t>« Rendez continuellement grâces pour toutes choses à Dieu le Père, au nom de notre Seigneur Jésus-Christ. »</a:t>
            </a:r>
            <a:br>
              <a:rPr lang="fr-FR" sz="1400" dirty="0"/>
            </a:br>
            <a:r>
              <a:rPr lang="fr-FR" sz="1400" dirty="0"/>
              <a:t>— </a:t>
            </a:r>
            <a:r>
              <a:rPr lang="fr-FR" sz="1400" i="1" dirty="0"/>
              <a:t>Éphésiens </a:t>
            </a:r>
            <a:r>
              <a:rPr lang="fr-FR" sz="1400" i="1" dirty="0" smtClean="0"/>
              <a:t>5:20</a:t>
            </a:r>
          </a:p>
          <a:p>
            <a:endParaRPr lang="fr-FR" sz="1400" b="1" i="1" dirty="0" smtClean="0">
              <a:solidFill>
                <a:schemeClr val="bg1">
                  <a:lumMod val="95000"/>
                </a:schemeClr>
              </a:solidFill>
              <a:latin typeface="Gill Sans MT" panose="020B0502020104020203" pitchFamily="34" charset="0"/>
            </a:endParaRPr>
          </a:p>
          <a:p>
            <a:r>
              <a:rPr lang="fr-FR" sz="1400" dirty="0"/>
              <a:t>« Que la paix de Christ, à laquelle vous avez été appelés pour former un seul corps, règne dans vos cœurs. Et soyez reconnaissants. »</a:t>
            </a:r>
            <a:br>
              <a:rPr lang="fr-FR" sz="1400" dirty="0"/>
            </a:br>
            <a:r>
              <a:rPr lang="fr-FR" sz="1400" dirty="0"/>
              <a:t>— </a:t>
            </a:r>
            <a:r>
              <a:rPr lang="fr-FR" sz="1400" i="1" dirty="0"/>
              <a:t>Colossiens 3:15</a:t>
            </a:r>
            <a:endParaRPr lang="fr-FR" sz="1400" b="1" i="1" dirty="0">
              <a:solidFill>
                <a:schemeClr val="bg1">
                  <a:lumMod val="95000"/>
                </a:schemeClr>
              </a:solidFill>
              <a:latin typeface="Gill Sans MT" panose="020B0502020104020203" pitchFamily="34" charset="0"/>
            </a:endParaRPr>
          </a:p>
          <a:p>
            <a:endParaRPr lang="fr-FR" sz="1400" b="1" i="1" dirty="0" smtClean="0">
              <a:solidFill>
                <a:schemeClr val="bg1">
                  <a:lumMod val="95000"/>
                </a:schemeClr>
              </a:solidFill>
              <a:latin typeface="Gill Sans MT" panose="020B0502020104020203" pitchFamily="34" charset="0"/>
            </a:endParaRPr>
          </a:p>
        </p:txBody>
      </p:sp>
    </p:spTree>
    <p:extLst>
      <p:ext uri="{BB962C8B-B14F-4D97-AF65-F5344CB8AC3E}">
        <p14:creationId xmlns:p14="http://schemas.microsoft.com/office/powerpoint/2010/main" val="2824202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44394" y="1744394"/>
            <a:ext cx="3995224" cy="4462760"/>
          </a:xfrm>
          <a:prstGeom prst="rect">
            <a:avLst/>
          </a:prstGeom>
          <a:noFill/>
        </p:spPr>
        <p:txBody>
          <a:bodyPr wrap="square" rtlCol="0">
            <a:spAutoFit/>
          </a:bodyPr>
          <a:lstStyle/>
          <a:p>
            <a:r>
              <a:rPr lang="fr-FR" sz="1400" dirty="0"/>
              <a:t>Seigneur, je te loue pour les petites merveilles qui se produisent chaque jour. Merci pour le souffle de vie, pour chaque lever de soleil, et pour les bénédictions que je tiens souvent pour acquises. Merci de m’enseigner à voir ta main dans les détails de ma vie</a:t>
            </a:r>
            <a:r>
              <a:rPr lang="fr-FR" sz="1400" dirty="0" smtClean="0"/>
              <a:t>.</a:t>
            </a:r>
            <a:endParaRPr lang="fr-FR" sz="1400" dirty="0"/>
          </a:p>
          <a:p>
            <a:r>
              <a:rPr lang="fr-FR" sz="1400" dirty="0" smtClean="0"/>
              <a:t>	Seigneur</a:t>
            </a:r>
            <a:r>
              <a:rPr lang="fr-FR" sz="1400" dirty="0"/>
              <a:t>, merci pour la force que tu m’accordes dans les moments difficiles. Merci pour ta paix qui dépasse toute compréhension et pour ton soutien constant qui m’aide à traverser les tempêtes. Je te loue pour ta grâce qui m’a suffi dans chaque combat.</a:t>
            </a:r>
          </a:p>
          <a:p>
            <a:r>
              <a:rPr lang="fr-FR" sz="1400" dirty="0" smtClean="0"/>
              <a:t>	Père </a:t>
            </a:r>
            <a:r>
              <a:rPr lang="fr-FR" sz="1400" dirty="0"/>
              <a:t>céleste, merci pour le don précieux du Saint-Esprit. Merci pour sa présence constante, sa direction, sa consolation, et son enseignement. Merci de m’avoir équipé(e) par ton Esprit pour vivre une vie victorieuse et accomplir ton œuvre sur la terre.</a:t>
            </a:r>
          </a:p>
          <a:p>
            <a:endParaRPr lang="fr-FR" sz="1400" dirty="0"/>
          </a:p>
          <a:p>
            <a:pPr algn="l"/>
            <a:endParaRPr lang="fr-FR" b="1" i="1" dirty="0" smtClean="0">
              <a:solidFill>
                <a:schemeClr val="bg1">
                  <a:lumMod val="95000"/>
                </a:schemeClr>
              </a:solidFill>
              <a:latin typeface="Gill Sans MT" panose="020B0502020104020203" pitchFamily="34" charset="0"/>
            </a:endParaRPr>
          </a:p>
        </p:txBody>
      </p:sp>
      <p:sp>
        <p:nvSpPr>
          <p:cNvPr id="3" name="ZoneTexte 2"/>
          <p:cNvSpPr txBox="1"/>
          <p:nvPr/>
        </p:nvSpPr>
        <p:spPr>
          <a:xfrm>
            <a:off x="6836898" y="1927274"/>
            <a:ext cx="4121834" cy="4031873"/>
          </a:xfrm>
          <a:prstGeom prst="rect">
            <a:avLst/>
          </a:prstGeom>
          <a:noFill/>
        </p:spPr>
        <p:txBody>
          <a:bodyPr wrap="square" rtlCol="0">
            <a:spAutoFit/>
          </a:bodyPr>
          <a:lstStyle/>
          <a:p>
            <a:r>
              <a:rPr lang="fr-FR" sz="1400" b="1" dirty="0"/>
              <a:t>Verset :</a:t>
            </a:r>
            <a:r>
              <a:rPr lang="fr-FR" sz="1400" dirty="0"/>
              <a:t/>
            </a:r>
            <a:br>
              <a:rPr lang="fr-FR" sz="1400" dirty="0"/>
            </a:br>
            <a:r>
              <a:rPr lang="fr-FR" sz="1400" dirty="0"/>
              <a:t>« Rendez grâce en toutes choses, car c’est à votre égard la volonté de Dieu en Jésus-Christ. »</a:t>
            </a:r>
            <a:br>
              <a:rPr lang="fr-FR" sz="1400" dirty="0"/>
            </a:br>
            <a:r>
              <a:rPr lang="fr-FR" sz="1400" dirty="0"/>
              <a:t>— </a:t>
            </a:r>
            <a:r>
              <a:rPr lang="fr-FR" sz="1400" i="1" dirty="0"/>
              <a:t>1 Thessaloniciens </a:t>
            </a:r>
            <a:r>
              <a:rPr lang="fr-FR" sz="1400" i="1" dirty="0" smtClean="0"/>
              <a:t>5:18</a:t>
            </a:r>
          </a:p>
          <a:p>
            <a:r>
              <a:rPr lang="fr-FR" sz="1400" dirty="0"/>
              <a:t/>
            </a:r>
            <a:br>
              <a:rPr lang="fr-FR" sz="1400" dirty="0"/>
            </a:br>
            <a:r>
              <a:rPr lang="fr-FR" sz="1400" dirty="0"/>
              <a:t>« Ne vous inquiétez de rien ; mais en toute chose faites connaître vos besoins à Dieu par des prières et des supplications, avec des actions de grâces. »</a:t>
            </a:r>
            <a:br>
              <a:rPr lang="fr-FR" sz="1400" dirty="0"/>
            </a:br>
            <a:r>
              <a:rPr lang="fr-FR" sz="1400" dirty="0"/>
              <a:t>— </a:t>
            </a:r>
            <a:r>
              <a:rPr lang="fr-FR" sz="1400" i="1" dirty="0" err="1"/>
              <a:t>Philippiens</a:t>
            </a:r>
            <a:r>
              <a:rPr lang="fr-FR" sz="1400" i="1" dirty="0"/>
              <a:t> </a:t>
            </a:r>
            <a:r>
              <a:rPr lang="fr-FR" sz="1400" i="1" dirty="0" smtClean="0"/>
              <a:t>4:6</a:t>
            </a:r>
          </a:p>
          <a:p>
            <a:endParaRPr lang="fr-FR" sz="1400" i="1" dirty="0"/>
          </a:p>
          <a:p>
            <a:r>
              <a:rPr lang="fr-FR" sz="1400" dirty="0"/>
              <a:t/>
            </a:r>
            <a:br>
              <a:rPr lang="fr-FR" sz="1400" dirty="0"/>
            </a:br>
            <a:r>
              <a:rPr lang="fr-FR" sz="1400" dirty="0"/>
              <a:t>« Mais le consolateur, l'Esprit Saint, que le Père enverra en mon nom, vous enseignera toutes choses, et vous rappellera tout ce que je vous ai dit. »</a:t>
            </a:r>
            <a:br>
              <a:rPr lang="fr-FR" sz="1400" dirty="0"/>
            </a:br>
            <a:r>
              <a:rPr lang="fr-FR" sz="1400" dirty="0"/>
              <a:t>— </a:t>
            </a:r>
            <a:r>
              <a:rPr lang="fr-FR" sz="1400" i="1" dirty="0"/>
              <a:t>Jean 14:26</a:t>
            </a:r>
            <a:endParaRPr lang="fr-FR" sz="1400" dirty="0"/>
          </a:p>
          <a:p>
            <a:endParaRPr lang="fr-FR" sz="1400" dirty="0"/>
          </a:p>
          <a:p>
            <a:endParaRPr lang="fr-FR" sz="1400" dirty="0"/>
          </a:p>
          <a:p>
            <a:pPr algn="l"/>
            <a:endParaRPr lang="fr-FR" b="1" i="1" dirty="0" smtClean="0">
              <a:solidFill>
                <a:schemeClr val="bg1">
                  <a:lumMod val="95000"/>
                </a:schemeClr>
              </a:solidFill>
              <a:latin typeface="Gill Sans MT" panose="020B0502020104020203" pitchFamily="34" charset="0"/>
            </a:endParaRPr>
          </a:p>
        </p:txBody>
      </p:sp>
    </p:spTree>
    <p:extLst>
      <p:ext uri="{BB962C8B-B14F-4D97-AF65-F5344CB8AC3E}">
        <p14:creationId xmlns:p14="http://schemas.microsoft.com/office/powerpoint/2010/main" val="27225017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16259" y="1871002"/>
            <a:ext cx="4164037" cy="3970318"/>
          </a:xfrm>
          <a:prstGeom prst="rect">
            <a:avLst/>
          </a:prstGeom>
          <a:noFill/>
        </p:spPr>
        <p:txBody>
          <a:bodyPr wrap="square" rtlCol="0">
            <a:spAutoFit/>
          </a:bodyPr>
          <a:lstStyle/>
          <a:p>
            <a:r>
              <a:rPr lang="fr-FR" dirty="0"/>
              <a:t>Seigneur, je te rends grâce pour ta main protectrice qui me garde chaque jour. Merci de me préserver des dangers visibles et invisibles, de me délivrer des pièges de l’ennemi, et de veiller sur moi comme un bon berger. Merci d’être ma forteresse et mon refuge inébranlable.</a:t>
            </a:r>
          </a:p>
          <a:p>
            <a:r>
              <a:rPr lang="fr-FR" dirty="0"/>
              <a:t/>
            </a:r>
            <a:br>
              <a:rPr lang="fr-FR" dirty="0"/>
            </a:br>
            <a:r>
              <a:rPr lang="fr-FR" dirty="0"/>
              <a:t>« L'Éternel est mon rocher, ma forteresse, mon libérateur ; mon Dieu, mon rocher où je trouve un abri, mon bouclier, la force qui me sauve, ma haute retraite. »</a:t>
            </a:r>
            <a:br>
              <a:rPr lang="fr-FR" dirty="0"/>
            </a:br>
            <a:r>
              <a:rPr lang="fr-FR" dirty="0"/>
              <a:t>— </a:t>
            </a:r>
            <a:r>
              <a:rPr lang="fr-FR" i="1" dirty="0"/>
              <a:t>Psaume 18:3</a:t>
            </a:r>
            <a:endParaRPr lang="fr-FR" dirty="0"/>
          </a:p>
          <a:p>
            <a:pPr algn="l"/>
            <a:endParaRPr lang="fr-FR" b="1" i="1" dirty="0" smtClean="0">
              <a:solidFill>
                <a:schemeClr val="bg1">
                  <a:lumMod val="95000"/>
                </a:schemeClr>
              </a:solidFill>
              <a:latin typeface="Gill Sans MT" panose="020B0502020104020203" pitchFamily="34" charset="0"/>
            </a:endParaRPr>
          </a:p>
        </p:txBody>
      </p:sp>
    </p:spTree>
    <p:extLst>
      <p:ext uri="{BB962C8B-B14F-4D97-AF65-F5344CB8AC3E}">
        <p14:creationId xmlns:p14="http://schemas.microsoft.com/office/powerpoint/2010/main" val="885746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62514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D11FC27-25EB-CA57-8D00-47CEE8F2D22A}"/>
              </a:ext>
            </a:extLst>
          </p:cNvPr>
          <p:cNvSpPr txBox="1"/>
          <p:nvPr/>
        </p:nvSpPr>
        <p:spPr>
          <a:xfrm>
            <a:off x="1746250" y="2397557"/>
            <a:ext cx="8826500" cy="707886"/>
          </a:xfrm>
          <a:prstGeom prst="rect">
            <a:avLst/>
          </a:prstGeom>
          <a:noFill/>
        </p:spPr>
        <p:txBody>
          <a:bodyPr wrap="square" rtlCol="0">
            <a:spAutoFit/>
          </a:bodyPr>
          <a:lstStyle/>
          <a:p>
            <a:r>
              <a:rPr lang="fr-FR" sz="4000" b="1" i="1" dirty="0">
                <a:solidFill>
                  <a:schemeClr val="bg1">
                    <a:lumMod val="95000"/>
                  </a:schemeClr>
                </a:solidFill>
                <a:latin typeface="Gill Sans MT" panose="020B0502020104020203" pitchFamily="34" charset="0"/>
              </a:rPr>
              <a:t>AJOUTEZ DES VERSET DE PRIERE ICI</a:t>
            </a:r>
          </a:p>
        </p:txBody>
      </p:sp>
      <p:sp>
        <p:nvSpPr>
          <p:cNvPr id="3" name="ZoneTexte 2">
            <a:extLst>
              <a:ext uri="{FF2B5EF4-FFF2-40B4-BE49-F238E27FC236}">
                <a16:creationId xmlns:a16="http://schemas.microsoft.com/office/drawing/2014/main" id="{4C9CD20E-D83F-0EAA-68E6-04CF23B2EECA}"/>
              </a:ext>
            </a:extLst>
          </p:cNvPr>
          <p:cNvSpPr txBox="1"/>
          <p:nvPr/>
        </p:nvSpPr>
        <p:spPr>
          <a:xfrm>
            <a:off x="4343400" y="6121400"/>
            <a:ext cx="3632200" cy="368300"/>
          </a:xfrm>
          <a:prstGeom prst="rect">
            <a:avLst/>
          </a:prstGeom>
          <a:noFill/>
        </p:spPr>
        <p:txBody>
          <a:bodyPr wrap="square" rtlCol="0">
            <a:spAutoFit/>
          </a:bodyPr>
          <a:lstStyle/>
          <a:p>
            <a:pPr algn="ctr"/>
            <a:r>
              <a:rPr lang="fr-FR" b="1" i="1" dirty="0">
                <a:solidFill>
                  <a:schemeClr val="bg1">
                    <a:lumMod val="95000"/>
                  </a:schemeClr>
                </a:solidFill>
              </a:rPr>
              <a:t>RÉFÉRENCE ICI</a:t>
            </a:r>
          </a:p>
        </p:txBody>
      </p:sp>
    </p:spTree>
    <p:extLst>
      <p:ext uri="{BB962C8B-B14F-4D97-AF65-F5344CB8AC3E}">
        <p14:creationId xmlns:p14="http://schemas.microsoft.com/office/powerpoint/2010/main" val="22967740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D5792-6D80-FD89-F484-49DC661F6CE1}"/>
            </a:ext>
          </a:extLst>
        </p:cNvPr>
        <p:cNvGrpSpPr/>
        <p:nvPr/>
      </p:nvGrpSpPr>
      <p:grpSpPr>
        <a:xfrm>
          <a:off x="0" y="0"/>
          <a:ext cx="0" cy="0"/>
          <a:chOff x="0" y="0"/>
          <a:chExt cx="0" cy="0"/>
        </a:xfrm>
      </p:grpSpPr>
      <p:sp>
        <p:nvSpPr>
          <p:cNvPr id="2" name="ZoneTexte 1">
            <a:extLst>
              <a:ext uri="{FF2B5EF4-FFF2-40B4-BE49-F238E27FC236}">
                <a16:creationId xmlns:a16="http://schemas.microsoft.com/office/drawing/2014/main" id="{4E066797-BD12-CDE3-CCE1-6082727E8B46}"/>
              </a:ext>
            </a:extLst>
          </p:cNvPr>
          <p:cNvSpPr txBox="1"/>
          <p:nvPr/>
        </p:nvSpPr>
        <p:spPr>
          <a:xfrm>
            <a:off x="1682750" y="2721114"/>
            <a:ext cx="8826500" cy="707886"/>
          </a:xfrm>
          <a:prstGeom prst="rect">
            <a:avLst/>
          </a:prstGeom>
          <a:noFill/>
        </p:spPr>
        <p:txBody>
          <a:bodyPr wrap="square" rtlCol="0">
            <a:spAutoFit/>
          </a:bodyPr>
          <a:lstStyle/>
          <a:p>
            <a:r>
              <a:rPr lang="fr-FR" sz="4000" b="1" i="1" dirty="0">
                <a:solidFill>
                  <a:schemeClr val="bg1">
                    <a:lumMod val="95000"/>
                  </a:schemeClr>
                </a:solidFill>
                <a:latin typeface="Gill Sans MT" panose="020B0502020104020203" pitchFamily="34" charset="0"/>
              </a:rPr>
              <a:t>AJOUTEZ DES VERSET DE PRIERE ICI</a:t>
            </a:r>
          </a:p>
        </p:txBody>
      </p:sp>
      <p:sp>
        <p:nvSpPr>
          <p:cNvPr id="3" name="ZoneTexte 2">
            <a:extLst>
              <a:ext uri="{FF2B5EF4-FFF2-40B4-BE49-F238E27FC236}">
                <a16:creationId xmlns:a16="http://schemas.microsoft.com/office/drawing/2014/main" id="{9501B7C3-58BE-B01A-9E87-B413906EB5C6}"/>
              </a:ext>
            </a:extLst>
          </p:cNvPr>
          <p:cNvSpPr txBox="1"/>
          <p:nvPr/>
        </p:nvSpPr>
        <p:spPr>
          <a:xfrm>
            <a:off x="4343400" y="6121400"/>
            <a:ext cx="3632200" cy="368300"/>
          </a:xfrm>
          <a:prstGeom prst="rect">
            <a:avLst/>
          </a:prstGeom>
          <a:noFill/>
        </p:spPr>
        <p:txBody>
          <a:bodyPr wrap="square" rtlCol="0">
            <a:spAutoFit/>
          </a:bodyPr>
          <a:lstStyle/>
          <a:p>
            <a:pPr algn="ctr"/>
            <a:r>
              <a:rPr lang="fr-FR" b="1" i="1" dirty="0">
                <a:latin typeface="Gill Sans MT" panose="020B0502020104020203" pitchFamily="34" charset="0"/>
              </a:rPr>
              <a:t>RÉFÉRENCE</a:t>
            </a:r>
            <a:r>
              <a:rPr lang="fr-FR" b="1" i="1" dirty="0">
                <a:solidFill>
                  <a:schemeClr val="bg1">
                    <a:lumMod val="95000"/>
                  </a:schemeClr>
                </a:solidFill>
              </a:rPr>
              <a:t> ICI</a:t>
            </a:r>
          </a:p>
        </p:txBody>
      </p:sp>
    </p:spTree>
    <p:extLst>
      <p:ext uri="{BB962C8B-B14F-4D97-AF65-F5344CB8AC3E}">
        <p14:creationId xmlns:p14="http://schemas.microsoft.com/office/powerpoint/2010/main" val="3368933636"/>
      </p:ext>
    </p:extLst>
  </p:cSld>
  <p:clrMapOvr>
    <a:masterClrMapping/>
  </p:clrMapOvr>
  <p:timing>
    <p:tnLst>
      <p:par>
        <p:cTn id="1" dur="indefinite" restart="never" nodeType="tmRoot"/>
      </p:par>
    </p:tnLst>
  </p:timing>
</p:sld>
</file>

<file path=ppt/theme/theme1.xml><?xml version="1.0" encoding="utf-8"?>
<a:theme xmlns:a="http://schemas.openxmlformats.org/drawingml/2006/main" name="Logo 40 jou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ienvenu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ujets de priere et vers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b="1" i="1" dirty="0" smtClean="0">
            <a:solidFill>
              <a:schemeClr val="bg1">
                <a:lumMod val="95000"/>
              </a:schemeClr>
            </a:solidFill>
            <a:latin typeface="Gill Sans MT" panose="020B0502020104020203"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Référence longu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Slide Etap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TotalTime>
  <Words>184</Words>
  <Application>Microsoft Office PowerPoint</Application>
  <PresentationFormat>Grand écran</PresentationFormat>
  <Paragraphs>27</Paragraphs>
  <Slides>15</Slides>
  <Notes>0</Notes>
  <HiddenSlides>0</HiddenSlides>
  <MMClips>0</MMClips>
  <ScaleCrop>false</ScaleCrop>
  <HeadingPairs>
    <vt:vector size="6" baseType="variant">
      <vt:variant>
        <vt:lpstr>Polices utilisées</vt:lpstr>
      </vt:variant>
      <vt:variant>
        <vt:i4>5</vt:i4>
      </vt:variant>
      <vt:variant>
        <vt:lpstr>Thème</vt:lpstr>
      </vt:variant>
      <vt:variant>
        <vt:i4>5</vt:i4>
      </vt:variant>
      <vt:variant>
        <vt:lpstr>Titres des diapositives</vt:lpstr>
      </vt:variant>
      <vt:variant>
        <vt:i4>15</vt:i4>
      </vt:variant>
    </vt:vector>
  </HeadingPairs>
  <TitlesOfParts>
    <vt:vector size="25" baseType="lpstr">
      <vt:lpstr>Arial</vt:lpstr>
      <vt:lpstr>Calibri</vt:lpstr>
      <vt:lpstr>Gill Sans MT</vt:lpstr>
      <vt:lpstr>Herokid Italic Bold Wide</vt:lpstr>
      <vt:lpstr>Times New Roman</vt:lpstr>
      <vt:lpstr>Logo 40 jours</vt:lpstr>
      <vt:lpstr>Bienvenue</vt:lpstr>
      <vt:lpstr>Sujets de priere et verset</vt:lpstr>
      <vt:lpstr>Référence longue</vt:lpstr>
      <vt:lpstr>Slide Etapes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Rich Bécker</dc:creator>
  <cp:lastModifiedBy>hp</cp:lastModifiedBy>
  <cp:revision>10</cp:revision>
  <dcterms:created xsi:type="dcterms:W3CDTF">2024-09-12T18:15:04Z</dcterms:created>
  <dcterms:modified xsi:type="dcterms:W3CDTF">2025-01-12T17:46:45Z</dcterms:modified>
</cp:coreProperties>
</file>