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  <p:sldMasterId id="2147483680" r:id="rId4"/>
    <p:sldMasterId id="2147483676" r:id="rId5"/>
  </p:sldMasterIdLst>
  <p:notesMasterIdLst>
    <p:notesMasterId r:id="rId19"/>
  </p:notesMasterIdLst>
  <p:sldIdLst>
    <p:sldId id="256" r:id="rId6"/>
    <p:sldId id="257" r:id="rId7"/>
    <p:sldId id="260" r:id="rId8"/>
    <p:sldId id="262" r:id="rId9"/>
    <p:sldId id="261" r:id="rId10"/>
    <p:sldId id="264" r:id="rId11"/>
    <p:sldId id="271" r:id="rId12"/>
    <p:sldId id="265" r:id="rId13"/>
    <p:sldId id="266" r:id="rId14"/>
    <p:sldId id="270" r:id="rId15"/>
    <p:sldId id="268" r:id="rId16"/>
    <p:sldId id="272" r:id="rId17"/>
    <p:sldId id="273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A003"/>
    <a:srgbClr val="FCBE1A"/>
    <a:srgbClr val="FEC714"/>
    <a:srgbClr val="0C7432"/>
    <a:srgbClr val="E2FEEA"/>
    <a:srgbClr val="FFFFFF"/>
    <a:srgbClr val="CEF2E8"/>
    <a:srgbClr val="064D25"/>
    <a:srgbClr val="F8FEFA"/>
    <a:srgbClr val="E3F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55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 Bécker" userId="75cfacb57c56c521" providerId="LiveId" clId="{858E007B-AE97-4F6F-BF1D-9A698507ECAC}"/>
    <pc:docChg chg="undo custSel addSld delSld modSld sldOrd addMainMaster delMainMaster modMainMaster">
      <pc:chgData name="Rich Bécker" userId="75cfacb57c56c521" providerId="LiveId" clId="{858E007B-AE97-4F6F-BF1D-9A698507ECAC}" dt="2024-10-08T14:19:02.550" v="1611" actId="2890"/>
      <pc:docMkLst>
        <pc:docMk/>
      </pc:docMkLst>
      <pc:sldChg chg="mod modShow">
        <pc:chgData name="Rich Bécker" userId="75cfacb57c56c521" providerId="LiveId" clId="{858E007B-AE97-4F6F-BF1D-9A698507ECAC}" dt="2024-09-24T20:06:04.198" v="2" actId="729"/>
        <pc:sldMkLst>
          <pc:docMk/>
          <pc:sldMk cId="1642921689" sldId="256"/>
        </pc:sldMkLst>
      </pc:sldChg>
      <pc:sldChg chg="mod ord modClrScheme chgLayout">
        <pc:chgData name="Rich Bécker" userId="75cfacb57c56c521" providerId="LiveId" clId="{858E007B-AE97-4F6F-BF1D-9A698507ECAC}" dt="2024-09-24T21:00:53.689" v="954" actId="700"/>
        <pc:sldMkLst>
          <pc:docMk/>
          <pc:sldMk cId="3840426540" sldId="257"/>
        </pc:sldMkLst>
      </pc:sldChg>
      <pc:sldChg chg="new del">
        <pc:chgData name="Rich Bécker" userId="75cfacb57c56c521" providerId="LiveId" clId="{858E007B-AE97-4F6F-BF1D-9A698507ECAC}" dt="2024-09-24T21:13:23.402" v="1120" actId="47"/>
        <pc:sldMkLst>
          <pc:docMk/>
          <pc:sldMk cId="853994804" sldId="258"/>
        </pc:sldMkLst>
      </pc:sldChg>
      <pc:sldChg chg="new del">
        <pc:chgData name="Rich Bécker" userId="75cfacb57c56c521" providerId="LiveId" clId="{858E007B-AE97-4F6F-BF1D-9A698507ECAC}" dt="2024-09-24T20:33:13.938" v="484" actId="680"/>
        <pc:sldMkLst>
          <pc:docMk/>
          <pc:sldMk cId="1336350170" sldId="258"/>
        </pc:sldMkLst>
      </pc:sldChg>
      <pc:sldChg chg="new del">
        <pc:chgData name="Rich Bécker" userId="75cfacb57c56c521" providerId="LiveId" clId="{858E007B-AE97-4F6F-BF1D-9A698507ECAC}" dt="2024-09-24T21:13:28.422" v="1121" actId="47"/>
        <pc:sldMkLst>
          <pc:docMk/>
          <pc:sldMk cId="3998749618" sldId="259"/>
        </pc:sldMkLst>
      </pc:sldChg>
      <pc:sldChg chg="new ord">
        <pc:chgData name="Rich Bécker" userId="75cfacb57c56c521" providerId="LiveId" clId="{858E007B-AE97-4F6F-BF1D-9A698507ECAC}" dt="2024-09-24T21:01:13.441" v="959"/>
        <pc:sldMkLst>
          <pc:docMk/>
          <pc:sldMk cId="497636985" sldId="260"/>
        </pc:sldMkLst>
      </pc:sldChg>
      <pc:sldChg chg="new del">
        <pc:chgData name="Rich Bécker" userId="75cfacb57c56c521" providerId="LiveId" clId="{858E007B-AE97-4F6F-BF1D-9A698507ECAC}" dt="2024-09-24T21:00:58.894" v="956" actId="47"/>
        <pc:sldMkLst>
          <pc:docMk/>
          <pc:sldMk cId="1681477461" sldId="260"/>
        </pc:sldMkLst>
      </pc:sldChg>
      <pc:sldChg chg="new">
        <pc:chgData name="Rich Bécker" userId="75cfacb57c56c521" providerId="LiveId" clId="{858E007B-AE97-4F6F-BF1D-9A698507ECAC}" dt="2024-09-24T21:01:33.071" v="960" actId="680"/>
        <pc:sldMkLst>
          <pc:docMk/>
          <pc:sldMk cId="3156251400" sldId="261"/>
        </pc:sldMkLst>
      </pc:sldChg>
      <pc:sldChg chg="addSp modSp new mod">
        <pc:chgData name="Rich Bécker" userId="75cfacb57c56c521" providerId="LiveId" clId="{858E007B-AE97-4F6F-BF1D-9A698507ECAC}" dt="2024-10-08T14:17:08.866" v="1603" actId="1076"/>
        <pc:sldMkLst>
          <pc:docMk/>
          <pc:sldMk cId="2824202878" sldId="262"/>
        </pc:sldMkLst>
        <pc:spChg chg="add mod">
          <ac:chgData name="Rich Bécker" userId="75cfacb57c56c521" providerId="LiveId" clId="{858E007B-AE97-4F6F-BF1D-9A698507ECAC}" dt="2024-10-08T14:17:04.852" v="1602" actId="1076"/>
          <ac:spMkLst>
            <pc:docMk/>
            <pc:sldMk cId="2824202878" sldId="262"/>
            <ac:spMk id="2" creationId="{D0EC3FBF-70B0-707D-0934-CAD09070B5CF}"/>
          </ac:spMkLst>
        </pc:spChg>
        <pc:spChg chg="add mod">
          <ac:chgData name="Rich Bécker" userId="75cfacb57c56c521" providerId="LiveId" clId="{858E007B-AE97-4F6F-BF1D-9A698507ECAC}" dt="2024-10-08T14:17:08.866" v="1603" actId="1076"/>
          <ac:spMkLst>
            <pc:docMk/>
            <pc:sldMk cId="2824202878" sldId="262"/>
            <ac:spMk id="3" creationId="{608E07A0-D070-D4AB-161E-BF66F8A5355B}"/>
          </ac:spMkLst>
        </pc:spChg>
      </pc:sldChg>
      <pc:sldChg chg="addSp modSp add del mod">
        <pc:chgData name="Rich Bécker" userId="75cfacb57c56c521" providerId="LiveId" clId="{858E007B-AE97-4F6F-BF1D-9A698507ECAC}" dt="2024-10-08T14:17:22.374" v="1605" actId="47"/>
        <pc:sldMkLst>
          <pc:docMk/>
          <pc:sldMk cId="36433444" sldId="263"/>
        </pc:sldMkLst>
        <pc:spChg chg="add mod">
          <ac:chgData name="Rich Bécker" userId="75cfacb57c56c521" providerId="LiveId" clId="{858E007B-AE97-4F6F-BF1D-9A698507ECAC}" dt="2024-10-08T14:17:15.332" v="1604" actId="6549"/>
          <ac:spMkLst>
            <pc:docMk/>
            <pc:sldMk cId="36433444" sldId="263"/>
            <ac:spMk id="2" creationId="{51E62234-A4F5-8223-35BB-71A816B6A74C}"/>
          </ac:spMkLst>
        </pc:spChg>
        <pc:spChg chg="add mod">
          <ac:chgData name="Rich Bécker" userId="75cfacb57c56c521" providerId="LiveId" clId="{858E007B-AE97-4F6F-BF1D-9A698507ECAC}" dt="2024-09-24T21:19:30.393" v="1299"/>
          <ac:spMkLst>
            <pc:docMk/>
            <pc:sldMk cId="36433444" sldId="263"/>
            <ac:spMk id="3" creationId="{0A4049F4-1398-6AC7-330A-DD0EE5397B41}"/>
          </ac:spMkLst>
        </pc:spChg>
      </pc:sldChg>
      <pc:sldChg chg="new del">
        <pc:chgData name="Rich Bécker" userId="75cfacb57c56c521" providerId="LiveId" clId="{858E007B-AE97-4F6F-BF1D-9A698507ECAC}" dt="2024-09-24T21:11:57.262" v="1114" actId="47"/>
        <pc:sldMkLst>
          <pc:docMk/>
          <pc:sldMk cId="2115237092" sldId="263"/>
        </pc:sldMkLst>
      </pc:sldChg>
      <pc:sldChg chg="new del">
        <pc:chgData name="Rich Bécker" userId="75cfacb57c56c521" providerId="LiveId" clId="{858E007B-AE97-4F6F-BF1D-9A698507ECAC}" dt="2024-09-24T21:12:03.007" v="1116" actId="47"/>
        <pc:sldMkLst>
          <pc:docMk/>
          <pc:sldMk cId="3371038038" sldId="263"/>
        </pc:sldMkLst>
      </pc:sldChg>
      <pc:sldChg chg="addSp modSp new mod">
        <pc:chgData name="Rich Bécker" userId="75cfacb57c56c521" providerId="LiveId" clId="{858E007B-AE97-4F6F-BF1D-9A698507ECAC}" dt="2024-09-24T21:18:17.500" v="1294" actId="207"/>
        <pc:sldMkLst>
          <pc:docMk/>
          <pc:sldMk cId="2296774024" sldId="264"/>
        </pc:sldMkLst>
        <pc:spChg chg="add mod">
          <ac:chgData name="Rich Bécker" userId="75cfacb57c56c521" providerId="LiveId" clId="{858E007B-AE97-4F6F-BF1D-9A698507ECAC}" dt="2024-09-24T21:17:23.690" v="1259" actId="20577"/>
          <ac:spMkLst>
            <pc:docMk/>
            <pc:sldMk cId="2296774024" sldId="264"/>
            <ac:spMk id="2" creationId="{4D11FC27-25EB-CA57-8D00-47CEE8F2D22A}"/>
          </ac:spMkLst>
        </pc:spChg>
        <pc:spChg chg="add mod">
          <ac:chgData name="Rich Bécker" userId="75cfacb57c56c521" providerId="LiveId" clId="{858E007B-AE97-4F6F-BF1D-9A698507ECAC}" dt="2024-09-24T21:18:17.500" v="1294" actId="207"/>
          <ac:spMkLst>
            <pc:docMk/>
            <pc:sldMk cId="2296774024" sldId="264"/>
            <ac:spMk id="3" creationId="{4C9CD20E-D83F-0EAA-68E6-04CF23B2EECA}"/>
          </ac:spMkLst>
        </pc:spChg>
      </pc:sldChg>
      <pc:sldChg chg="new">
        <pc:chgData name="Rich Bécker" userId="75cfacb57c56c521" providerId="LiveId" clId="{858E007B-AE97-4F6F-BF1D-9A698507ECAC}" dt="2024-09-24T21:13:15.030" v="1119" actId="680"/>
        <pc:sldMkLst>
          <pc:docMk/>
          <pc:sldMk cId="2968026997" sldId="265"/>
        </pc:sldMkLst>
      </pc:sldChg>
      <pc:sldChg chg="addSp modSp new mod">
        <pc:chgData name="Rich Bécker" userId="75cfacb57c56c521" providerId="LiveId" clId="{858E007B-AE97-4F6F-BF1D-9A698507ECAC}" dt="2024-10-08T14:18:21.237" v="1608" actId="1076"/>
        <pc:sldMkLst>
          <pc:docMk/>
          <pc:sldMk cId="927410969" sldId="266"/>
        </pc:sldMkLst>
        <pc:spChg chg="add mod">
          <ac:chgData name="Rich Bécker" userId="75cfacb57c56c521" providerId="LiveId" clId="{858E007B-AE97-4F6F-BF1D-9A698507ECAC}" dt="2024-10-08T14:18:21.237" v="1608" actId="1076"/>
          <ac:spMkLst>
            <pc:docMk/>
            <pc:sldMk cId="927410969" sldId="266"/>
            <ac:spMk id="2" creationId="{C9CF7BF2-BEE1-A6AD-33FD-313BD8595DF2}"/>
          </ac:spMkLst>
        </pc:spChg>
        <pc:spChg chg="add mod">
          <ac:chgData name="Rich Bécker" userId="75cfacb57c56c521" providerId="LiveId" clId="{858E007B-AE97-4F6F-BF1D-9A698507ECAC}" dt="2024-09-24T21:18:47.270" v="1296"/>
          <ac:spMkLst>
            <pc:docMk/>
            <pc:sldMk cId="927410969" sldId="266"/>
            <ac:spMk id="3" creationId="{6FE9EABD-40F2-C509-FFE7-0C06CB42BC0C}"/>
          </ac:spMkLst>
        </pc:spChg>
      </pc:sldChg>
      <pc:sldChg chg="addSp modSp new del">
        <pc:chgData name="Rich Bécker" userId="75cfacb57c56c521" providerId="LiveId" clId="{858E007B-AE97-4F6F-BF1D-9A698507ECAC}" dt="2024-10-08T14:18:31.443" v="1609" actId="47"/>
        <pc:sldMkLst>
          <pc:docMk/>
          <pc:sldMk cId="2799238063" sldId="267"/>
        </pc:sldMkLst>
        <pc:spChg chg="add mod">
          <ac:chgData name="Rich Bécker" userId="75cfacb57c56c521" providerId="LiveId" clId="{858E007B-AE97-4F6F-BF1D-9A698507ECAC}" dt="2024-09-24T21:18:59.405" v="1297"/>
          <ac:spMkLst>
            <pc:docMk/>
            <pc:sldMk cId="2799238063" sldId="267"/>
            <ac:spMk id="2" creationId="{39F30E08-7E9D-0FF4-F9A9-A4668C787581}"/>
          </ac:spMkLst>
        </pc:spChg>
        <pc:spChg chg="add mod">
          <ac:chgData name="Rich Bécker" userId="75cfacb57c56c521" providerId="LiveId" clId="{858E007B-AE97-4F6F-BF1D-9A698507ECAC}" dt="2024-09-24T21:18:59.405" v="1297"/>
          <ac:spMkLst>
            <pc:docMk/>
            <pc:sldMk cId="2799238063" sldId="267"/>
            <ac:spMk id="3" creationId="{5D671F36-2B5C-BD41-3E01-615EC64F3C91}"/>
          </ac:spMkLst>
        </pc:spChg>
      </pc:sldChg>
      <pc:sldChg chg="addSp modSp new">
        <pc:chgData name="Rich Bécker" userId="75cfacb57c56c521" providerId="LiveId" clId="{858E007B-AE97-4F6F-BF1D-9A698507ECAC}" dt="2024-09-24T21:19:18.535" v="1298"/>
        <pc:sldMkLst>
          <pc:docMk/>
          <pc:sldMk cId="3701000179" sldId="268"/>
        </pc:sldMkLst>
        <pc:spChg chg="add mod">
          <ac:chgData name="Rich Bécker" userId="75cfacb57c56c521" providerId="LiveId" clId="{858E007B-AE97-4F6F-BF1D-9A698507ECAC}" dt="2024-09-24T21:19:18.535" v="1298"/>
          <ac:spMkLst>
            <pc:docMk/>
            <pc:sldMk cId="3701000179" sldId="268"/>
            <ac:spMk id="2" creationId="{E2162D78-A9CD-C359-1A80-8DD7360C4370}"/>
          </ac:spMkLst>
        </pc:spChg>
      </pc:sldChg>
      <pc:sldChg chg="new del">
        <pc:chgData name="Rich Bécker" userId="75cfacb57c56c521" providerId="LiveId" clId="{858E007B-AE97-4F6F-BF1D-9A698507ECAC}" dt="2024-09-24T21:14:21.508" v="1125" actId="47"/>
        <pc:sldMkLst>
          <pc:docMk/>
          <pc:sldMk cId="3996059119" sldId="268"/>
        </pc:sldMkLst>
      </pc:sldChg>
      <pc:sldChg chg="new del">
        <pc:chgData name="Rich Bécker" userId="75cfacb57c56c521" providerId="LiveId" clId="{858E007B-AE97-4F6F-BF1D-9A698507ECAC}" dt="2024-09-24T21:24:47.427" v="1402" actId="680"/>
        <pc:sldMkLst>
          <pc:docMk/>
          <pc:sldMk cId="1290192855" sldId="269"/>
        </pc:sldMkLst>
      </pc:sldChg>
      <pc:sldChg chg="new">
        <pc:chgData name="Rich Bécker" userId="75cfacb57c56c521" providerId="LiveId" clId="{858E007B-AE97-4F6F-BF1D-9A698507ECAC}" dt="2024-09-24T21:31:40.592" v="1413" actId="680"/>
        <pc:sldMkLst>
          <pc:docMk/>
          <pc:sldMk cId="2457877716" sldId="269"/>
        </pc:sldMkLst>
      </pc:sldChg>
      <pc:sldChg chg="add">
        <pc:chgData name="Rich Bécker" userId="75cfacb57c56c521" providerId="LiveId" clId="{858E007B-AE97-4F6F-BF1D-9A698507ECAC}" dt="2024-10-08T14:18:36.424" v="1610" actId="2890"/>
        <pc:sldMkLst>
          <pc:docMk/>
          <pc:sldMk cId="3725880123" sldId="270"/>
        </pc:sldMkLst>
      </pc:sldChg>
      <pc:sldChg chg="add">
        <pc:chgData name="Rich Bécker" userId="75cfacb57c56c521" providerId="LiveId" clId="{858E007B-AE97-4F6F-BF1D-9A698507ECAC}" dt="2024-10-08T14:19:02.550" v="1611" actId="2890"/>
        <pc:sldMkLst>
          <pc:docMk/>
          <pc:sldMk cId="3368933636" sldId="271"/>
        </pc:sldMkLst>
      </pc:sldChg>
      <pc:sldMasterChg chg="addSp delSp modSp mod">
        <pc:chgData name="Rich Bécker" userId="75cfacb57c56c521" providerId="LiveId" clId="{858E007B-AE97-4F6F-BF1D-9A698507ECAC}" dt="2024-10-08T14:15:14.938" v="1584" actId="14100"/>
        <pc:sldMasterMkLst>
          <pc:docMk/>
          <pc:sldMasterMk cId="337816375" sldId="2147483648"/>
        </pc:sldMasterMkLst>
        <pc:picChg chg="add del mod ord">
          <ac:chgData name="Rich Bécker" userId="75cfacb57c56c521" providerId="LiveId" clId="{858E007B-AE97-4F6F-BF1D-9A698507ECAC}" dt="2024-10-08T14:04:20.344" v="1463" actId="478"/>
          <ac:picMkLst>
            <pc:docMk/>
            <pc:sldMasterMk cId="337816375" sldId="2147483648"/>
            <ac:picMk id="3" creationId="{CB8BA243-6292-98E7-E501-D6BFF08B2C34}"/>
          </ac:picMkLst>
        </pc:picChg>
        <pc:picChg chg="add mod ord">
          <ac:chgData name="Rich Bécker" userId="75cfacb57c56c521" providerId="LiveId" clId="{858E007B-AE97-4F6F-BF1D-9A698507ECAC}" dt="2024-10-08T14:15:14.938" v="1584" actId="14100"/>
          <ac:picMkLst>
            <pc:docMk/>
            <pc:sldMasterMk cId="337816375" sldId="2147483648"/>
            <ac:picMk id="7" creationId="{B2C9D6B8-37BA-9777-6F6F-F7D193032234}"/>
          </ac:picMkLst>
        </pc:picChg>
        <pc:picChg chg="del">
          <ac:chgData name="Rich Bécker" userId="75cfacb57c56c521" providerId="LiveId" clId="{858E007B-AE97-4F6F-BF1D-9A698507ECAC}" dt="2024-09-24T23:30:04.143" v="1417" actId="478"/>
          <ac:picMkLst>
            <pc:docMk/>
            <pc:sldMasterMk cId="337816375" sldId="2147483648"/>
            <ac:picMk id="8" creationId="{8BC0BA03-9216-5BF8-DAB6-4A1A3BCA6F54}"/>
          </ac:picMkLst>
        </pc:picChg>
        <pc:picChg chg="add mod">
          <ac:chgData name="Rich Bécker" userId="75cfacb57c56c521" providerId="LiveId" clId="{858E007B-AE97-4F6F-BF1D-9A698507ECAC}" dt="2024-10-08T14:05:40.244" v="1479" actId="1076"/>
          <ac:picMkLst>
            <pc:docMk/>
            <pc:sldMasterMk cId="337816375" sldId="2147483648"/>
            <ac:picMk id="9" creationId="{095B54DA-BF81-F38E-9DDB-9B191C946957}"/>
          </ac:picMkLst>
        </pc:picChg>
        <pc:picChg chg="mod">
          <ac:chgData name="Rich Bécker" userId="75cfacb57c56c521" providerId="LiveId" clId="{858E007B-AE97-4F6F-BF1D-9A698507ECAC}" dt="2024-10-08T14:05:40.244" v="1479" actId="1076"/>
          <ac:picMkLst>
            <pc:docMk/>
            <pc:sldMasterMk cId="337816375" sldId="2147483648"/>
            <ac:picMk id="10" creationId="{597CA379-C2B5-4BF0-36C7-7BED4BF32C9F}"/>
          </ac:picMkLst>
        </pc:picChg>
      </pc:sldMasterChg>
      <pc:sldMasterChg chg="addSp delSp modSp mod">
        <pc:chgData name="Rich Bécker" userId="75cfacb57c56c521" providerId="LiveId" clId="{858E007B-AE97-4F6F-BF1D-9A698507ECAC}" dt="2024-10-08T14:15:41.008" v="1591" actId="1076"/>
        <pc:sldMasterMkLst>
          <pc:docMk/>
          <pc:sldMasterMk cId="3491523035" sldId="2147483660"/>
        </pc:sldMasterMkLst>
        <pc:picChg chg="add del mod ord">
          <ac:chgData name="Rich Bécker" userId="75cfacb57c56c521" providerId="LiveId" clId="{858E007B-AE97-4F6F-BF1D-9A698507ECAC}" dt="2024-10-08T14:05:52.600" v="1481" actId="478"/>
          <ac:picMkLst>
            <pc:docMk/>
            <pc:sldMasterMk cId="3491523035" sldId="2147483660"/>
            <ac:picMk id="2" creationId="{55617609-567F-ED74-C87B-9D0C9DBB6557}"/>
          </ac:picMkLst>
        </pc:picChg>
        <pc:picChg chg="add mod ord">
          <ac:chgData name="Rich Bécker" userId="75cfacb57c56c521" providerId="LiveId" clId="{858E007B-AE97-4F6F-BF1D-9A698507ECAC}" dt="2024-10-08T14:15:31.655" v="1588" actId="14100"/>
          <ac:picMkLst>
            <pc:docMk/>
            <pc:sldMasterMk cId="3491523035" sldId="2147483660"/>
            <ac:picMk id="7" creationId="{F1D46F3E-4AAC-4C4B-1FC8-DBF8CC553834}"/>
          </ac:picMkLst>
        </pc:picChg>
        <pc:picChg chg="del">
          <ac:chgData name="Rich Bécker" userId="75cfacb57c56c521" providerId="LiveId" clId="{858E007B-AE97-4F6F-BF1D-9A698507ECAC}" dt="2024-09-24T23:31:48.854" v="1440" actId="478"/>
          <ac:picMkLst>
            <pc:docMk/>
            <pc:sldMasterMk cId="3491523035" sldId="2147483660"/>
            <ac:picMk id="8" creationId="{0CA92615-6EB1-CFFB-994F-B2D37C1A7553}"/>
          </ac:picMkLst>
        </pc:picChg>
        <pc:picChg chg="mod">
          <ac:chgData name="Rich Bécker" userId="75cfacb57c56c521" providerId="LiveId" clId="{858E007B-AE97-4F6F-BF1D-9A698507ECAC}" dt="2024-10-08T14:07:00.950" v="1499" actId="1076"/>
          <ac:picMkLst>
            <pc:docMk/>
            <pc:sldMasterMk cId="3491523035" sldId="2147483660"/>
            <ac:picMk id="9" creationId="{547C80DF-E14E-6F59-F24D-31FAC912CB45}"/>
          </ac:picMkLst>
        </pc:picChg>
        <pc:picChg chg="add mod">
          <ac:chgData name="Rich Bécker" userId="75cfacb57c56c521" providerId="LiveId" clId="{858E007B-AE97-4F6F-BF1D-9A698507ECAC}" dt="2024-10-08T14:07:00.950" v="1499" actId="1076"/>
          <ac:picMkLst>
            <pc:docMk/>
            <pc:sldMasterMk cId="3491523035" sldId="2147483660"/>
            <ac:picMk id="10" creationId="{1797B582-CC9E-826F-2DCF-83075205F26D}"/>
          </ac:picMkLst>
        </pc:picChg>
        <pc:picChg chg="add mod">
          <ac:chgData name="Rich Bécker" userId="75cfacb57c56c521" providerId="LiveId" clId="{858E007B-AE97-4F6F-BF1D-9A698507ECAC}" dt="2024-10-08T14:15:41.008" v="1591" actId="1076"/>
          <ac:picMkLst>
            <pc:docMk/>
            <pc:sldMasterMk cId="3491523035" sldId="2147483660"/>
            <ac:picMk id="11" creationId="{00CF6C1E-231A-0FA7-9E79-AE8BA7AE71C5}"/>
          </ac:picMkLst>
        </pc:picChg>
      </pc:sldMasterChg>
      <pc:sldMasterChg chg="new del mod addSldLayout">
        <pc:chgData name="Rich Bécker" userId="75cfacb57c56c521" providerId="LiveId" clId="{858E007B-AE97-4F6F-BF1D-9A698507ECAC}" dt="2024-09-24T20:06:43.786" v="4" actId="2696"/>
        <pc:sldMasterMkLst>
          <pc:docMk/>
          <pc:sldMasterMk cId="3749975500" sldId="2147483662"/>
        </pc:sldMasterMkLst>
        <pc:sldLayoutChg chg="new replId">
          <pc:chgData name="Rich Bécker" userId="75cfacb57c56c521" providerId="LiveId" clId="{858E007B-AE97-4F6F-BF1D-9A698507ECAC}" dt="2024-09-24T20:06:28.653" v="3" actId="6938"/>
          <pc:sldLayoutMkLst>
            <pc:docMk/>
            <pc:sldMasterMk cId="3749975500" sldId="2147483662"/>
            <pc:sldLayoutMk cId="4210136506" sldId="2147483663"/>
          </pc:sldLayoutMkLst>
        </pc:sldLayoutChg>
        <pc:sldLayoutChg chg="new replId">
          <pc:chgData name="Rich Bécker" userId="75cfacb57c56c521" providerId="LiveId" clId="{858E007B-AE97-4F6F-BF1D-9A698507ECAC}" dt="2024-09-24T20:06:28.653" v="3" actId="6938"/>
          <pc:sldLayoutMkLst>
            <pc:docMk/>
            <pc:sldMasterMk cId="3749975500" sldId="2147483662"/>
            <pc:sldLayoutMk cId="763927609" sldId="2147483664"/>
          </pc:sldLayoutMkLst>
        </pc:sldLayoutChg>
        <pc:sldLayoutChg chg="new replId">
          <pc:chgData name="Rich Bécker" userId="75cfacb57c56c521" providerId="LiveId" clId="{858E007B-AE97-4F6F-BF1D-9A698507ECAC}" dt="2024-09-24T20:06:28.653" v="3" actId="6938"/>
          <pc:sldLayoutMkLst>
            <pc:docMk/>
            <pc:sldMasterMk cId="3749975500" sldId="2147483662"/>
            <pc:sldLayoutMk cId="2652034993" sldId="2147483665"/>
          </pc:sldLayoutMkLst>
        </pc:sldLayoutChg>
        <pc:sldLayoutChg chg="new replId">
          <pc:chgData name="Rich Bécker" userId="75cfacb57c56c521" providerId="LiveId" clId="{858E007B-AE97-4F6F-BF1D-9A698507ECAC}" dt="2024-09-24T20:06:28.653" v="3" actId="6938"/>
          <pc:sldLayoutMkLst>
            <pc:docMk/>
            <pc:sldMasterMk cId="3749975500" sldId="2147483662"/>
            <pc:sldLayoutMk cId="3187726799" sldId="2147483666"/>
          </pc:sldLayoutMkLst>
        </pc:sldLayoutChg>
        <pc:sldLayoutChg chg="new replId">
          <pc:chgData name="Rich Bécker" userId="75cfacb57c56c521" providerId="LiveId" clId="{858E007B-AE97-4F6F-BF1D-9A698507ECAC}" dt="2024-09-24T20:06:28.653" v="3" actId="6938"/>
          <pc:sldLayoutMkLst>
            <pc:docMk/>
            <pc:sldMasterMk cId="3749975500" sldId="2147483662"/>
            <pc:sldLayoutMk cId="3834682172" sldId="2147483667"/>
          </pc:sldLayoutMkLst>
        </pc:sldLayoutChg>
        <pc:sldLayoutChg chg="new replId">
          <pc:chgData name="Rich Bécker" userId="75cfacb57c56c521" providerId="LiveId" clId="{858E007B-AE97-4F6F-BF1D-9A698507ECAC}" dt="2024-09-24T20:06:28.653" v="3" actId="6938"/>
          <pc:sldLayoutMkLst>
            <pc:docMk/>
            <pc:sldMasterMk cId="3749975500" sldId="2147483662"/>
            <pc:sldLayoutMk cId="1820391529" sldId="2147483668"/>
          </pc:sldLayoutMkLst>
        </pc:sldLayoutChg>
        <pc:sldLayoutChg chg="new replId">
          <pc:chgData name="Rich Bécker" userId="75cfacb57c56c521" providerId="LiveId" clId="{858E007B-AE97-4F6F-BF1D-9A698507ECAC}" dt="2024-09-24T20:06:28.653" v="3" actId="6938"/>
          <pc:sldLayoutMkLst>
            <pc:docMk/>
            <pc:sldMasterMk cId="3749975500" sldId="2147483662"/>
            <pc:sldLayoutMk cId="3668523916" sldId="2147483669"/>
          </pc:sldLayoutMkLst>
        </pc:sldLayoutChg>
        <pc:sldLayoutChg chg="new replId">
          <pc:chgData name="Rich Bécker" userId="75cfacb57c56c521" providerId="LiveId" clId="{858E007B-AE97-4F6F-BF1D-9A698507ECAC}" dt="2024-09-24T20:06:28.653" v="3" actId="6938"/>
          <pc:sldLayoutMkLst>
            <pc:docMk/>
            <pc:sldMasterMk cId="3749975500" sldId="2147483662"/>
            <pc:sldLayoutMk cId="949580164" sldId="2147483670"/>
          </pc:sldLayoutMkLst>
        </pc:sldLayoutChg>
        <pc:sldLayoutChg chg="new replId">
          <pc:chgData name="Rich Bécker" userId="75cfacb57c56c521" providerId="LiveId" clId="{858E007B-AE97-4F6F-BF1D-9A698507ECAC}" dt="2024-09-24T20:06:28.653" v="3" actId="6938"/>
          <pc:sldLayoutMkLst>
            <pc:docMk/>
            <pc:sldMasterMk cId="3749975500" sldId="2147483662"/>
            <pc:sldLayoutMk cId="129017198" sldId="2147483671"/>
          </pc:sldLayoutMkLst>
        </pc:sldLayoutChg>
        <pc:sldLayoutChg chg="new replId">
          <pc:chgData name="Rich Bécker" userId="75cfacb57c56c521" providerId="LiveId" clId="{858E007B-AE97-4F6F-BF1D-9A698507ECAC}" dt="2024-09-24T20:06:28.653" v="3" actId="6938"/>
          <pc:sldLayoutMkLst>
            <pc:docMk/>
            <pc:sldMasterMk cId="3749975500" sldId="2147483662"/>
            <pc:sldLayoutMk cId="93815699" sldId="2147483672"/>
          </pc:sldLayoutMkLst>
        </pc:sldLayoutChg>
        <pc:sldLayoutChg chg="new replId">
          <pc:chgData name="Rich Bécker" userId="75cfacb57c56c521" providerId="LiveId" clId="{858E007B-AE97-4F6F-BF1D-9A698507ECAC}" dt="2024-09-24T20:06:28.653" v="3" actId="6938"/>
          <pc:sldLayoutMkLst>
            <pc:docMk/>
            <pc:sldMasterMk cId="3749975500" sldId="2147483662"/>
            <pc:sldLayoutMk cId="4016051644" sldId="2147483673"/>
          </pc:sldLayoutMkLst>
        </pc:sldLayoutChg>
      </pc:sldMasterChg>
      <pc:sldMasterChg chg="addSp delSp modSp mod modSldLayout sldLayoutOrd">
        <pc:chgData name="Rich Bécker" userId="75cfacb57c56c521" providerId="LiveId" clId="{858E007B-AE97-4F6F-BF1D-9A698507ECAC}" dt="2024-10-08T14:17:53.344" v="1607" actId="1076"/>
        <pc:sldMasterMkLst>
          <pc:docMk/>
          <pc:sldMasterMk cId="2546715807" sldId="2147483674"/>
        </pc:sldMasterMkLst>
        <pc:spChg chg="add del mod">
          <ac:chgData name="Rich Bécker" userId="75cfacb57c56c521" providerId="LiveId" clId="{858E007B-AE97-4F6F-BF1D-9A698507ECAC}" dt="2024-09-24T20:11:29.803" v="38" actId="478"/>
          <ac:spMkLst>
            <pc:docMk/>
            <pc:sldMasterMk cId="2546715807" sldId="2147483674"/>
            <ac:spMk id="2" creationId="{2690D54A-7598-7B66-E54C-CC051AD20890}"/>
          </ac:spMkLst>
        </pc:spChg>
        <pc:spChg chg="add del mod">
          <ac:chgData name="Rich Bécker" userId="75cfacb57c56c521" providerId="LiveId" clId="{858E007B-AE97-4F6F-BF1D-9A698507ECAC}" dt="2024-09-24T20:11:13.094" v="34" actId="478"/>
          <ac:spMkLst>
            <pc:docMk/>
            <pc:sldMasterMk cId="2546715807" sldId="2147483674"/>
            <ac:spMk id="3" creationId="{D26F624A-AA00-5F34-44C0-855212AD1B10}"/>
          </ac:spMkLst>
        </pc:spChg>
        <pc:spChg chg="add del mod">
          <ac:chgData name="Rich Bécker" userId="75cfacb57c56c521" providerId="LiveId" clId="{858E007B-AE97-4F6F-BF1D-9A698507ECAC}" dt="2024-09-24T20:27:07.571" v="381" actId="478"/>
          <ac:spMkLst>
            <pc:docMk/>
            <pc:sldMasterMk cId="2546715807" sldId="2147483674"/>
            <ac:spMk id="7" creationId="{9EE34979-3732-8643-5A68-94265650D07E}"/>
          </ac:spMkLst>
        </pc:spChg>
        <pc:spChg chg="add del mod">
          <ac:chgData name="Rich Bécker" userId="75cfacb57c56c521" providerId="LiveId" clId="{858E007B-AE97-4F6F-BF1D-9A698507ECAC}" dt="2024-09-24T20:15:22.700" v="120" actId="478"/>
          <ac:spMkLst>
            <pc:docMk/>
            <pc:sldMasterMk cId="2546715807" sldId="2147483674"/>
            <ac:spMk id="10" creationId="{90113518-7512-83DB-08E0-615DDBFFCC84}"/>
          </ac:spMkLst>
        </pc:spChg>
        <pc:spChg chg="add mod">
          <ac:chgData name="Rich Bécker" userId="75cfacb57c56c521" providerId="LiveId" clId="{858E007B-AE97-4F6F-BF1D-9A698507ECAC}" dt="2024-10-08T14:12:15.507" v="1551" actId="164"/>
          <ac:spMkLst>
            <pc:docMk/>
            <pc:sldMasterMk cId="2546715807" sldId="2147483674"/>
            <ac:spMk id="11" creationId="{E98A3C47-7EFF-0402-820E-6EBE2889973F}"/>
          </ac:spMkLst>
        </pc:spChg>
        <pc:spChg chg="add mod">
          <ac:chgData name="Rich Bécker" userId="75cfacb57c56c521" providerId="LiveId" clId="{858E007B-AE97-4F6F-BF1D-9A698507ECAC}" dt="2024-10-08T14:12:15.507" v="1551" actId="164"/>
          <ac:spMkLst>
            <pc:docMk/>
            <pc:sldMasterMk cId="2546715807" sldId="2147483674"/>
            <ac:spMk id="12" creationId="{A0F32A4C-ED8D-BD86-3C95-3F3B1B0569E7}"/>
          </ac:spMkLst>
        </pc:spChg>
        <pc:spChg chg="add del mod">
          <ac:chgData name="Rich Bécker" userId="75cfacb57c56c521" providerId="LiveId" clId="{858E007B-AE97-4F6F-BF1D-9A698507ECAC}" dt="2024-09-24T20:27:05.094" v="380" actId="478"/>
          <ac:spMkLst>
            <pc:docMk/>
            <pc:sldMasterMk cId="2546715807" sldId="2147483674"/>
            <ac:spMk id="14" creationId="{9C1F0314-1014-5CDC-E5EC-A12637F67D03}"/>
          </ac:spMkLst>
        </pc:spChg>
        <pc:spChg chg="add del mod">
          <ac:chgData name="Rich Bécker" userId="75cfacb57c56c521" providerId="LiveId" clId="{858E007B-AE97-4F6F-BF1D-9A698507ECAC}" dt="2024-09-24T21:04:18.984" v="1010" actId="21"/>
          <ac:spMkLst>
            <pc:docMk/>
            <pc:sldMasterMk cId="2546715807" sldId="2147483674"/>
            <ac:spMk id="15" creationId="{F006A0A4-5969-A9FD-5E59-4DAB05BDD9DA}"/>
          </ac:spMkLst>
        </pc:spChg>
        <pc:spChg chg="add mod">
          <ac:chgData name="Rich Bécker" userId="75cfacb57c56c521" providerId="LiveId" clId="{858E007B-AE97-4F6F-BF1D-9A698507ECAC}" dt="2024-10-08T14:12:10.943" v="1550" actId="164"/>
          <ac:spMkLst>
            <pc:docMk/>
            <pc:sldMasterMk cId="2546715807" sldId="2147483674"/>
            <ac:spMk id="16" creationId="{A06D2362-FBF5-849E-BE25-E31022199945}"/>
          </ac:spMkLst>
        </pc:spChg>
        <pc:spChg chg="add del mod">
          <ac:chgData name="Rich Bécker" userId="75cfacb57c56c521" providerId="LiveId" clId="{858E007B-AE97-4F6F-BF1D-9A698507ECAC}" dt="2024-09-24T21:06:58.244" v="1054" actId="478"/>
          <ac:spMkLst>
            <pc:docMk/>
            <pc:sldMasterMk cId="2546715807" sldId="2147483674"/>
            <ac:spMk id="17" creationId="{7DC36711-649F-10EB-16F1-AC079BBB63A8}"/>
          </ac:spMkLst>
        </pc:spChg>
        <pc:spChg chg="add del mod">
          <ac:chgData name="Rich Bécker" userId="75cfacb57c56c521" providerId="LiveId" clId="{858E007B-AE97-4F6F-BF1D-9A698507ECAC}" dt="2024-10-08T14:12:10.943" v="1550" actId="164"/>
          <ac:spMkLst>
            <pc:docMk/>
            <pc:sldMasterMk cId="2546715807" sldId="2147483674"/>
            <ac:spMk id="18" creationId="{1A49AC25-ADE8-F3BC-0138-ED2555876162}"/>
          </ac:spMkLst>
        </pc:spChg>
        <pc:spChg chg="add del mod">
          <ac:chgData name="Rich Bécker" userId="75cfacb57c56c521" providerId="LiveId" clId="{858E007B-AE97-4F6F-BF1D-9A698507ECAC}" dt="2024-09-24T21:04:41.766" v="1013" actId="478"/>
          <ac:spMkLst>
            <pc:docMk/>
            <pc:sldMasterMk cId="2546715807" sldId="2147483674"/>
            <ac:spMk id="19" creationId="{3CBACD92-7234-A772-953E-7635977F63A3}"/>
          </ac:spMkLst>
        </pc:spChg>
        <pc:spChg chg="add del mod">
          <ac:chgData name="Rich Bécker" userId="75cfacb57c56c521" providerId="LiveId" clId="{858E007B-AE97-4F6F-BF1D-9A698507ECAC}" dt="2024-09-24T21:08:27.282" v="1072" actId="21"/>
          <ac:spMkLst>
            <pc:docMk/>
            <pc:sldMasterMk cId="2546715807" sldId="2147483674"/>
            <ac:spMk id="20" creationId="{9AB8981F-B55C-6ABA-416F-9B5B798C7189}"/>
          </ac:spMkLst>
        </pc:spChg>
        <pc:spChg chg="add mod ord">
          <ac:chgData name="Rich Bécker" userId="75cfacb57c56c521" providerId="LiveId" clId="{858E007B-AE97-4F6F-BF1D-9A698507ECAC}" dt="2024-10-08T14:12:10.943" v="1550" actId="164"/>
          <ac:spMkLst>
            <pc:docMk/>
            <pc:sldMasterMk cId="2546715807" sldId="2147483674"/>
            <ac:spMk id="21" creationId="{4FEE5261-B4B3-A426-DD6F-2D0D99684AE8}"/>
          </ac:spMkLst>
        </pc:spChg>
        <pc:grpChg chg="add mod">
          <ac:chgData name="Rich Bécker" userId="75cfacb57c56c521" providerId="LiveId" clId="{858E007B-AE97-4F6F-BF1D-9A698507ECAC}" dt="2024-10-08T14:13:46.401" v="1572" actId="1076"/>
          <ac:grpSpMkLst>
            <pc:docMk/>
            <pc:sldMasterMk cId="2546715807" sldId="2147483674"/>
            <ac:grpSpMk id="13" creationId="{71105259-46FF-2B1B-C471-66CD4E090463}"/>
          </ac:grpSpMkLst>
        </pc:grpChg>
        <pc:grpChg chg="add del mod">
          <ac:chgData name="Rich Bécker" userId="75cfacb57c56c521" providerId="LiveId" clId="{858E007B-AE97-4F6F-BF1D-9A698507ECAC}" dt="2024-10-08T14:09:09.500" v="1526" actId="21"/>
          <ac:grpSpMkLst>
            <pc:docMk/>
            <pc:sldMasterMk cId="2546715807" sldId="2147483674"/>
            <ac:grpSpMk id="14" creationId="{427A6658-78A3-F91E-7E47-6433187322AB}"/>
          </ac:grpSpMkLst>
        </pc:grpChg>
        <pc:grpChg chg="add mod">
          <ac:chgData name="Rich Bécker" userId="75cfacb57c56c521" providerId="LiveId" clId="{858E007B-AE97-4F6F-BF1D-9A698507ECAC}" dt="2024-10-08T14:12:36.616" v="1555" actId="1076"/>
          <ac:grpSpMkLst>
            <pc:docMk/>
            <pc:sldMasterMk cId="2546715807" sldId="2147483674"/>
            <ac:grpSpMk id="19" creationId="{49D4E9C9-F5A5-EE95-E71A-5855C599433B}"/>
          </ac:grpSpMkLst>
        </pc:grpChg>
        <pc:grpChg chg="add mod">
          <ac:chgData name="Rich Bécker" userId="75cfacb57c56c521" providerId="LiveId" clId="{858E007B-AE97-4F6F-BF1D-9A698507ECAC}" dt="2024-10-08T14:12:28.414" v="1553" actId="1076"/>
          <ac:grpSpMkLst>
            <pc:docMk/>
            <pc:sldMasterMk cId="2546715807" sldId="2147483674"/>
            <ac:grpSpMk id="20" creationId="{C2FFE913-DA9C-2CAF-C33B-72A5F6A22F7E}"/>
          </ac:grpSpMkLst>
        </pc:grpChg>
        <pc:picChg chg="add del mod ord">
          <ac:chgData name="Rich Bécker" userId="75cfacb57c56c521" providerId="LiveId" clId="{858E007B-AE97-4F6F-BF1D-9A698507ECAC}" dt="2024-10-08T14:07:09.986" v="1500" actId="478"/>
          <ac:picMkLst>
            <pc:docMk/>
            <pc:sldMasterMk cId="2546715807" sldId="2147483674"/>
            <ac:picMk id="2" creationId="{007BD593-D731-82FE-62AA-B7344A4A1518}"/>
          </ac:picMkLst>
        </pc:picChg>
        <pc:picChg chg="add mod ord">
          <ac:chgData name="Rich Bécker" userId="75cfacb57c56c521" providerId="LiveId" clId="{858E007B-AE97-4F6F-BF1D-9A698507ECAC}" dt="2024-10-08T14:12:46.061" v="1557" actId="14100"/>
          <ac:picMkLst>
            <pc:docMk/>
            <pc:sldMasterMk cId="2546715807" sldId="2147483674"/>
            <ac:picMk id="7" creationId="{FD5A94A9-D3BF-09D8-FA20-95D7841000AD}"/>
          </ac:picMkLst>
        </pc:picChg>
        <pc:picChg chg="del">
          <ac:chgData name="Rich Bécker" userId="75cfacb57c56c521" providerId="LiveId" clId="{858E007B-AE97-4F6F-BF1D-9A698507ECAC}" dt="2024-09-24T23:32:04.817" v="1443" actId="478"/>
          <ac:picMkLst>
            <pc:docMk/>
            <pc:sldMasterMk cId="2546715807" sldId="2147483674"/>
            <ac:picMk id="8" creationId="{0CA92615-6EB1-CFFB-994F-B2D37C1A7553}"/>
          </ac:picMkLst>
        </pc:picChg>
        <pc:picChg chg="mod">
          <ac:chgData name="Rich Bécker" userId="75cfacb57c56c521" providerId="LiveId" clId="{858E007B-AE97-4F6F-BF1D-9A698507ECAC}" dt="2024-10-08T14:08:49.208" v="1523" actId="164"/>
          <ac:picMkLst>
            <pc:docMk/>
            <pc:sldMasterMk cId="2546715807" sldId="2147483674"/>
            <ac:picMk id="9" creationId="{547C80DF-E14E-6F59-F24D-31FAC912CB45}"/>
          </ac:picMkLst>
        </pc:picChg>
        <pc:picChg chg="add mod">
          <ac:chgData name="Rich Bécker" userId="75cfacb57c56c521" providerId="LiveId" clId="{858E007B-AE97-4F6F-BF1D-9A698507ECAC}" dt="2024-10-08T14:08:49.208" v="1523" actId="164"/>
          <ac:picMkLst>
            <pc:docMk/>
            <pc:sldMasterMk cId="2546715807" sldId="2147483674"/>
            <ac:picMk id="10" creationId="{4458EDED-7E1B-0ADC-58D0-F40D5B4F66F7}"/>
          </ac:picMkLst>
        </pc:picChg>
        <pc:picChg chg="del">
          <ac:chgData name="Rich Bécker" userId="75cfacb57c56c521" providerId="LiveId" clId="{858E007B-AE97-4F6F-BF1D-9A698507ECAC}" dt="2024-09-24T20:06:46.423" v="5" actId="478"/>
          <ac:picMkLst>
            <pc:docMk/>
            <pc:sldMasterMk cId="2546715807" sldId="2147483674"/>
            <ac:picMk id="13" creationId="{862CCF3A-501B-C0F7-B1B5-1F8D89CDE73A}"/>
          </ac:picMkLst>
        </pc:picChg>
        <pc:picChg chg="mod">
          <ac:chgData name="Rich Bécker" userId="75cfacb57c56c521" providerId="LiveId" clId="{858E007B-AE97-4F6F-BF1D-9A698507ECAC}" dt="2024-10-08T14:09:05.728" v="1524" actId="571"/>
          <ac:picMkLst>
            <pc:docMk/>
            <pc:sldMasterMk cId="2546715807" sldId="2147483674"/>
            <ac:picMk id="15" creationId="{E8715508-1D8A-5589-FF80-D01D90A3223D}"/>
          </ac:picMkLst>
        </pc:picChg>
        <pc:picChg chg="mod">
          <ac:chgData name="Rich Bécker" userId="75cfacb57c56c521" providerId="LiveId" clId="{858E007B-AE97-4F6F-BF1D-9A698507ECAC}" dt="2024-10-08T14:09:05.728" v="1524" actId="571"/>
          <ac:picMkLst>
            <pc:docMk/>
            <pc:sldMasterMk cId="2546715807" sldId="2147483674"/>
            <ac:picMk id="17" creationId="{952B8A32-FD32-F756-F67F-0DD7A95AFCFB}"/>
          </ac:picMkLst>
        </pc:picChg>
        <pc:picChg chg="add mod">
          <ac:chgData name="Rich Bécker" userId="75cfacb57c56c521" providerId="LiveId" clId="{858E007B-AE97-4F6F-BF1D-9A698507ECAC}" dt="2024-10-08T14:15:50.985" v="1594" actId="1076"/>
          <ac:picMkLst>
            <pc:docMk/>
            <pc:sldMasterMk cId="2546715807" sldId="2147483674"/>
            <ac:picMk id="22" creationId="{E7236C54-CBB8-5B68-B481-2D5970EA50C6}"/>
          </ac:picMkLst>
        </pc:picChg>
        <pc:sldLayoutChg chg="addSp delSp modSp mod">
          <pc:chgData name="Rich Bécker" userId="75cfacb57c56c521" providerId="LiveId" clId="{858E007B-AE97-4F6F-BF1D-9A698507ECAC}" dt="2024-10-08T14:17:53.344" v="1607" actId="1076"/>
          <pc:sldLayoutMkLst>
            <pc:docMk/>
            <pc:sldMasterMk cId="2546715807" sldId="2147483674"/>
            <pc:sldLayoutMk cId="3660635229" sldId="2147483675"/>
          </pc:sldLayoutMkLst>
          <pc:spChg chg="add del mod">
            <ac:chgData name="Rich Bécker" userId="75cfacb57c56c521" providerId="LiveId" clId="{858E007B-AE97-4F6F-BF1D-9A698507ECAC}" dt="2024-09-24T21:00:21.395" v="952" actId="478"/>
            <ac:spMkLst>
              <pc:docMk/>
              <pc:sldMasterMk cId="2546715807" sldId="2147483674"/>
              <pc:sldLayoutMk cId="3660635229" sldId="2147483675"/>
              <ac:spMk id="2" creationId="{6BC9643B-F65F-4832-FE56-5297A5A72723}"/>
            </ac:spMkLst>
          </pc:spChg>
          <pc:spChg chg="add mod">
            <ac:chgData name="Rich Bécker" userId="75cfacb57c56c521" providerId="LiveId" clId="{858E007B-AE97-4F6F-BF1D-9A698507ECAC}" dt="2024-09-24T20:59:05.031" v="945" actId="767"/>
            <ac:spMkLst>
              <pc:docMk/>
              <pc:sldMasterMk cId="2546715807" sldId="2147483674"/>
              <pc:sldLayoutMk cId="3660635229" sldId="2147483675"/>
              <ac:spMk id="3" creationId="{EA4D292C-6156-5379-3C67-53E3F39BFABB}"/>
            </ac:spMkLst>
          </pc:spChg>
          <pc:spChg chg="add del mod">
            <ac:chgData name="Rich Bécker" userId="75cfacb57c56c521" providerId="LiveId" clId="{858E007B-AE97-4F6F-BF1D-9A698507ECAC}" dt="2024-09-24T20:59:39.228" v="950" actId="478"/>
            <ac:spMkLst>
              <pc:docMk/>
              <pc:sldMasterMk cId="2546715807" sldId="2147483674"/>
              <pc:sldLayoutMk cId="3660635229" sldId="2147483675"/>
              <ac:spMk id="4" creationId="{9669D1D0-A770-83C6-C545-680DF70887B1}"/>
            </ac:spMkLst>
          </pc:spChg>
          <pc:spChg chg="add del mod">
            <ac:chgData name="Rich Bécker" userId="75cfacb57c56c521" providerId="LiveId" clId="{858E007B-AE97-4F6F-BF1D-9A698507ECAC}" dt="2024-09-24T20:59:39.228" v="950" actId="478"/>
            <ac:spMkLst>
              <pc:docMk/>
              <pc:sldMasterMk cId="2546715807" sldId="2147483674"/>
              <pc:sldLayoutMk cId="3660635229" sldId="2147483675"/>
              <ac:spMk id="5" creationId="{DB32F9B0-6340-E9F5-69CC-BEEBDF4B9EED}"/>
            </ac:spMkLst>
          </pc:spChg>
          <pc:spChg chg="add del mod">
            <ac:chgData name="Rich Bécker" userId="75cfacb57c56c521" providerId="LiveId" clId="{858E007B-AE97-4F6F-BF1D-9A698507ECAC}" dt="2024-09-24T20:59:39.228" v="950" actId="478"/>
            <ac:spMkLst>
              <pc:docMk/>
              <pc:sldMasterMk cId="2546715807" sldId="2147483674"/>
              <pc:sldLayoutMk cId="3660635229" sldId="2147483675"/>
              <ac:spMk id="6" creationId="{AA310215-F1CC-9776-648C-CE742AA36807}"/>
            </ac:spMkLst>
          </pc:spChg>
          <pc:spChg chg="add mod">
            <ac:chgData name="Rich Bécker" userId="75cfacb57c56c521" providerId="LiveId" clId="{858E007B-AE97-4F6F-BF1D-9A698507ECAC}" dt="2024-10-08T14:17:53.344" v="1607" actId="1076"/>
            <ac:spMkLst>
              <pc:docMk/>
              <pc:sldMasterMk cId="2546715807" sldId="2147483674"/>
              <pc:sldLayoutMk cId="3660635229" sldId="2147483675"/>
              <ac:spMk id="20" creationId="{9AB8981F-B55C-6ABA-416F-9B5B798C7189}"/>
            </ac:spMkLst>
          </pc:spChg>
        </pc:sldLayoutChg>
        <pc:sldLayoutChg chg="addSp delSp modSp mod">
          <pc:chgData name="Rich Bécker" userId="75cfacb57c56c521" providerId="LiveId" clId="{858E007B-AE97-4F6F-BF1D-9A698507ECAC}" dt="2024-10-08T14:17:46.701" v="1606" actId="1076"/>
          <pc:sldLayoutMkLst>
            <pc:docMk/>
            <pc:sldMasterMk cId="2546715807" sldId="2147483674"/>
            <pc:sldLayoutMk cId="3798678569" sldId="2147483683"/>
          </pc:sldLayoutMkLst>
          <pc:spChg chg="del">
            <ac:chgData name="Rich Bécker" userId="75cfacb57c56c521" providerId="LiveId" clId="{858E007B-AE97-4F6F-BF1D-9A698507ECAC}" dt="2024-09-24T21:08:52.850" v="1074" actId="21"/>
            <ac:spMkLst>
              <pc:docMk/>
              <pc:sldMasterMk cId="2546715807" sldId="2147483674"/>
              <pc:sldLayoutMk cId="3798678569" sldId="2147483683"/>
              <ac:spMk id="2" creationId="{B8C39157-D905-2292-4106-FF8896B56314}"/>
            </ac:spMkLst>
          </pc:spChg>
          <pc:spChg chg="add mod">
            <ac:chgData name="Rich Bécker" userId="75cfacb57c56c521" providerId="LiveId" clId="{858E007B-AE97-4F6F-BF1D-9A698507ECAC}" dt="2024-10-08T14:17:46.701" v="1606" actId="1076"/>
            <ac:spMkLst>
              <pc:docMk/>
              <pc:sldMasterMk cId="2546715807" sldId="2147483674"/>
              <pc:sldLayoutMk cId="3798678569" sldId="2147483683"/>
              <ac:spMk id="6" creationId="{6B4BE19D-A651-6895-2362-7E4220FFF810}"/>
            </ac:spMkLst>
          </pc:spChg>
        </pc:sldLayoutChg>
        <pc:sldLayoutChg chg="delSp mod ord">
          <pc:chgData name="Rich Bécker" userId="75cfacb57c56c521" providerId="LiveId" clId="{858E007B-AE97-4F6F-BF1D-9A698507ECAC}" dt="2024-09-24T21:30:30.384" v="1412" actId="20578"/>
          <pc:sldLayoutMkLst>
            <pc:docMk/>
            <pc:sldMasterMk cId="2546715807" sldId="2147483674"/>
            <pc:sldLayoutMk cId="4175787811" sldId="2147483686"/>
          </pc:sldLayoutMkLst>
          <pc:spChg chg="del">
            <ac:chgData name="Rich Bécker" userId="75cfacb57c56c521" providerId="LiveId" clId="{858E007B-AE97-4F6F-BF1D-9A698507ECAC}" dt="2024-09-24T21:30:28.145" v="1411" actId="21"/>
            <ac:spMkLst>
              <pc:docMk/>
              <pc:sldMasterMk cId="2546715807" sldId="2147483674"/>
              <pc:sldLayoutMk cId="4175787811" sldId="2147483686"/>
              <ac:spMk id="2" creationId="{A18EA315-0852-DAD9-FBEA-F1FB5A23DD11}"/>
            </ac:spMkLst>
          </pc:spChg>
        </pc:sldLayoutChg>
      </pc:sldMasterChg>
      <pc:sldMasterChg chg="addSp delSp modSp mod modSldLayout sldLayoutOrd">
        <pc:chgData name="Rich Bécker" userId="75cfacb57c56c521" providerId="LiveId" clId="{858E007B-AE97-4F6F-BF1D-9A698507ECAC}" dt="2024-10-08T14:16:17.920" v="1599" actId="14100"/>
        <pc:sldMasterMkLst>
          <pc:docMk/>
          <pc:sldMasterMk cId="665187125" sldId="2147483676"/>
        </pc:sldMasterMkLst>
        <pc:spChg chg="add del mod">
          <ac:chgData name="Rich Bécker" userId="75cfacb57c56c521" providerId="LiveId" clId="{858E007B-AE97-4F6F-BF1D-9A698507ECAC}" dt="2024-09-24T20:54:52.743" v="844" actId="21"/>
          <ac:spMkLst>
            <pc:docMk/>
            <pc:sldMasterMk cId="665187125" sldId="2147483676"/>
            <ac:spMk id="2" creationId="{E54D67AE-691C-EAF1-5ACF-DB4212646E99}"/>
          </ac:spMkLst>
        </pc:spChg>
        <pc:spChg chg="add del mod">
          <ac:chgData name="Rich Bécker" userId="75cfacb57c56c521" providerId="LiveId" clId="{858E007B-AE97-4F6F-BF1D-9A698507ECAC}" dt="2024-09-24T20:54:52.743" v="844" actId="21"/>
          <ac:spMkLst>
            <pc:docMk/>
            <pc:sldMasterMk cId="665187125" sldId="2147483676"/>
            <ac:spMk id="3" creationId="{F703D2D8-9398-EE75-152D-4442414E1F97}"/>
          </ac:spMkLst>
        </pc:spChg>
        <pc:grpChg chg="add mod">
          <ac:chgData name="Rich Bécker" userId="75cfacb57c56c521" providerId="LiveId" clId="{858E007B-AE97-4F6F-BF1D-9A698507ECAC}" dt="2024-10-08T14:14:31.797" v="1581" actId="1076"/>
          <ac:grpSpMkLst>
            <pc:docMk/>
            <pc:sldMasterMk cId="665187125" sldId="2147483676"/>
            <ac:grpSpMk id="11" creationId="{342D58E4-C73B-A67A-A21C-06B60362E24D}"/>
          </ac:grpSpMkLst>
        </pc:grpChg>
        <pc:picChg chg="add del mod ord">
          <ac:chgData name="Rich Bécker" userId="75cfacb57c56c521" providerId="LiveId" clId="{858E007B-AE97-4F6F-BF1D-9A698507ECAC}" dt="2024-10-08T14:13:15.918" v="1564" actId="478"/>
          <ac:picMkLst>
            <pc:docMk/>
            <pc:sldMasterMk cId="665187125" sldId="2147483676"/>
            <ac:picMk id="2" creationId="{5AAD9BCE-CB60-B7CC-ABCE-BAA21B131136}"/>
          </ac:picMkLst>
        </pc:picChg>
        <pc:picChg chg="add mod ord">
          <ac:chgData name="Rich Bécker" userId="75cfacb57c56c521" providerId="LiveId" clId="{858E007B-AE97-4F6F-BF1D-9A698507ECAC}" dt="2024-10-08T14:13:34.599" v="1568" actId="167"/>
          <ac:picMkLst>
            <pc:docMk/>
            <pc:sldMasterMk cId="665187125" sldId="2147483676"/>
            <ac:picMk id="7" creationId="{40956D53-5261-0B1D-45E0-0B828129887E}"/>
          </ac:picMkLst>
        </pc:picChg>
        <pc:picChg chg="del mod">
          <ac:chgData name="Rich Bécker" userId="75cfacb57c56c521" providerId="LiveId" clId="{858E007B-AE97-4F6F-BF1D-9A698507ECAC}" dt="2024-09-24T23:33:05.229" v="1459" actId="478"/>
          <ac:picMkLst>
            <pc:docMk/>
            <pc:sldMasterMk cId="665187125" sldId="2147483676"/>
            <ac:picMk id="8" creationId="{0CA92615-6EB1-CFFB-994F-B2D37C1A7553}"/>
          </ac:picMkLst>
        </pc:picChg>
        <pc:picChg chg="add del mod">
          <ac:chgData name="Rich Bécker" userId="75cfacb57c56c521" providerId="LiveId" clId="{858E007B-AE97-4F6F-BF1D-9A698507ECAC}" dt="2024-10-08T14:13:43.677" v="1571" actId="478"/>
          <ac:picMkLst>
            <pc:docMk/>
            <pc:sldMasterMk cId="665187125" sldId="2147483676"/>
            <ac:picMk id="8" creationId="{0CAD9736-4638-ED1C-0F1D-5F6F26056A74}"/>
          </ac:picMkLst>
        </pc:picChg>
        <pc:picChg chg="del mod">
          <ac:chgData name="Rich Bécker" userId="75cfacb57c56c521" providerId="LiveId" clId="{858E007B-AE97-4F6F-BF1D-9A698507ECAC}" dt="2024-10-08T14:13:40.667" v="1569" actId="478"/>
          <ac:picMkLst>
            <pc:docMk/>
            <pc:sldMasterMk cId="665187125" sldId="2147483676"/>
            <ac:picMk id="9" creationId="{547C80DF-E14E-6F59-F24D-31FAC912CB45}"/>
          </ac:picMkLst>
        </pc:picChg>
        <pc:picChg chg="add del mod">
          <ac:chgData name="Rich Bécker" userId="75cfacb57c56c521" providerId="LiveId" clId="{858E007B-AE97-4F6F-BF1D-9A698507ECAC}" dt="2024-10-08T14:13:57.001" v="1574" actId="478"/>
          <ac:picMkLst>
            <pc:docMk/>
            <pc:sldMasterMk cId="665187125" sldId="2147483676"/>
            <ac:picMk id="10" creationId="{54AD651B-DCB8-0B9D-C389-1521DEB984D1}"/>
          </ac:picMkLst>
        </pc:picChg>
        <pc:picChg chg="mod">
          <ac:chgData name="Rich Bécker" userId="75cfacb57c56c521" providerId="LiveId" clId="{858E007B-AE97-4F6F-BF1D-9A698507ECAC}" dt="2024-10-08T14:14:11.515" v="1576"/>
          <ac:picMkLst>
            <pc:docMk/>
            <pc:sldMasterMk cId="665187125" sldId="2147483676"/>
            <ac:picMk id="12" creationId="{EE14F2BB-409E-2A5F-2DBB-C41C92FF5C7F}"/>
          </ac:picMkLst>
        </pc:picChg>
        <pc:picChg chg="del">
          <ac:chgData name="Rich Bécker" userId="75cfacb57c56c521" providerId="LiveId" clId="{858E007B-AE97-4F6F-BF1D-9A698507ECAC}" dt="2024-09-24T20:35:21.450" v="489" actId="478"/>
          <ac:picMkLst>
            <pc:docMk/>
            <pc:sldMasterMk cId="665187125" sldId="2147483676"/>
            <ac:picMk id="13" creationId="{862CCF3A-501B-C0F7-B1B5-1F8D89CDE73A}"/>
          </ac:picMkLst>
        </pc:picChg>
        <pc:picChg chg="mod">
          <ac:chgData name="Rich Bécker" userId="75cfacb57c56c521" providerId="LiveId" clId="{858E007B-AE97-4F6F-BF1D-9A698507ECAC}" dt="2024-10-08T14:14:11.515" v="1576"/>
          <ac:picMkLst>
            <pc:docMk/>
            <pc:sldMasterMk cId="665187125" sldId="2147483676"/>
            <ac:picMk id="13" creationId="{C12FBC68-0BA0-6AD5-5278-9051F6B25F2B}"/>
          </ac:picMkLst>
        </pc:picChg>
        <pc:picChg chg="add mod">
          <ac:chgData name="Rich Bécker" userId="75cfacb57c56c521" providerId="LiveId" clId="{858E007B-AE97-4F6F-BF1D-9A698507ECAC}" dt="2024-10-08T14:16:17.920" v="1599" actId="14100"/>
          <ac:picMkLst>
            <pc:docMk/>
            <pc:sldMasterMk cId="665187125" sldId="2147483676"/>
            <ac:picMk id="14" creationId="{A38E9F80-2F6B-BAB1-641B-81C426B5CD6E}"/>
          </ac:picMkLst>
        </pc:picChg>
        <pc:sldLayoutChg chg="addSp modSp mod">
          <pc:chgData name="Rich Bécker" userId="75cfacb57c56c521" providerId="LiveId" clId="{858E007B-AE97-4F6F-BF1D-9A698507ECAC}" dt="2024-10-08T14:14:42.595" v="1582" actId="1076"/>
          <pc:sldLayoutMkLst>
            <pc:docMk/>
            <pc:sldMasterMk cId="665187125" sldId="2147483676"/>
            <pc:sldLayoutMk cId="1793021772" sldId="2147483677"/>
          </pc:sldLayoutMkLst>
          <pc:spChg chg="add mod">
            <ac:chgData name="Rich Bécker" userId="75cfacb57c56c521" providerId="LiveId" clId="{858E007B-AE97-4F6F-BF1D-9A698507ECAC}" dt="2024-10-08T14:14:42.595" v="1582" actId="1076"/>
            <ac:spMkLst>
              <pc:docMk/>
              <pc:sldMasterMk cId="665187125" sldId="2147483676"/>
              <pc:sldLayoutMk cId="1793021772" sldId="2147483677"/>
              <ac:spMk id="2" creationId="{E54D67AE-691C-EAF1-5ACF-DB4212646E99}"/>
            </ac:spMkLst>
          </pc:spChg>
          <pc:spChg chg="add mod">
            <ac:chgData name="Rich Bécker" userId="75cfacb57c56c521" providerId="LiveId" clId="{858E007B-AE97-4F6F-BF1D-9A698507ECAC}" dt="2024-10-08T14:14:42.595" v="1582" actId="1076"/>
            <ac:spMkLst>
              <pc:docMk/>
              <pc:sldMasterMk cId="665187125" sldId="2147483676"/>
              <pc:sldLayoutMk cId="1793021772" sldId="2147483677"/>
              <ac:spMk id="3" creationId="{F703D2D8-9398-EE75-152D-4442414E1F97}"/>
            </ac:spMkLst>
          </pc:spChg>
        </pc:sldLayoutChg>
        <pc:sldLayoutChg chg="addSp delSp modSp mod">
          <pc:chgData name="Rich Bécker" userId="75cfacb57c56c521" providerId="LiveId" clId="{858E007B-AE97-4F6F-BF1D-9A698507ECAC}" dt="2024-09-24T20:55:39.180" v="852" actId="21"/>
          <pc:sldLayoutMkLst>
            <pc:docMk/>
            <pc:sldMasterMk cId="665187125" sldId="2147483676"/>
            <pc:sldLayoutMk cId="3849067769" sldId="2147483678"/>
          </pc:sldLayoutMkLst>
          <pc:spChg chg="add del">
            <ac:chgData name="Rich Bécker" userId="75cfacb57c56c521" providerId="LiveId" clId="{858E007B-AE97-4F6F-BF1D-9A698507ECAC}" dt="2024-09-24T20:55:39.180" v="852" actId="21"/>
            <ac:spMkLst>
              <pc:docMk/>
              <pc:sldMasterMk cId="665187125" sldId="2147483676"/>
              <pc:sldLayoutMk cId="3849067769" sldId="2147483678"/>
              <ac:spMk id="2" creationId="{F77DD904-52BD-40E7-3A8D-6267E71AEC69}"/>
            </ac:spMkLst>
          </pc:spChg>
          <pc:spChg chg="add mod">
            <ac:chgData name="Rich Bécker" userId="75cfacb57c56c521" providerId="LiveId" clId="{858E007B-AE97-4F6F-BF1D-9A698507ECAC}" dt="2024-09-24T20:55:37.128" v="851"/>
            <ac:spMkLst>
              <pc:docMk/>
              <pc:sldMasterMk cId="665187125" sldId="2147483676"/>
              <pc:sldLayoutMk cId="3849067769" sldId="2147483678"/>
              <ac:spMk id="6" creationId="{F77DD904-52BD-40E7-3A8D-6267E71AEC69}"/>
            </ac:spMkLst>
          </pc:spChg>
        </pc:sldLayoutChg>
        <pc:sldLayoutChg chg="addSp delSp modSp mod ord">
          <pc:chgData name="Rich Bécker" userId="75cfacb57c56c521" providerId="LiveId" clId="{858E007B-AE97-4F6F-BF1D-9A698507ECAC}" dt="2024-10-08T14:14:49.051" v="1583" actId="1076"/>
          <pc:sldLayoutMkLst>
            <pc:docMk/>
            <pc:sldMasterMk cId="665187125" sldId="2147483676"/>
            <pc:sldLayoutMk cId="4259729353" sldId="2147483678"/>
          </pc:sldLayoutMkLst>
          <pc:spChg chg="del">
            <ac:chgData name="Rich Bécker" userId="75cfacb57c56c521" providerId="LiveId" clId="{858E007B-AE97-4F6F-BF1D-9A698507ECAC}" dt="2024-09-24T20:55:53.482" v="853" actId="478"/>
            <ac:spMkLst>
              <pc:docMk/>
              <pc:sldMasterMk cId="665187125" sldId="2147483676"/>
              <pc:sldLayoutMk cId="4259729353" sldId="2147483678"/>
              <ac:spMk id="2" creationId="{63F67BB4-B00B-AC22-106E-34EE3E82DD4A}"/>
            </ac:spMkLst>
          </pc:spChg>
          <pc:spChg chg="add mod">
            <ac:chgData name="Rich Bécker" userId="75cfacb57c56c521" providerId="LiveId" clId="{858E007B-AE97-4F6F-BF1D-9A698507ECAC}" dt="2024-09-24T20:55:54.929" v="854"/>
            <ac:spMkLst>
              <pc:docMk/>
              <pc:sldMasterMk cId="665187125" sldId="2147483676"/>
              <pc:sldLayoutMk cId="4259729353" sldId="2147483678"/>
              <ac:spMk id="6" creationId="{F47EEA4F-E5FE-622F-F534-67F71034A5E9}"/>
            </ac:spMkLst>
          </pc:spChg>
          <pc:spChg chg="add mod">
            <ac:chgData name="Rich Bécker" userId="75cfacb57c56c521" providerId="LiveId" clId="{858E007B-AE97-4F6F-BF1D-9A698507ECAC}" dt="2024-10-08T14:14:49.051" v="1583" actId="1076"/>
            <ac:spMkLst>
              <pc:docMk/>
              <pc:sldMasterMk cId="665187125" sldId="2147483676"/>
              <pc:sldLayoutMk cId="4259729353" sldId="2147483678"/>
              <ac:spMk id="7" creationId="{3E079193-325C-7B61-9DB9-EFB7C00560D6}"/>
            </ac:spMkLst>
          </pc:spChg>
          <pc:spChg chg="add mod">
            <ac:chgData name="Rich Bécker" userId="75cfacb57c56c521" providerId="LiveId" clId="{858E007B-AE97-4F6F-BF1D-9A698507ECAC}" dt="2024-10-08T14:14:49.051" v="1583" actId="1076"/>
            <ac:spMkLst>
              <pc:docMk/>
              <pc:sldMasterMk cId="665187125" sldId="2147483676"/>
              <pc:sldLayoutMk cId="4259729353" sldId="2147483678"/>
              <ac:spMk id="8" creationId="{3A40294F-9350-7C5D-6C9A-A497D6B7DC89}"/>
            </ac:spMkLst>
          </pc:spChg>
        </pc:sldLayoutChg>
        <pc:sldLayoutChg chg="addSp delSp modSp mod ord">
          <pc:chgData name="Rich Bécker" userId="75cfacb57c56c521" providerId="LiveId" clId="{858E007B-AE97-4F6F-BF1D-9A698507ECAC}" dt="2024-09-24T21:04:04.264" v="1009" actId="1076"/>
          <pc:sldLayoutMkLst>
            <pc:docMk/>
            <pc:sldMasterMk cId="665187125" sldId="2147483676"/>
            <pc:sldLayoutMk cId="2344202778" sldId="2147483679"/>
          </pc:sldLayoutMkLst>
          <pc:spChg chg="del">
            <ac:chgData name="Rich Bécker" userId="75cfacb57c56c521" providerId="LiveId" clId="{858E007B-AE97-4F6F-BF1D-9A698507ECAC}" dt="2024-09-24T21:02:33.241" v="963" actId="21"/>
            <ac:spMkLst>
              <pc:docMk/>
              <pc:sldMasterMk cId="665187125" sldId="2147483676"/>
              <pc:sldLayoutMk cId="2344202778" sldId="2147483679"/>
              <ac:spMk id="2" creationId="{0EEDE1AB-620A-242C-1239-DE489875C8AE}"/>
            </ac:spMkLst>
          </pc:spChg>
          <pc:spChg chg="add del mod">
            <ac:chgData name="Rich Bécker" userId="75cfacb57c56c521" providerId="LiveId" clId="{858E007B-AE97-4F6F-BF1D-9A698507ECAC}" dt="2024-09-24T21:03:30.362" v="993" actId="478"/>
            <ac:spMkLst>
              <pc:docMk/>
              <pc:sldMasterMk cId="665187125" sldId="2147483676"/>
              <pc:sldLayoutMk cId="2344202778" sldId="2147483679"/>
              <ac:spMk id="6" creationId="{A8834BAC-0F68-C4AE-6C85-CFFA6E048861}"/>
            </ac:spMkLst>
          </pc:spChg>
          <pc:spChg chg="add mod">
            <ac:chgData name="Rich Bécker" userId="75cfacb57c56c521" providerId="LiveId" clId="{858E007B-AE97-4F6F-BF1D-9A698507ECAC}" dt="2024-09-24T21:04:04.264" v="1009" actId="1076"/>
            <ac:spMkLst>
              <pc:docMk/>
              <pc:sldMasterMk cId="665187125" sldId="2147483676"/>
              <pc:sldLayoutMk cId="2344202778" sldId="2147483679"/>
              <ac:spMk id="7" creationId="{204898F3-CC9D-D3F1-4E9C-D13A557B56D9}"/>
            </ac:spMkLst>
          </pc:spChg>
          <pc:spChg chg="add mod">
            <ac:chgData name="Rich Bécker" userId="75cfacb57c56c521" providerId="LiveId" clId="{858E007B-AE97-4F6F-BF1D-9A698507ECAC}" dt="2024-09-24T21:03:54.368" v="1008" actId="1076"/>
            <ac:spMkLst>
              <pc:docMk/>
              <pc:sldMasterMk cId="665187125" sldId="2147483676"/>
              <pc:sldLayoutMk cId="2344202778" sldId="2147483679"/>
              <ac:spMk id="8" creationId="{257ADB97-8D81-97B1-987A-CD43013F3092}"/>
            </ac:spMkLst>
          </pc:spChg>
        </pc:sldLayoutChg>
        <pc:sldLayoutChg chg="addSp delSp modSp mod">
          <pc:chgData name="Rich Bécker" userId="75cfacb57c56c521" providerId="LiveId" clId="{858E007B-AE97-4F6F-BF1D-9A698507ECAC}" dt="2024-09-24T20:54:18.294" v="842" actId="21"/>
          <pc:sldLayoutMkLst>
            <pc:docMk/>
            <pc:sldMasterMk cId="665187125" sldId="2147483676"/>
            <pc:sldLayoutMk cId="859583041" sldId="2147483683"/>
          </pc:sldLayoutMkLst>
          <pc:spChg chg="add del">
            <ac:chgData name="Rich Bécker" userId="75cfacb57c56c521" providerId="LiveId" clId="{858E007B-AE97-4F6F-BF1D-9A698507ECAC}" dt="2024-09-24T20:54:18.294" v="842" actId="21"/>
            <ac:spMkLst>
              <pc:docMk/>
              <pc:sldMasterMk cId="665187125" sldId="2147483676"/>
              <pc:sldLayoutMk cId="859583041" sldId="2147483683"/>
              <ac:spMk id="2" creationId="{F6947E88-747A-F633-6348-C4B51CECC421}"/>
            </ac:spMkLst>
          </pc:spChg>
          <pc:spChg chg="add mod">
            <ac:chgData name="Rich Bécker" userId="75cfacb57c56c521" providerId="LiveId" clId="{858E007B-AE97-4F6F-BF1D-9A698507ECAC}" dt="2024-09-24T20:54:14.707" v="841"/>
            <ac:spMkLst>
              <pc:docMk/>
              <pc:sldMasterMk cId="665187125" sldId="2147483676"/>
              <pc:sldLayoutMk cId="859583041" sldId="2147483683"/>
              <ac:spMk id="6" creationId="{F6947E88-747A-F633-6348-C4B51CECC421}"/>
            </ac:spMkLst>
          </pc:spChg>
        </pc:sldLayoutChg>
        <pc:sldLayoutChg chg="addSp delSp modSp mod">
          <pc:chgData name="Rich Bécker" userId="75cfacb57c56c521" providerId="LiveId" clId="{858E007B-AE97-4F6F-BF1D-9A698507ECAC}" dt="2024-09-24T21:23:51.079" v="1400" actId="1076"/>
          <pc:sldLayoutMkLst>
            <pc:docMk/>
            <pc:sldMasterMk cId="665187125" sldId="2147483676"/>
            <pc:sldLayoutMk cId="12621938" sldId="2147483684"/>
          </pc:sldLayoutMkLst>
          <pc:spChg chg="del">
            <ac:chgData name="Rich Bécker" userId="75cfacb57c56c521" providerId="LiveId" clId="{858E007B-AE97-4F6F-BF1D-9A698507ECAC}" dt="2024-09-24T21:20:04.474" v="1300" actId="21"/>
            <ac:spMkLst>
              <pc:docMk/>
              <pc:sldMasterMk cId="665187125" sldId="2147483676"/>
              <pc:sldLayoutMk cId="12621938" sldId="2147483684"/>
              <ac:spMk id="2" creationId="{2567BF05-5ED8-BB3E-328D-7F1756C8A4A2}"/>
            </ac:spMkLst>
          </pc:spChg>
          <pc:spChg chg="add mod">
            <ac:chgData name="Rich Bécker" userId="75cfacb57c56c521" providerId="LiveId" clId="{858E007B-AE97-4F6F-BF1D-9A698507ECAC}" dt="2024-09-24T21:23:32.079" v="1394" actId="1076"/>
            <ac:spMkLst>
              <pc:docMk/>
              <pc:sldMasterMk cId="665187125" sldId="2147483676"/>
              <pc:sldLayoutMk cId="12621938" sldId="2147483684"/>
              <ac:spMk id="6" creationId="{10BAE894-B1E1-5492-443E-1B0CFB159BEA}"/>
            </ac:spMkLst>
          </pc:spChg>
          <pc:spChg chg="add del mod">
            <ac:chgData name="Rich Bécker" userId="75cfacb57c56c521" providerId="LiveId" clId="{858E007B-AE97-4F6F-BF1D-9A698507ECAC}" dt="2024-09-24T21:20:25.707" v="1303" actId="478"/>
            <ac:spMkLst>
              <pc:docMk/>
              <pc:sldMasterMk cId="665187125" sldId="2147483676"/>
              <pc:sldLayoutMk cId="12621938" sldId="2147483684"/>
              <ac:spMk id="7" creationId="{409A64F6-72C1-7F75-9527-1A82899153D5}"/>
            </ac:spMkLst>
          </pc:spChg>
          <pc:spChg chg="add del mod">
            <ac:chgData name="Rich Bécker" userId="75cfacb57c56c521" providerId="LiveId" clId="{858E007B-AE97-4F6F-BF1D-9A698507ECAC}" dt="2024-09-24T21:22:00.517" v="1361" actId="478"/>
            <ac:spMkLst>
              <pc:docMk/>
              <pc:sldMasterMk cId="665187125" sldId="2147483676"/>
              <pc:sldLayoutMk cId="12621938" sldId="2147483684"/>
              <ac:spMk id="8" creationId="{4BA1D2FF-5114-3046-1C61-DBF59951CB31}"/>
            </ac:spMkLst>
          </pc:spChg>
          <pc:spChg chg="add mod">
            <ac:chgData name="Rich Bécker" userId="75cfacb57c56c521" providerId="LiveId" clId="{858E007B-AE97-4F6F-BF1D-9A698507ECAC}" dt="2024-09-24T21:23:51.079" v="1400" actId="1076"/>
            <ac:spMkLst>
              <pc:docMk/>
              <pc:sldMasterMk cId="665187125" sldId="2147483676"/>
              <pc:sldLayoutMk cId="12621938" sldId="2147483684"/>
              <ac:spMk id="9" creationId="{16E353CE-9A05-D9C8-D71A-E75F27D5EB0A}"/>
            </ac:spMkLst>
          </pc:spChg>
        </pc:sldLayoutChg>
      </pc:sldMasterChg>
      <pc:sldMasterChg chg="new del mod addSldLayout">
        <pc:chgData name="Rich Bécker" userId="75cfacb57c56c521" providerId="LiveId" clId="{858E007B-AE97-4F6F-BF1D-9A698507ECAC}" dt="2024-09-24T20:34:58.223" v="488" actId="2696"/>
        <pc:sldMasterMkLst>
          <pc:docMk/>
          <pc:sldMasterMk cId="2076701659" sldId="2147483676"/>
        </pc:sldMasterMkLst>
        <pc:sldLayoutChg chg="new replId">
          <pc:chgData name="Rich Bécker" userId="75cfacb57c56c521" providerId="LiveId" clId="{858E007B-AE97-4F6F-BF1D-9A698507ECAC}" dt="2024-09-24T20:34:52.007" v="487" actId="6938"/>
          <pc:sldLayoutMkLst>
            <pc:docMk/>
            <pc:sldMasterMk cId="2076701659" sldId="2147483676"/>
            <pc:sldLayoutMk cId="1056161573" sldId="2147483677"/>
          </pc:sldLayoutMkLst>
        </pc:sldLayoutChg>
        <pc:sldLayoutChg chg="new replId">
          <pc:chgData name="Rich Bécker" userId="75cfacb57c56c521" providerId="LiveId" clId="{858E007B-AE97-4F6F-BF1D-9A698507ECAC}" dt="2024-09-24T20:34:52.007" v="487" actId="6938"/>
          <pc:sldLayoutMkLst>
            <pc:docMk/>
            <pc:sldMasterMk cId="2076701659" sldId="2147483676"/>
            <pc:sldLayoutMk cId="1100351238" sldId="2147483678"/>
          </pc:sldLayoutMkLst>
        </pc:sldLayoutChg>
        <pc:sldLayoutChg chg="new replId">
          <pc:chgData name="Rich Bécker" userId="75cfacb57c56c521" providerId="LiveId" clId="{858E007B-AE97-4F6F-BF1D-9A698507ECAC}" dt="2024-09-24T20:34:52.007" v="487" actId="6938"/>
          <pc:sldLayoutMkLst>
            <pc:docMk/>
            <pc:sldMasterMk cId="2076701659" sldId="2147483676"/>
            <pc:sldLayoutMk cId="3442620392" sldId="2147483679"/>
          </pc:sldLayoutMkLst>
        </pc:sldLayoutChg>
        <pc:sldLayoutChg chg="new replId">
          <pc:chgData name="Rich Bécker" userId="75cfacb57c56c521" providerId="LiveId" clId="{858E007B-AE97-4F6F-BF1D-9A698507ECAC}" dt="2024-09-24T20:34:52.007" v="487" actId="6938"/>
          <pc:sldLayoutMkLst>
            <pc:docMk/>
            <pc:sldMasterMk cId="2076701659" sldId="2147483676"/>
            <pc:sldLayoutMk cId="2164386652" sldId="2147483680"/>
          </pc:sldLayoutMkLst>
        </pc:sldLayoutChg>
        <pc:sldLayoutChg chg="new replId">
          <pc:chgData name="Rich Bécker" userId="75cfacb57c56c521" providerId="LiveId" clId="{858E007B-AE97-4F6F-BF1D-9A698507ECAC}" dt="2024-09-24T20:34:52.007" v="487" actId="6938"/>
          <pc:sldLayoutMkLst>
            <pc:docMk/>
            <pc:sldMasterMk cId="2076701659" sldId="2147483676"/>
            <pc:sldLayoutMk cId="2089136074" sldId="2147483681"/>
          </pc:sldLayoutMkLst>
        </pc:sldLayoutChg>
        <pc:sldLayoutChg chg="new replId">
          <pc:chgData name="Rich Bécker" userId="75cfacb57c56c521" providerId="LiveId" clId="{858E007B-AE97-4F6F-BF1D-9A698507ECAC}" dt="2024-09-24T20:34:52.007" v="487" actId="6938"/>
          <pc:sldLayoutMkLst>
            <pc:docMk/>
            <pc:sldMasterMk cId="2076701659" sldId="2147483676"/>
            <pc:sldLayoutMk cId="1714290311" sldId="2147483682"/>
          </pc:sldLayoutMkLst>
        </pc:sldLayoutChg>
        <pc:sldLayoutChg chg="new replId">
          <pc:chgData name="Rich Bécker" userId="75cfacb57c56c521" providerId="LiveId" clId="{858E007B-AE97-4F6F-BF1D-9A698507ECAC}" dt="2024-09-24T20:34:52.007" v="487" actId="6938"/>
          <pc:sldLayoutMkLst>
            <pc:docMk/>
            <pc:sldMasterMk cId="2076701659" sldId="2147483676"/>
            <pc:sldLayoutMk cId="3242516996" sldId="2147483683"/>
          </pc:sldLayoutMkLst>
        </pc:sldLayoutChg>
        <pc:sldLayoutChg chg="new replId">
          <pc:chgData name="Rich Bécker" userId="75cfacb57c56c521" providerId="LiveId" clId="{858E007B-AE97-4F6F-BF1D-9A698507ECAC}" dt="2024-09-24T20:34:52.007" v="487" actId="6938"/>
          <pc:sldLayoutMkLst>
            <pc:docMk/>
            <pc:sldMasterMk cId="2076701659" sldId="2147483676"/>
            <pc:sldLayoutMk cId="2646751662" sldId="2147483684"/>
          </pc:sldLayoutMkLst>
        </pc:sldLayoutChg>
        <pc:sldLayoutChg chg="new replId">
          <pc:chgData name="Rich Bécker" userId="75cfacb57c56c521" providerId="LiveId" clId="{858E007B-AE97-4F6F-BF1D-9A698507ECAC}" dt="2024-09-24T20:34:52.007" v="487" actId="6938"/>
          <pc:sldLayoutMkLst>
            <pc:docMk/>
            <pc:sldMasterMk cId="2076701659" sldId="2147483676"/>
            <pc:sldLayoutMk cId="405774726" sldId="2147483685"/>
          </pc:sldLayoutMkLst>
        </pc:sldLayoutChg>
        <pc:sldLayoutChg chg="new replId">
          <pc:chgData name="Rich Bécker" userId="75cfacb57c56c521" providerId="LiveId" clId="{858E007B-AE97-4F6F-BF1D-9A698507ECAC}" dt="2024-09-24T20:34:52.007" v="487" actId="6938"/>
          <pc:sldLayoutMkLst>
            <pc:docMk/>
            <pc:sldMasterMk cId="2076701659" sldId="2147483676"/>
            <pc:sldLayoutMk cId="955176928" sldId="2147483686"/>
          </pc:sldLayoutMkLst>
        </pc:sldLayoutChg>
        <pc:sldLayoutChg chg="new replId">
          <pc:chgData name="Rich Bécker" userId="75cfacb57c56c521" providerId="LiveId" clId="{858E007B-AE97-4F6F-BF1D-9A698507ECAC}" dt="2024-09-24T20:34:52.007" v="487" actId="6938"/>
          <pc:sldLayoutMkLst>
            <pc:docMk/>
            <pc:sldMasterMk cId="2076701659" sldId="2147483676"/>
            <pc:sldLayoutMk cId="3136385609" sldId="2147483687"/>
          </pc:sldLayoutMkLst>
        </pc:sldLayoutChg>
      </pc:sldMasterChg>
      <pc:sldMasterChg chg="addSp delSp modSp del mod modSldLayout">
        <pc:chgData name="Rich Bécker" userId="75cfacb57c56c521" providerId="LiveId" clId="{858E007B-AE97-4F6F-BF1D-9A698507ECAC}" dt="2024-09-24T20:55:18.537" v="849" actId="2696"/>
        <pc:sldMasterMkLst>
          <pc:docMk/>
          <pc:sldMasterMk cId="3915706717" sldId="2147483678"/>
        </pc:sldMasterMkLst>
        <pc:spChg chg="add del mod">
          <ac:chgData name="Rich Bécker" userId="75cfacb57c56c521" providerId="LiveId" clId="{858E007B-AE97-4F6F-BF1D-9A698507ECAC}" dt="2024-09-24T20:55:01.283" v="846" actId="21"/>
          <ac:spMkLst>
            <pc:docMk/>
            <pc:sldMasterMk cId="3915706717" sldId="2147483678"/>
            <ac:spMk id="2" creationId="{E54D67AE-691C-EAF1-5ACF-DB4212646E99}"/>
          </ac:spMkLst>
        </pc:spChg>
        <pc:spChg chg="add del mod">
          <ac:chgData name="Rich Bécker" userId="75cfacb57c56c521" providerId="LiveId" clId="{858E007B-AE97-4F6F-BF1D-9A698507ECAC}" dt="2024-09-24T20:55:01.283" v="846" actId="21"/>
          <ac:spMkLst>
            <pc:docMk/>
            <pc:sldMasterMk cId="3915706717" sldId="2147483678"/>
            <ac:spMk id="3" creationId="{F703D2D8-9398-EE75-152D-4442414E1F97}"/>
          </ac:spMkLst>
        </pc:spChg>
        <pc:picChg chg="mod">
          <ac:chgData name="Rich Bécker" userId="75cfacb57c56c521" providerId="LiveId" clId="{858E007B-AE97-4F6F-BF1D-9A698507ECAC}" dt="2024-09-24T20:42:01.506" v="613" actId="1076"/>
          <ac:picMkLst>
            <pc:docMk/>
            <pc:sldMasterMk cId="3915706717" sldId="2147483678"/>
            <ac:picMk id="9" creationId="{547C80DF-E14E-6F59-F24D-31FAC912CB45}"/>
          </ac:picMkLst>
        </pc:picChg>
        <pc:sldLayoutChg chg="addSp delSp modSp mod">
          <pc:chgData name="Rich Bécker" userId="75cfacb57c56c521" providerId="LiveId" clId="{858E007B-AE97-4F6F-BF1D-9A698507ECAC}" dt="2024-09-24T20:55:09.278" v="848"/>
          <pc:sldLayoutMkLst>
            <pc:docMk/>
            <pc:sldMasterMk cId="3915706717" sldId="2147483678"/>
            <pc:sldLayoutMk cId="2916695755" sldId="2147483683"/>
          </pc:sldLayoutMkLst>
          <pc:spChg chg="del">
            <ac:chgData name="Rich Bécker" userId="75cfacb57c56c521" providerId="LiveId" clId="{858E007B-AE97-4F6F-BF1D-9A698507ECAC}" dt="2024-09-24T20:55:08.108" v="847" actId="21"/>
            <ac:spMkLst>
              <pc:docMk/>
              <pc:sldMasterMk cId="3915706717" sldId="2147483678"/>
              <pc:sldLayoutMk cId="2916695755" sldId="2147483683"/>
              <ac:spMk id="2" creationId="{E8EFD491-68E9-F153-C90D-00231DC7249A}"/>
            </ac:spMkLst>
          </pc:spChg>
          <pc:spChg chg="add mod">
            <ac:chgData name="Rich Bécker" userId="75cfacb57c56c521" providerId="LiveId" clId="{858E007B-AE97-4F6F-BF1D-9A698507ECAC}" dt="2024-09-24T20:55:09.278" v="848"/>
            <ac:spMkLst>
              <pc:docMk/>
              <pc:sldMasterMk cId="3915706717" sldId="2147483678"/>
              <pc:sldLayoutMk cId="2916695755" sldId="2147483683"/>
              <ac:spMk id="6" creationId="{E8EFD491-68E9-F153-C90D-00231DC7249A}"/>
            </ac:spMkLst>
          </pc:spChg>
        </pc:sldLayoutChg>
      </pc:sldMasterChg>
      <pc:sldMasterChg chg="addSp delSp modSp mod modSldLayout sldLayoutOrd">
        <pc:chgData name="Rich Bécker" userId="75cfacb57c56c521" providerId="LiveId" clId="{858E007B-AE97-4F6F-BF1D-9A698507ECAC}" dt="2024-10-08T14:16:02.497" v="1597" actId="1076"/>
        <pc:sldMasterMkLst>
          <pc:docMk/>
          <pc:sldMasterMk cId="601914576" sldId="2147483680"/>
        </pc:sldMasterMkLst>
        <pc:spChg chg="del mod">
          <ac:chgData name="Rich Bécker" userId="75cfacb57c56c521" providerId="LiveId" clId="{858E007B-AE97-4F6F-BF1D-9A698507ECAC}" dt="2024-09-24T20:50:13.155" v="767" actId="21"/>
          <ac:spMkLst>
            <pc:docMk/>
            <pc:sldMasterMk cId="601914576" sldId="2147483680"/>
            <ac:spMk id="2" creationId="{E54D67AE-691C-EAF1-5ACF-DB4212646E99}"/>
          </ac:spMkLst>
        </pc:spChg>
        <pc:spChg chg="del mod">
          <ac:chgData name="Rich Bécker" userId="75cfacb57c56c521" providerId="LiveId" clId="{858E007B-AE97-4F6F-BF1D-9A698507ECAC}" dt="2024-09-24T20:43:17.447" v="635" actId="478"/>
          <ac:spMkLst>
            <pc:docMk/>
            <pc:sldMasterMk cId="601914576" sldId="2147483680"/>
            <ac:spMk id="3" creationId="{F703D2D8-9398-EE75-152D-4442414E1F97}"/>
          </ac:spMkLst>
        </pc:spChg>
        <pc:spChg chg="add del mod">
          <ac:chgData name="Rich Bécker" userId="75cfacb57c56c521" providerId="LiveId" clId="{858E007B-AE97-4F6F-BF1D-9A698507ECAC}" dt="2024-09-24T20:45:57.876" v="702" actId="478"/>
          <ac:spMkLst>
            <pc:docMk/>
            <pc:sldMasterMk cId="601914576" sldId="2147483680"/>
            <ac:spMk id="7" creationId="{A1445747-0794-6EEF-E41D-0196BD4195C5}"/>
          </ac:spMkLst>
        </pc:spChg>
        <pc:spChg chg="add mod">
          <ac:chgData name="Rich Bécker" userId="75cfacb57c56c521" providerId="LiveId" clId="{858E007B-AE97-4F6F-BF1D-9A698507ECAC}" dt="2024-09-24T23:32:57.223" v="1458" actId="692"/>
          <ac:spMkLst>
            <pc:docMk/>
            <pc:sldMasterMk cId="601914576" sldId="2147483680"/>
            <ac:spMk id="10" creationId="{C7212820-C53F-0000-E125-3AA71EE9B959}"/>
          </ac:spMkLst>
        </pc:spChg>
        <pc:spChg chg="add del mod">
          <ac:chgData name="Rich Bécker" userId="75cfacb57c56c521" providerId="LiveId" clId="{858E007B-AE97-4F6F-BF1D-9A698507ECAC}" dt="2024-09-24T20:48:12.594" v="721" actId="478"/>
          <ac:spMkLst>
            <pc:docMk/>
            <pc:sldMasterMk cId="601914576" sldId="2147483680"/>
            <ac:spMk id="11" creationId="{FC8F9B3E-DDEE-2F00-5D84-9CCEA7A48DE4}"/>
          </ac:spMkLst>
        </pc:spChg>
        <pc:spChg chg="add mod">
          <ac:chgData name="Rich Bécker" userId="75cfacb57c56c521" providerId="LiveId" clId="{858E007B-AE97-4F6F-BF1D-9A698507ECAC}" dt="2024-09-24T20:52:45.092" v="815" actId="1076"/>
          <ac:spMkLst>
            <pc:docMk/>
            <pc:sldMasterMk cId="601914576" sldId="2147483680"/>
            <ac:spMk id="12" creationId="{5493A184-E807-FA64-1AE2-28164717FA0E}"/>
          </ac:spMkLst>
        </pc:spChg>
        <pc:spChg chg="add mod">
          <ac:chgData name="Rich Bécker" userId="75cfacb57c56c521" providerId="LiveId" clId="{858E007B-AE97-4F6F-BF1D-9A698507ECAC}" dt="2024-09-24T20:53:32.429" v="838" actId="207"/>
          <ac:spMkLst>
            <pc:docMk/>
            <pc:sldMasterMk cId="601914576" sldId="2147483680"/>
            <ac:spMk id="13" creationId="{87A98A2D-8581-A949-303E-52700B4C3DCE}"/>
          </ac:spMkLst>
        </pc:spChg>
        <pc:grpChg chg="add mod">
          <ac:chgData name="Rich Bécker" userId="75cfacb57c56c521" providerId="LiveId" clId="{858E007B-AE97-4F6F-BF1D-9A698507ECAC}" dt="2024-10-08T14:14:06.193" v="1575" actId="1076"/>
          <ac:grpSpMkLst>
            <pc:docMk/>
            <pc:sldMasterMk cId="601914576" sldId="2147483680"/>
            <ac:grpSpMk id="14" creationId="{427A6658-78A3-F91E-7E47-6433187322AB}"/>
          </ac:grpSpMkLst>
        </pc:grpChg>
        <pc:picChg chg="add del mod ord">
          <ac:chgData name="Rich Bécker" userId="75cfacb57c56c521" providerId="LiveId" clId="{858E007B-AE97-4F6F-BF1D-9A698507ECAC}" dt="2024-10-08T14:10:03.743" v="1540" actId="21"/>
          <ac:picMkLst>
            <pc:docMk/>
            <pc:sldMasterMk cId="601914576" sldId="2147483680"/>
            <ac:picMk id="2" creationId="{0CAD9736-4638-ED1C-0F1D-5F6F26056A74}"/>
          </ac:picMkLst>
        </pc:picChg>
        <pc:picChg chg="add mod ord">
          <ac:chgData name="Rich Bécker" userId="75cfacb57c56c521" providerId="LiveId" clId="{858E007B-AE97-4F6F-BF1D-9A698507ECAC}" dt="2024-10-08T14:13:00.719" v="1561" actId="14100"/>
          <ac:picMkLst>
            <pc:docMk/>
            <pc:sldMasterMk cId="601914576" sldId="2147483680"/>
            <ac:picMk id="7" creationId="{A95320D0-7030-7247-44F2-88923CDD6F76}"/>
          </ac:picMkLst>
        </pc:picChg>
        <pc:picChg chg="del mod">
          <ac:chgData name="Rich Bécker" userId="75cfacb57c56c521" providerId="LiveId" clId="{858E007B-AE97-4F6F-BF1D-9A698507ECAC}" dt="2024-09-24T23:32:19.820" v="1446" actId="478"/>
          <ac:picMkLst>
            <pc:docMk/>
            <pc:sldMasterMk cId="601914576" sldId="2147483680"/>
            <ac:picMk id="8" creationId="{0CA92615-6EB1-CFFB-994F-B2D37C1A7553}"/>
          </ac:picMkLst>
        </pc:picChg>
        <pc:picChg chg="add mod">
          <ac:chgData name="Rich Bécker" userId="75cfacb57c56c521" providerId="LiveId" clId="{858E007B-AE97-4F6F-BF1D-9A698507ECAC}" dt="2024-10-08T14:16:02.497" v="1597" actId="1076"/>
          <ac:picMkLst>
            <pc:docMk/>
            <pc:sldMasterMk cId="601914576" sldId="2147483680"/>
            <ac:picMk id="8" creationId="{ECDE3941-8D2E-6D55-A96F-8A14FE627B94}"/>
          </ac:picMkLst>
        </pc:picChg>
        <pc:picChg chg="del mod">
          <ac:chgData name="Rich Bécker" userId="75cfacb57c56c521" providerId="LiveId" clId="{858E007B-AE97-4F6F-BF1D-9A698507ECAC}" dt="2024-10-08T14:09:15.541" v="1527" actId="478"/>
          <ac:picMkLst>
            <pc:docMk/>
            <pc:sldMasterMk cId="601914576" sldId="2147483680"/>
            <ac:picMk id="9" creationId="{547C80DF-E14E-6F59-F24D-31FAC912CB45}"/>
          </ac:picMkLst>
        </pc:picChg>
        <pc:picChg chg="mod">
          <ac:chgData name="Rich Bécker" userId="75cfacb57c56c521" providerId="LiveId" clId="{858E007B-AE97-4F6F-BF1D-9A698507ECAC}" dt="2024-10-08T14:09:17.411" v="1528"/>
          <ac:picMkLst>
            <pc:docMk/>
            <pc:sldMasterMk cId="601914576" sldId="2147483680"/>
            <ac:picMk id="15" creationId="{E8715508-1D8A-5589-FF80-D01D90A3223D}"/>
          </ac:picMkLst>
        </pc:picChg>
        <pc:picChg chg="mod">
          <ac:chgData name="Rich Bécker" userId="75cfacb57c56c521" providerId="LiveId" clId="{858E007B-AE97-4F6F-BF1D-9A698507ECAC}" dt="2024-10-08T14:09:17.411" v="1528"/>
          <ac:picMkLst>
            <pc:docMk/>
            <pc:sldMasterMk cId="601914576" sldId="2147483680"/>
            <ac:picMk id="17" creationId="{952B8A32-FD32-F756-F67F-0DD7A95AFCFB}"/>
          </ac:picMkLst>
        </pc:picChg>
        <pc:sldLayoutChg chg="addSp modSp">
          <pc:chgData name="Rich Bécker" userId="75cfacb57c56c521" providerId="LiveId" clId="{858E007B-AE97-4F6F-BF1D-9A698507ECAC}" dt="2024-09-24T20:50:19.982" v="768"/>
          <pc:sldLayoutMkLst>
            <pc:docMk/>
            <pc:sldMasterMk cId="601914576" sldId="2147483680"/>
            <pc:sldLayoutMk cId="669926464" sldId="2147483681"/>
          </pc:sldLayoutMkLst>
          <pc:spChg chg="add mod">
            <ac:chgData name="Rich Bécker" userId="75cfacb57c56c521" providerId="LiveId" clId="{858E007B-AE97-4F6F-BF1D-9A698507ECAC}" dt="2024-09-24T20:50:19.982" v="768"/>
            <ac:spMkLst>
              <pc:docMk/>
              <pc:sldMasterMk cId="601914576" sldId="2147483680"/>
              <pc:sldLayoutMk cId="669926464" sldId="2147483681"/>
              <ac:spMk id="2" creationId="{E54D67AE-691C-EAF1-5ACF-DB4212646E99}"/>
            </ac:spMkLst>
          </pc:spChg>
        </pc:sldLayoutChg>
        <pc:sldLayoutChg chg="addSp delSp modSp mod">
          <pc:chgData name="Rich Bécker" userId="75cfacb57c56c521" providerId="LiveId" clId="{858E007B-AE97-4F6F-BF1D-9A698507ECAC}" dt="2024-09-24T20:51:34.513" v="812" actId="1076"/>
          <pc:sldLayoutMkLst>
            <pc:docMk/>
            <pc:sldMasterMk cId="601914576" sldId="2147483680"/>
            <pc:sldLayoutMk cId="445223245" sldId="2147483682"/>
          </pc:sldLayoutMkLst>
          <pc:spChg chg="del">
            <ac:chgData name="Rich Bécker" userId="75cfacb57c56c521" providerId="LiveId" clId="{858E007B-AE97-4F6F-BF1D-9A698507ECAC}" dt="2024-09-24T20:50:40.017" v="771" actId="478"/>
            <ac:spMkLst>
              <pc:docMk/>
              <pc:sldMasterMk cId="601914576" sldId="2147483680"/>
              <pc:sldLayoutMk cId="445223245" sldId="2147483682"/>
              <ac:spMk id="2" creationId="{7464173E-7A6F-8CBF-5E95-E89E0FE9AC0C}"/>
            </ac:spMkLst>
          </pc:spChg>
          <pc:spChg chg="add mod">
            <ac:chgData name="Rich Bécker" userId="75cfacb57c56c521" providerId="LiveId" clId="{858E007B-AE97-4F6F-BF1D-9A698507ECAC}" dt="2024-09-24T20:51:34.513" v="812" actId="1076"/>
            <ac:spMkLst>
              <pc:docMk/>
              <pc:sldMasterMk cId="601914576" sldId="2147483680"/>
              <pc:sldLayoutMk cId="445223245" sldId="2147483682"/>
              <ac:spMk id="6" creationId="{4F3C04DD-0907-C09A-7FCD-611C82E27E26}"/>
            </ac:spMkLst>
          </pc:spChg>
        </pc:sldLayoutChg>
        <pc:sldLayoutChg chg="delSp mod ord">
          <pc:chgData name="Rich Bécker" userId="75cfacb57c56c521" providerId="LiveId" clId="{858E007B-AE97-4F6F-BF1D-9A698507ECAC}" dt="2024-09-24T21:27:29.216" v="1409" actId="20578"/>
          <pc:sldLayoutMkLst>
            <pc:docMk/>
            <pc:sldMasterMk cId="601914576" sldId="2147483680"/>
            <pc:sldLayoutMk cId="1485171799" sldId="2147483685"/>
          </pc:sldLayoutMkLst>
          <pc:spChg chg="del">
            <ac:chgData name="Rich Bécker" userId="75cfacb57c56c521" providerId="LiveId" clId="{858E007B-AE97-4F6F-BF1D-9A698507ECAC}" dt="2024-09-24T21:27:26.425" v="1408" actId="21"/>
            <ac:spMkLst>
              <pc:docMk/>
              <pc:sldMasterMk cId="601914576" sldId="2147483680"/>
              <pc:sldLayoutMk cId="1485171799" sldId="2147483685"/>
              <ac:spMk id="2" creationId="{F5646DAA-BF99-0C6D-2C8E-EFEFC8F41F18}"/>
            </ac:spMkLst>
          </pc:spChg>
        </pc:sldLayoutChg>
      </pc:sldMasterChg>
      <pc:sldMasterChg chg="new del mod addSldLayout delSldLayout">
        <pc:chgData name="Rich Bécker" userId="75cfacb57c56c521" providerId="LiveId" clId="{858E007B-AE97-4F6F-BF1D-9A698507ECAC}" dt="2024-09-24T20:50:34.280" v="770" actId="6938"/>
        <pc:sldMasterMkLst>
          <pc:docMk/>
          <pc:sldMasterMk cId="323016249" sldId="2147483682"/>
        </pc:sldMasterMkLst>
        <pc:sldLayoutChg chg="new del replId">
          <pc:chgData name="Rich Bécker" userId="75cfacb57c56c521" providerId="LiveId" clId="{858E007B-AE97-4F6F-BF1D-9A698507ECAC}" dt="2024-09-24T20:50:34.280" v="770" actId="6938"/>
          <pc:sldLayoutMkLst>
            <pc:docMk/>
            <pc:sldMasterMk cId="323016249" sldId="2147483682"/>
            <pc:sldLayoutMk cId="4073346509" sldId="2147483683"/>
          </pc:sldLayoutMkLst>
        </pc:sldLayoutChg>
        <pc:sldLayoutChg chg="new del replId">
          <pc:chgData name="Rich Bécker" userId="75cfacb57c56c521" providerId="LiveId" clId="{858E007B-AE97-4F6F-BF1D-9A698507ECAC}" dt="2024-09-24T20:50:34.280" v="770" actId="6938"/>
          <pc:sldLayoutMkLst>
            <pc:docMk/>
            <pc:sldMasterMk cId="323016249" sldId="2147483682"/>
            <pc:sldLayoutMk cId="2738376469" sldId="2147483684"/>
          </pc:sldLayoutMkLst>
        </pc:sldLayoutChg>
        <pc:sldLayoutChg chg="new del replId">
          <pc:chgData name="Rich Bécker" userId="75cfacb57c56c521" providerId="LiveId" clId="{858E007B-AE97-4F6F-BF1D-9A698507ECAC}" dt="2024-09-24T20:50:34.280" v="770" actId="6938"/>
          <pc:sldLayoutMkLst>
            <pc:docMk/>
            <pc:sldMasterMk cId="323016249" sldId="2147483682"/>
            <pc:sldLayoutMk cId="386820730" sldId="2147483685"/>
          </pc:sldLayoutMkLst>
        </pc:sldLayoutChg>
        <pc:sldLayoutChg chg="new del replId">
          <pc:chgData name="Rich Bécker" userId="75cfacb57c56c521" providerId="LiveId" clId="{858E007B-AE97-4F6F-BF1D-9A698507ECAC}" dt="2024-09-24T20:50:34.280" v="770" actId="6938"/>
          <pc:sldLayoutMkLst>
            <pc:docMk/>
            <pc:sldMasterMk cId="323016249" sldId="2147483682"/>
            <pc:sldLayoutMk cId="1219562759" sldId="2147483686"/>
          </pc:sldLayoutMkLst>
        </pc:sldLayoutChg>
        <pc:sldLayoutChg chg="new del replId">
          <pc:chgData name="Rich Bécker" userId="75cfacb57c56c521" providerId="LiveId" clId="{858E007B-AE97-4F6F-BF1D-9A698507ECAC}" dt="2024-09-24T20:50:34.280" v="770" actId="6938"/>
          <pc:sldLayoutMkLst>
            <pc:docMk/>
            <pc:sldMasterMk cId="323016249" sldId="2147483682"/>
            <pc:sldLayoutMk cId="1489311064" sldId="2147483687"/>
          </pc:sldLayoutMkLst>
        </pc:sldLayoutChg>
        <pc:sldLayoutChg chg="new del replId">
          <pc:chgData name="Rich Bécker" userId="75cfacb57c56c521" providerId="LiveId" clId="{858E007B-AE97-4F6F-BF1D-9A698507ECAC}" dt="2024-09-24T20:50:34.280" v="770" actId="6938"/>
          <pc:sldLayoutMkLst>
            <pc:docMk/>
            <pc:sldMasterMk cId="323016249" sldId="2147483682"/>
            <pc:sldLayoutMk cId="1008813332" sldId="2147483688"/>
          </pc:sldLayoutMkLst>
        </pc:sldLayoutChg>
        <pc:sldLayoutChg chg="new del replId">
          <pc:chgData name="Rich Bécker" userId="75cfacb57c56c521" providerId="LiveId" clId="{858E007B-AE97-4F6F-BF1D-9A698507ECAC}" dt="2024-09-24T20:50:34.280" v="770" actId="6938"/>
          <pc:sldLayoutMkLst>
            <pc:docMk/>
            <pc:sldMasterMk cId="323016249" sldId="2147483682"/>
            <pc:sldLayoutMk cId="1179790840" sldId="2147483689"/>
          </pc:sldLayoutMkLst>
        </pc:sldLayoutChg>
        <pc:sldLayoutChg chg="new del replId">
          <pc:chgData name="Rich Bécker" userId="75cfacb57c56c521" providerId="LiveId" clId="{858E007B-AE97-4F6F-BF1D-9A698507ECAC}" dt="2024-09-24T20:50:34.280" v="770" actId="6938"/>
          <pc:sldLayoutMkLst>
            <pc:docMk/>
            <pc:sldMasterMk cId="323016249" sldId="2147483682"/>
            <pc:sldLayoutMk cId="1650279726" sldId="2147483690"/>
          </pc:sldLayoutMkLst>
        </pc:sldLayoutChg>
        <pc:sldLayoutChg chg="new del replId">
          <pc:chgData name="Rich Bécker" userId="75cfacb57c56c521" providerId="LiveId" clId="{858E007B-AE97-4F6F-BF1D-9A698507ECAC}" dt="2024-09-24T20:50:34.280" v="770" actId="6938"/>
          <pc:sldLayoutMkLst>
            <pc:docMk/>
            <pc:sldMasterMk cId="323016249" sldId="2147483682"/>
            <pc:sldLayoutMk cId="831635943" sldId="2147483691"/>
          </pc:sldLayoutMkLst>
        </pc:sldLayoutChg>
        <pc:sldLayoutChg chg="new del replId">
          <pc:chgData name="Rich Bécker" userId="75cfacb57c56c521" providerId="LiveId" clId="{858E007B-AE97-4F6F-BF1D-9A698507ECAC}" dt="2024-09-24T20:50:34.280" v="770" actId="6938"/>
          <pc:sldLayoutMkLst>
            <pc:docMk/>
            <pc:sldMasterMk cId="323016249" sldId="2147483682"/>
            <pc:sldLayoutMk cId="477572494" sldId="2147483692"/>
          </pc:sldLayoutMkLst>
        </pc:sldLayoutChg>
        <pc:sldLayoutChg chg="new del replId">
          <pc:chgData name="Rich Bécker" userId="75cfacb57c56c521" providerId="LiveId" clId="{858E007B-AE97-4F6F-BF1D-9A698507ECAC}" dt="2024-09-24T20:50:34.280" v="770" actId="6938"/>
          <pc:sldLayoutMkLst>
            <pc:docMk/>
            <pc:sldMasterMk cId="323016249" sldId="2147483682"/>
            <pc:sldLayoutMk cId="1800809925" sldId="2147483693"/>
          </pc:sldLayoutMkLst>
        </pc:sldLayoutChg>
      </pc:sldMasterChg>
      <pc:sldMasterChg chg="new del mod addSldLayout">
        <pc:chgData name="Rich Bécker" userId="75cfacb57c56c521" providerId="LiveId" clId="{858E007B-AE97-4F6F-BF1D-9A698507ECAC}" dt="2024-09-24T21:02:27.476" v="962" actId="2696"/>
        <pc:sldMasterMkLst>
          <pc:docMk/>
          <pc:sldMasterMk cId="121525547" sldId="2147483683"/>
        </pc:sldMasterMkLst>
        <pc:sldLayoutChg chg="new replId">
          <pc:chgData name="Rich Bécker" userId="75cfacb57c56c521" providerId="LiveId" clId="{858E007B-AE97-4F6F-BF1D-9A698507ECAC}" dt="2024-09-24T21:02:25.799" v="961" actId="6938"/>
          <pc:sldLayoutMkLst>
            <pc:docMk/>
            <pc:sldMasterMk cId="121525547" sldId="2147483683"/>
            <pc:sldLayoutMk cId="1679901837" sldId="2147483684"/>
          </pc:sldLayoutMkLst>
        </pc:sldLayoutChg>
        <pc:sldLayoutChg chg="new replId">
          <pc:chgData name="Rich Bécker" userId="75cfacb57c56c521" providerId="LiveId" clId="{858E007B-AE97-4F6F-BF1D-9A698507ECAC}" dt="2024-09-24T21:02:25.799" v="961" actId="6938"/>
          <pc:sldLayoutMkLst>
            <pc:docMk/>
            <pc:sldMasterMk cId="121525547" sldId="2147483683"/>
            <pc:sldLayoutMk cId="4093228436" sldId="2147483685"/>
          </pc:sldLayoutMkLst>
        </pc:sldLayoutChg>
        <pc:sldLayoutChg chg="new replId">
          <pc:chgData name="Rich Bécker" userId="75cfacb57c56c521" providerId="LiveId" clId="{858E007B-AE97-4F6F-BF1D-9A698507ECAC}" dt="2024-09-24T21:02:25.799" v="961" actId="6938"/>
          <pc:sldLayoutMkLst>
            <pc:docMk/>
            <pc:sldMasterMk cId="121525547" sldId="2147483683"/>
            <pc:sldLayoutMk cId="3141209682" sldId="2147483686"/>
          </pc:sldLayoutMkLst>
        </pc:sldLayoutChg>
        <pc:sldLayoutChg chg="new replId">
          <pc:chgData name="Rich Bécker" userId="75cfacb57c56c521" providerId="LiveId" clId="{858E007B-AE97-4F6F-BF1D-9A698507ECAC}" dt="2024-09-24T21:02:25.799" v="961" actId="6938"/>
          <pc:sldLayoutMkLst>
            <pc:docMk/>
            <pc:sldMasterMk cId="121525547" sldId="2147483683"/>
            <pc:sldLayoutMk cId="2643302913" sldId="2147483687"/>
          </pc:sldLayoutMkLst>
        </pc:sldLayoutChg>
        <pc:sldLayoutChg chg="new replId">
          <pc:chgData name="Rich Bécker" userId="75cfacb57c56c521" providerId="LiveId" clId="{858E007B-AE97-4F6F-BF1D-9A698507ECAC}" dt="2024-09-24T21:02:25.799" v="961" actId="6938"/>
          <pc:sldLayoutMkLst>
            <pc:docMk/>
            <pc:sldMasterMk cId="121525547" sldId="2147483683"/>
            <pc:sldLayoutMk cId="1003542934" sldId="2147483688"/>
          </pc:sldLayoutMkLst>
        </pc:sldLayoutChg>
        <pc:sldLayoutChg chg="new replId">
          <pc:chgData name="Rich Bécker" userId="75cfacb57c56c521" providerId="LiveId" clId="{858E007B-AE97-4F6F-BF1D-9A698507ECAC}" dt="2024-09-24T21:02:25.799" v="961" actId="6938"/>
          <pc:sldLayoutMkLst>
            <pc:docMk/>
            <pc:sldMasterMk cId="121525547" sldId="2147483683"/>
            <pc:sldLayoutMk cId="622337185" sldId="2147483689"/>
          </pc:sldLayoutMkLst>
        </pc:sldLayoutChg>
        <pc:sldLayoutChg chg="new replId">
          <pc:chgData name="Rich Bécker" userId="75cfacb57c56c521" providerId="LiveId" clId="{858E007B-AE97-4F6F-BF1D-9A698507ECAC}" dt="2024-09-24T21:02:25.799" v="961" actId="6938"/>
          <pc:sldLayoutMkLst>
            <pc:docMk/>
            <pc:sldMasterMk cId="121525547" sldId="2147483683"/>
            <pc:sldLayoutMk cId="643803617" sldId="2147483690"/>
          </pc:sldLayoutMkLst>
        </pc:sldLayoutChg>
        <pc:sldLayoutChg chg="new replId">
          <pc:chgData name="Rich Bécker" userId="75cfacb57c56c521" providerId="LiveId" clId="{858E007B-AE97-4F6F-BF1D-9A698507ECAC}" dt="2024-09-24T21:02:25.799" v="961" actId="6938"/>
          <pc:sldLayoutMkLst>
            <pc:docMk/>
            <pc:sldMasterMk cId="121525547" sldId="2147483683"/>
            <pc:sldLayoutMk cId="792765889" sldId="2147483691"/>
          </pc:sldLayoutMkLst>
        </pc:sldLayoutChg>
        <pc:sldLayoutChg chg="new replId">
          <pc:chgData name="Rich Bécker" userId="75cfacb57c56c521" providerId="LiveId" clId="{858E007B-AE97-4F6F-BF1D-9A698507ECAC}" dt="2024-09-24T21:02:25.799" v="961" actId="6938"/>
          <pc:sldLayoutMkLst>
            <pc:docMk/>
            <pc:sldMasterMk cId="121525547" sldId="2147483683"/>
            <pc:sldLayoutMk cId="1068620673" sldId="2147483692"/>
          </pc:sldLayoutMkLst>
        </pc:sldLayoutChg>
        <pc:sldLayoutChg chg="new replId">
          <pc:chgData name="Rich Bécker" userId="75cfacb57c56c521" providerId="LiveId" clId="{858E007B-AE97-4F6F-BF1D-9A698507ECAC}" dt="2024-09-24T21:02:25.799" v="961" actId="6938"/>
          <pc:sldLayoutMkLst>
            <pc:docMk/>
            <pc:sldMasterMk cId="121525547" sldId="2147483683"/>
            <pc:sldLayoutMk cId="63229856" sldId="2147483693"/>
          </pc:sldLayoutMkLst>
        </pc:sldLayoutChg>
        <pc:sldLayoutChg chg="new replId">
          <pc:chgData name="Rich Bécker" userId="75cfacb57c56c521" providerId="LiveId" clId="{858E007B-AE97-4F6F-BF1D-9A698507ECAC}" dt="2024-09-24T21:02:25.799" v="961" actId="6938"/>
          <pc:sldLayoutMkLst>
            <pc:docMk/>
            <pc:sldMasterMk cId="121525547" sldId="2147483683"/>
            <pc:sldLayoutMk cId="64839329" sldId="214748369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981E0-4A50-45F6-9EAE-C2B8D573F2BF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FBB2E-CD09-4290-A069-18842224B1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07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560865-52A0-0A16-A119-CCA89A49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D95A-7980-4C20-802F-E8DD86524F1D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EED7A9-51C5-E5D9-7A22-8C60489E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2D2D7C-9DB7-C10D-3611-01D97387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49B5-E9DD-4A53-A6CC-042927A2E9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54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s de grâ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69D1D0-A770-83C6-C545-680DF708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2FF5-8A9B-45D2-B360-838646EAABD8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32F9B0-6340-E9F5-69CC-BEEBDF4B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310215-F1CC-9776-648C-CE742AA3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F751-8A74-4C61-A304-13311DEF5AB8}" type="slidenum">
              <a:rPr lang="fr-FR" smtClean="0"/>
              <a:t>‹N°›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2D1A676-F1AE-2918-A7EC-FC86B21348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62" y="2737154"/>
            <a:ext cx="5930483" cy="282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2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itations de l'espr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D45B47-77C4-D0BD-D58E-6B6BD98C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2FF5-8A9B-45D2-B360-838646EAABD8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C7720A-5AA6-CBEB-B538-24BF892A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18189D-A903-516F-6BD5-CB666F51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F751-8A74-4C61-A304-13311DEF5AB8}" type="slidenum">
              <a:rPr lang="fr-FR" smtClean="0"/>
              <a:t>‹N°›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71ABC47-70B5-1560-3BFA-5FD77569CB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98" y="2954867"/>
            <a:ext cx="8409003" cy="200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29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ons ensem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DBCE67A-030F-734C-F7E2-A5083503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2FF5-8A9B-45D2-B360-838646EAABD8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AB9424-8A9A-CE22-765A-F83771BA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C98ABB-1572-52B9-CA01-7A132D37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F751-8A74-4C61-A304-13311DEF5AB8}" type="slidenum">
              <a:rPr lang="fr-FR" smtClean="0"/>
              <a:t>‹N°›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1C1FD95-185B-70D1-FD03-6FA85E3343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222" y="2730353"/>
            <a:ext cx="7849837" cy="237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02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nne journ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6444C9-E1CC-3AFA-8840-9AF75A4F2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2FF5-8A9B-45D2-B360-838646EAABD8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3E5FD8E-368E-82E7-2BF6-47BE315B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898193-B1C2-D6DE-69D6-73F773EC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F751-8A74-4C61-A304-13311DEF5AB8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29C429D-7CF2-7F71-B52D-03689BBEFF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33" y="3024640"/>
            <a:ext cx="10812333" cy="181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69D1D0-A770-83C6-C545-680DF708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2FF5-8A9B-45D2-B360-838646EAABD8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32F9B0-6340-E9F5-69CC-BEEBDF4B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310215-F1CC-9776-648C-CE742AA3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F751-8A74-4C61-A304-13311DEF5AB8}" type="slidenum">
              <a:rPr lang="fr-FR" smtClean="0"/>
              <a:t>‹N°›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9B57CBE-0BB0-BF7E-67A1-18BA9085F0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185" y="1246102"/>
            <a:ext cx="2041630" cy="153042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7ED4B33-E44C-EEEF-6525-031715EA4BD7}"/>
              </a:ext>
            </a:extLst>
          </p:cNvPr>
          <p:cNvSpPr txBox="1"/>
          <p:nvPr userDrawn="1"/>
        </p:nvSpPr>
        <p:spPr>
          <a:xfrm>
            <a:off x="-95795" y="2760616"/>
            <a:ext cx="123835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i="1" dirty="0">
                <a:gradFill flip="none" rotWithShape="1">
                  <a:gsLst>
                    <a:gs pos="0">
                      <a:srgbClr val="FEC714"/>
                    </a:gs>
                    <a:gs pos="50000">
                      <a:srgbClr val="DFA003"/>
                    </a:gs>
                    <a:gs pos="100000">
                      <a:srgbClr val="FCBE1A"/>
                    </a:gs>
                  </a:gsLst>
                  <a:lin ang="10800000" scaled="1"/>
                  <a:tileRect/>
                </a:gradFill>
                <a:latin typeface="Gill Sans MT" panose="020B0502020104020203" pitchFamily="34" charset="0"/>
              </a:rPr>
              <a:t>BIENVENUE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A8258C-C72E-0C63-860E-144528FE1654}"/>
              </a:ext>
            </a:extLst>
          </p:cNvPr>
          <p:cNvSpPr txBox="1"/>
          <p:nvPr userDrawn="1"/>
        </p:nvSpPr>
        <p:spPr>
          <a:xfrm>
            <a:off x="-104503" y="4145610"/>
            <a:ext cx="1248809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b="1" i="1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DALAL AK JAM	WELCOME	BOYEYI MALMU	</a:t>
            </a:r>
            <a:r>
              <a:rPr lang="fr-FR" b="1" i="1" dirty="0">
                <a:solidFill>
                  <a:schemeClr val="bg1">
                    <a:lumMod val="95000"/>
                  </a:schemeClr>
                </a:solidFill>
                <a:effectLst/>
                <a:latin typeface="Gill Sans MT" panose="020B0502020104020203" pitchFamily="34" charset="0"/>
              </a:rPr>
              <a:t>BIENVENIDO</a:t>
            </a:r>
            <a:endParaRPr lang="fr-FR" b="1" i="1" dirty="0">
              <a:solidFill>
                <a:schemeClr val="bg1">
                  <a:lumMod val="95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13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F2DE4C8-5B61-FAAA-3B1B-0F2C5359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2FF5-8A9B-45D2-B360-838646EAABD8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77C2B8-94DA-7D33-6846-E103808B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09B6FC-FDDF-2589-5183-668FF4BA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F751-8A74-4C61-A304-13311DEF5AB8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5401C98-FE6B-6E1F-22AE-A9D539CC32FB}"/>
              </a:ext>
            </a:extLst>
          </p:cNvPr>
          <p:cNvSpPr txBox="1"/>
          <p:nvPr userDrawn="1"/>
        </p:nvSpPr>
        <p:spPr>
          <a:xfrm>
            <a:off x="0" y="3160155"/>
            <a:ext cx="124184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i="1" dirty="0">
                <a:gradFill flip="none" rotWithShape="1">
                  <a:gsLst>
                    <a:gs pos="0">
                      <a:srgbClr val="FEC714"/>
                    </a:gs>
                    <a:gs pos="50000">
                      <a:srgbClr val="DFA003"/>
                    </a:gs>
                    <a:gs pos="100000">
                      <a:srgbClr val="FCBE1A"/>
                    </a:gs>
                  </a:gsLst>
                  <a:lin ang="10800000" scaled="1"/>
                  <a:tileRect/>
                </a:gradFill>
                <a:latin typeface="Gill Sans MT" panose="020B0502020104020203" pitchFamily="34" charset="0"/>
              </a:rPr>
              <a:t>À BIENTÔT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2AE3AC4-D689-BD5E-AAEB-F59484D4E6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185" y="1382587"/>
            <a:ext cx="2041630" cy="15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4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jets de prières -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EB8BD6-4992-4A45-FED9-28F9A245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2FF5-8A9B-45D2-B360-838646EAABD8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841900-5E8B-9985-6F8B-723CA95E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A96B69-1E43-DCBD-3A51-06AF87C9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F751-8A74-4C61-A304-13311DEF5A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7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jets d'actions de gr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69D1D0-A770-83C6-C545-680DF708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/>
          <a:p>
            <a:fld id="{21AD2FF5-8A9B-45D2-B360-838646EAABD8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32F9B0-6340-E9F5-69CC-BEEBDF4B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310215-F1CC-9776-648C-CE742AA3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6EF8F751-8A74-4C61-A304-13311DEF5AB8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AB8981F-B55C-6ABA-416F-9B5B798C7189}"/>
              </a:ext>
            </a:extLst>
          </p:cNvPr>
          <p:cNvSpPr txBox="1"/>
          <p:nvPr userDrawn="1"/>
        </p:nvSpPr>
        <p:spPr>
          <a:xfrm>
            <a:off x="1975578" y="1240957"/>
            <a:ext cx="349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i="1" spc="0" dirty="0">
                <a:solidFill>
                  <a:srgbClr val="064D25"/>
                </a:solidFill>
                <a:latin typeface="Gill Sans MT" panose="020B0502020104020203" pitchFamily="34" charset="0"/>
              </a:rPr>
              <a:t>RENDONS GRÂCE À DIEU</a:t>
            </a:r>
          </a:p>
        </p:txBody>
      </p:sp>
    </p:spTree>
    <p:extLst>
      <p:ext uri="{BB962C8B-B14F-4D97-AF65-F5344CB8AC3E}">
        <p14:creationId xmlns:p14="http://schemas.microsoft.com/office/powerpoint/2010/main" val="366063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jet de prie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AF4D050-3045-663B-B5D8-F2C7B352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2FF5-8A9B-45D2-B360-838646EAABD8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F107DA-72D4-E247-E3C9-A1FF6195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58B721-87A1-DF25-612F-34811F73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F751-8A74-4C61-A304-13311DEF5AB8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B4BE19D-A651-6895-2362-7E4220FFF810}"/>
              </a:ext>
            </a:extLst>
          </p:cNvPr>
          <p:cNvSpPr txBox="1"/>
          <p:nvPr userDrawn="1"/>
        </p:nvSpPr>
        <p:spPr>
          <a:xfrm>
            <a:off x="2069652" y="123510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i="1" spc="150" baseline="0" dirty="0">
                <a:solidFill>
                  <a:srgbClr val="064D25"/>
                </a:solidFill>
                <a:latin typeface="Gill Sans MT" panose="020B0502020104020203" pitchFamily="34" charset="0"/>
              </a:rPr>
              <a:t>SUJETS DE PRIÈRE</a:t>
            </a:r>
          </a:p>
        </p:txBody>
      </p:sp>
    </p:spTree>
    <p:extLst>
      <p:ext uri="{BB962C8B-B14F-4D97-AF65-F5344CB8AC3E}">
        <p14:creationId xmlns:p14="http://schemas.microsoft.com/office/powerpoint/2010/main" val="379867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verset -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BDCFBB-DB37-A616-FA3D-3A01DAE8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2FF5-8A9B-45D2-B360-838646EAABD8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B10DC4-961C-6F2C-184E-6D1633BE7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0AABAB-868B-EBC5-EE72-02A72BA7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F751-8A74-4C61-A304-13311DEF5A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17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 de grâce pour l'exau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69D1D0-A770-83C6-C545-680DF708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2FF5-8A9B-45D2-B360-838646EAABD8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32F9B0-6340-E9F5-69CC-BEEBDF4B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310215-F1CC-9776-648C-CE742AA3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F751-8A74-4C61-A304-13311DEF5AB8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54D67AE-691C-EAF1-5ACF-DB4212646E99}"/>
              </a:ext>
            </a:extLst>
          </p:cNvPr>
          <p:cNvSpPr txBox="1"/>
          <p:nvPr userDrawn="1"/>
        </p:nvSpPr>
        <p:spPr>
          <a:xfrm>
            <a:off x="1800513" y="1210481"/>
            <a:ext cx="4476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i="1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RENDONS GRÂCE POUR</a:t>
            </a:r>
          </a:p>
          <a:p>
            <a:r>
              <a:rPr lang="fr-FR" sz="2200" b="1" i="1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L’EXAUCEMENT</a:t>
            </a:r>
          </a:p>
        </p:txBody>
      </p:sp>
    </p:spTree>
    <p:extLst>
      <p:ext uri="{BB962C8B-B14F-4D97-AF65-F5344CB8AC3E}">
        <p14:creationId xmlns:p14="http://schemas.microsoft.com/office/powerpoint/2010/main" val="66992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férence - Invitation de l'espr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B237E2-1E91-9FF1-6E8F-8513CA64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2FF5-8A9B-45D2-B360-838646EAABD8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B47295-58FD-6486-428B-5D2A5B6E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A970B1-D735-9318-22DA-BFF6FC27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F751-8A74-4C61-A304-13311DEF5AB8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F3C04DD-0907-C09A-7FCD-611C82E27E26}"/>
              </a:ext>
            </a:extLst>
          </p:cNvPr>
          <p:cNvSpPr txBox="1"/>
          <p:nvPr userDrawn="1"/>
        </p:nvSpPr>
        <p:spPr>
          <a:xfrm>
            <a:off x="3257460" y="1224633"/>
            <a:ext cx="4476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i="1" u="none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INVITONS LE</a:t>
            </a:r>
          </a:p>
          <a:p>
            <a:r>
              <a:rPr lang="fr-FR" sz="2200" b="1" i="1" u="none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SAINT-ESPRIT</a:t>
            </a:r>
          </a:p>
        </p:txBody>
      </p:sp>
    </p:spTree>
    <p:extLst>
      <p:ext uri="{BB962C8B-B14F-4D97-AF65-F5344CB8AC3E}">
        <p14:creationId xmlns:p14="http://schemas.microsoft.com/office/powerpoint/2010/main" val="44522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5.jp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jp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theme" Target="../theme/theme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2EFE20-3F38-4DE5-B875-FCD4D41D1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0D95A-7980-4C20-802F-E8DD86524F1D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D14ABE-7E6F-6C63-F671-742782F29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DF3AA4-2F88-3BE8-B257-194977C88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449B5-E9DD-4A53-A6CC-042927A2E955}" type="slidenum">
              <a:rPr lang="fr-FR" smtClean="0"/>
              <a:t>‹N°›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0BE1CC3-E3EF-5242-2EF5-FC6F7DF3F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08" y="1123405"/>
            <a:ext cx="328634" cy="204834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A45868B6-EE10-B7E3-3E1B-20DAB5082BE1}"/>
              </a:ext>
            </a:extLst>
          </p:cNvPr>
          <p:cNvSpPr txBox="1"/>
          <p:nvPr userDrawn="1"/>
        </p:nvSpPr>
        <p:spPr>
          <a:xfrm>
            <a:off x="4419600" y="2875002"/>
            <a:ext cx="4533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b="1" dirty="0">
                <a:solidFill>
                  <a:schemeClr val="bg1"/>
                </a:solidFill>
                <a:latin typeface="Herokid Italic Bold Wide" panose="00000805000000000000" pitchFamily="50" charset="0"/>
              </a:rPr>
              <a:t>12x12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E64527D8-307B-BD14-4B61-3082C41A5E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390" y="830106"/>
            <a:ext cx="7814068" cy="4683294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D47B49C3-C13E-B240-F4B2-EDC55BEEEE6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304486" y="4389496"/>
            <a:ext cx="3828173" cy="1392687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86244415-F8B7-9F78-9058-3F771890C33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857997" y="1049402"/>
            <a:ext cx="3828173" cy="1392687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017B9AA3-A2E3-0191-49B6-7D96A6D692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02" y="703209"/>
            <a:ext cx="282998" cy="176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19E04C6-53C4-3593-4154-4B0A13F9DC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71A196-DF5D-091E-3CB6-43F7CBC5C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D2FF5-8A9B-45D2-B360-838646EAABD8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587870-233E-7745-863F-05A766FD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121A9B-6DDB-7CD2-D4EA-95E5746B6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8F751-8A74-4C61-A304-13311DEF5AB8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0CF6C1E-231A-0FA7-9E79-AE8BA7AE71C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96" y="662405"/>
            <a:ext cx="348103" cy="216969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01D87CF-C156-4009-460B-C658D081FC6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64991" y="1847340"/>
            <a:ext cx="6111941" cy="22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2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FC3DE6B2-851B-4ADA-CFE6-7247DBFCC84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71A196-DF5D-091E-3CB6-43F7CBC5C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D2FF5-8A9B-45D2-B360-838646EAABD8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587870-233E-7745-863F-05A766FD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121A9B-6DDB-7CD2-D4EA-95E5746B6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8F751-8A74-4C61-A304-13311DEF5AB8}" type="slidenum">
              <a:rPr lang="fr-FR" smtClean="0"/>
              <a:t>‹N°›</a:t>
            </a:fld>
            <a:endParaRPr lang="fr-FR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C2FFE913-DA9C-2CAF-C33B-72A5F6A22F7E}"/>
              </a:ext>
            </a:extLst>
          </p:cNvPr>
          <p:cNvGrpSpPr/>
          <p:nvPr userDrawn="1"/>
        </p:nvGrpSpPr>
        <p:grpSpPr>
          <a:xfrm>
            <a:off x="1463694" y="1181100"/>
            <a:ext cx="4468224" cy="4680886"/>
            <a:chOff x="484920" y="939175"/>
            <a:chExt cx="5118100" cy="5361692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E98A3C47-7EFF-0402-820E-6EBE2889973F}"/>
                </a:ext>
              </a:extLst>
            </p:cNvPr>
            <p:cNvSpPr/>
            <p:nvPr userDrawn="1"/>
          </p:nvSpPr>
          <p:spPr>
            <a:xfrm>
              <a:off x="484920" y="1133634"/>
              <a:ext cx="5118100" cy="5167233"/>
            </a:xfrm>
            <a:prstGeom prst="roundRect">
              <a:avLst>
                <a:gd name="adj" fmla="val 9776"/>
              </a:avLst>
            </a:prstGeom>
            <a:solidFill>
              <a:srgbClr val="0D8F38">
                <a:alpha val="0"/>
              </a:srgbClr>
            </a:solidFill>
            <a:ln w="31750">
              <a:solidFill>
                <a:srgbClr val="F8FE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Rectangle : avec coins arrondis en diagonale 11">
              <a:extLst>
                <a:ext uri="{FF2B5EF4-FFF2-40B4-BE49-F238E27FC236}">
                  <a16:creationId xmlns:a16="http://schemas.microsoft.com/office/drawing/2014/main" id="{A0F32A4C-ED8D-BD86-3C95-3F3B1B0569E7}"/>
                </a:ext>
              </a:extLst>
            </p:cNvPr>
            <p:cNvSpPr/>
            <p:nvPr userDrawn="1"/>
          </p:nvSpPr>
          <p:spPr>
            <a:xfrm>
              <a:off x="838200" y="939175"/>
              <a:ext cx="4419600" cy="533400"/>
            </a:xfrm>
            <a:prstGeom prst="round2DiagRect">
              <a:avLst>
                <a:gd name="adj1" fmla="val 16667"/>
                <a:gd name="adj2" fmla="val 0"/>
              </a:avLst>
            </a:prstGeom>
            <a:gradFill>
              <a:gsLst>
                <a:gs pos="100000">
                  <a:srgbClr val="F3FEF7"/>
                </a:gs>
                <a:gs pos="0">
                  <a:srgbClr val="F8FEFA"/>
                </a:gs>
                <a:gs pos="61000">
                  <a:srgbClr val="E3FDEE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22" name="Image 21">
            <a:extLst>
              <a:ext uri="{FF2B5EF4-FFF2-40B4-BE49-F238E27FC236}">
                <a16:creationId xmlns:a16="http://schemas.microsoft.com/office/drawing/2014/main" id="{E7236C54-CBB8-5B68-B481-2D5970EA50C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11" y="228367"/>
            <a:ext cx="352178" cy="2195095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64C4822E-F49F-F50F-4AC6-F0476A6CA7D2}"/>
              </a:ext>
            </a:extLst>
          </p:cNvPr>
          <p:cNvGrpSpPr/>
          <p:nvPr userDrawn="1"/>
        </p:nvGrpSpPr>
        <p:grpSpPr>
          <a:xfrm>
            <a:off x="6641294" y="1181100"/>
            <a:ext cx="4468224" cy="4680886"/>
            <a:chOff x="484920" y="939175"/>
            <a:chExt cx="5118100" cy="5361692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FE4EEDC0-B7E1-1E48-DB66-1B17580F64D0}"/>
                </a:ext>
              </a:extLst>
            </p:cNvPr>
            <p:cNvSpPr/>
            <p:nvPr userDrawn="1"/>
          </p:nvSpPr>
          <p:spPr>
            <a:xfrm>
              <a:off x="484920" y="1133634"/>
              <a:ext cx="5118100" cy="5167233"/>
            </a:xfrm>
            <a:prstGeom prst="roundRect">
              <a:avLst>
                <a:gd name="adj" fmla="val 9776"/>
              </a:avLst>
            </a:prstGeom>
            <a:solidFill>
              <a:srgbClr val="0D8F38">
                <a:alpha val="0"/>
              </a:srgbClr>
            </a:solidFill>
            <a:ln w="31750">
              <a:solidFill>
                <a:srgbClr val="F8FE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Rectangle : avec coins arrondis en diagonale 23">
              <a:extLst>
                <a:ext uri="{FF2B5EF4-FFF2-40B4-BE49-F238E27FC236}">
                  <a16:creationId xmlns:a16="http://schemas.microsoft.com/office/drawing/2014/main" id="{CFC0F900-870D-E5C8-9951-DA4FC040F830}"/>
                </a:ext>
              </a:extLst>
            </p:cNvPr>
            <p:cNvSpPr/>
            <p:nvPr userDrawn="1"/>
          </p:nvSpPr>
          <p:spPr>
            <a:xfrm>
              <a:off x="838200" y="939175"/>
              <a:ext cx="4419600" cy="533400"/>
            </a:xfrm>
            <a:prstGeom prst="round2DiagRect">
              <a:avLst>
                <a:gd name="adj1" fmla="val 16667"/>
                <a:gd name="adj2" fmla="val 0"/>
              </a:avLst>
            </a:prstGeom>
            <a:gradFill>
              <a:gsLst>
                <a:gs pos="100000">
                  <a:srgbClr val="F3FEF7"/>
                </a:gs>
                <a:gs pos="0">
                  <a:srgbClr val="F8FEFA"/>
                </a:gs>
                <a:gs pos="61000">
                  <a:srgbClr val="E3FDEE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6430F413-E5DF-124E-27F0-F97A3167468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89" y="136525"/>
            <a:ext cx="692300" cy="518956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E0418099-61D4-A93A-B45A-8004D9552DE4}"/>
              </a:ext>
            </a:extLst>
          </p:cNvPr>
          <p:cNvSpPr txBox="1"/>
          <p:nvPr userDrawn="1"/>
        </p:nvSpPr>
        <p:spPr>
          <a:xfrm>
            <a:off x="7821433" y="1231760"/>
            <a:ext cx="2351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i="1" spc="300" baseline="0" dirty="0">
                <a:solidFill>
                  <a:srgbClr val="064D25"/>
                </a:solidFill>
                <a:effectLst/>
                <a:latin typeface="Gill Sans MT" panose="020B0502020104020203" pitchFamily="34" charset="0"/>
                <a:cs typeface="Arial" panose="020B0604020202020204" pitchFamily="34" charset="0"/>
              </a:rPr>
              <a:t>VERSETS</a:t>
            </a:r>
          </a:p>
        </p:txBody>
      </p:sp>
    </p:spTree>
    <p:extLst>
      <p:ext uri="{BB962C8B-B14F-4D97-AF65-F5344CB8AC3E}">
        <p14:creationId xmlns:p14="http://schemas.microsoft.com/office/powerpoint/2010/main" val="254671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8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327A14E1-C7B8-E61E-473A-DEDC498F9D5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71A196-DF5D-091E-3CB6-43F7CBC5C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D2FF5-8A9B-45D2-B360-838646EAABD8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587870-233E-7745-863F-05A766FD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121A9B-6DDB-7CD2-D4EA-95E5746B6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8F751-8A74-4C61-A304-13311DEF5AB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Parallélogramme 9">
            <a:extLst>
              <a:ext uri="{FF2B5EF4-FFF2-40B4-BE49-F238E27FC236}">
                <a16:creationId xmlns:a16="http://schemas.microsoft.com/office/drawing/2014/main" id="{C7212820-C53F-0000-E125-3AA71EE9B959}"/>
              </a:ext>
            </a:extLst>
          </p:cNvPr>
          <p:cNvSpPr/>
          <p:nvPr userDrawn="1"/>
        </p:nvSpPr>
        <p:spPr>
          <a:xfrm>
            <a:off x="5461000" y="1280150"/>
            <a:ext cx="7607300" cy="645651"/>
          </a:xfrm>
          <a:prstGeom prst="parallelogram">
            <a:avLst/>
          </a:prstGeom>
          <a:gradFill>
            <a:gsLst>
              <a:gs pos="100000">
                <a:srgbClr val="FFFFFF"/>
              </a:gs>
              <a:gs pos="0">
                <a:srgbClr val="FFFFFF"/>
              </a:gs>
              <a:gs pos="61000">
                <a:srgbClr val="CEF2E8"/>
              </a:gs>
            </a:gsLst>
            <a:lin ang="3000000" scaled="0"/>
          </a:gra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5493A184-E807-FA64-1AE2-28164717FA0E}"/>
              </a:ext>
            </a:extLst>
          </p:cNvPr>
          <p:cNvSpPr/>
          <p:nvPr userDrawn="1"/>
        </p:nvSpPr>
        <p:spPr>
          <a:xfrm>
            <a:off x="720725" y="2311400"/>
            <a:ext cx="11023600" cy="404495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7A98A2D-8581-A949-303E-52700B4C3DCE}"/>
              </a:ext>
            </a:extLst>
          </p:cNvPr>
          <p:cNvSpPr/>
          <p:nvPr userDrawn="1"/>
        </p:nvSpPr>
        <p:spPr>
          <a:xfrm>
            <a:off x="4105275" y="6034251"/>
            <a:ext cx="4114800" cy="504661"/>
          </a:xfrm>
          <a:prstGeom prst="roundRect">
            <a:avLst/>
          </a:prstGeom>
          <a:gradFill>
            <a:gsLst>
              <a:gs pos="100000">
                <a:srgbClr val="FFFFFF"/>
              </a:gs>
              <a:gs pos="0">
                <a:srgbClr val="FFFFFF"/>
              </a:gs>
              <a:gs pos="52000">
                <a:srgbClr val="E2FEEA"/>
              </a:gs>
            </a:gsLst>
            <a:lin ang="18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CDE3941-8D2E-6D55-A96F-8A14FE627B9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35" y="486914"/>
            <a:ext cx="337915" cy="210619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19E2CA9-4317-ABB8-51C8-6A345FE2B59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0" y="390485"/>
            <a:ext cx="614205" cy="46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1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1" r:id="rId2"/>
    <p:sldLayoutId id="214748368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71A196-DF5D-091E-3CB6-43F7CBC5C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D2FF5-8A9B-45D2-B360-838646EAABD8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587870-233E-7745-863F-05A766FD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121A9B-6DDB-7CD2-D4EA-95E5746B6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8F751-8A74-4C61-A304-13311DEF5AB8}" type="slidenum">
              <a:rPr lang="fr-FR" smtClean="0"/>
              <a:t>‹N°›</a:t>
            </a:fld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12FBC68-0BA0-6AD5-5278-9051F6B25F2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072" y="1944036"/>
            <a:ext cx="2314310" cy="42380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38E9F80-2F6B-BAB1-641B-81C426B5CD6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00" y="802105"/>
            <a:ext cx="315502" cy="196649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6FFCA72-EC15-2F37-C32E-A1BB12095D9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127" y="802105"/>
            <a:ext cx="2093746" cy="125486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C41B585-13B2-6F71-D1B7-D007D1A1F00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599" y="5497063"/>
            <a:ext cx="3828173" cy="139268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4FF7D0F-1D41-388F-2E72-7EC96928AB2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19772" y="-31750"/>
            <a:ext cx="3828173" cy="139268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0B84850-2792-193B-D659-6308231C9D3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300" y="546871"/>
            <a:ext cx="282998" cy="176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8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921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740BA-0163-2443-4FC1-2C43975BF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A93CD3A-41C0-DBC0-FB01-8A434BBB4B1C}"/>
              </a:ext>
            </a:extLst>
          </p:cNvPr>
          <p:cNvSpPr txBox="1"/>
          <p:nvPr/>
        </p:nvSpPr>
        <p:spPr>
          <a:xfrm>
            <a:off x="1803400" y="2260600"/>
            <a:ext cx="3746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i="1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AJOUTEZ DES SUJETS DE PRIERE ICI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DB48C7-9133-812B-61B5-DCF0BCAB7CC3}"/>
              </a:ext>
            </a:extLst>
          </p:cNvPr>
          <p:cNvSpPr txBox="1"/>
          <p:nvPr/>
        </p:nvSpPr>
        <p:spPr>
          <a:xfrm>
            <a:off x="7073900" y="2260600"/>
            <a:ext cx="3746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i="1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AJOUTEZ DES SUJETS DE PRIERE ICI</a:t>
            </a:r>
          </a:p>
        </p:txBody>
      </p:sp>
    </p:spTree>
    <p:extLst>
      <p:ext uri="{BB962C8B-B14F-4D97-AF65-F5344CB8AC3E}">
        <p14:creationId xmlns:p14="http://schemas.microsoft.com/office/powerpoint/2010/main" val="3725880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2162D78-A9CD-C359-1A80-8DD7360C4370}"/>
              </a:ext>
            </a:extLst>
          </p:cNvPr>
          <p:cNvSpPr txBox="1"/>
          <p:nvPr/>
        </p:nvSpPr>
        <p:spPr>
          <a:xfrm>
            <a:off x="4343400" y="6121400"/>
            <a:ext cx="363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RÉFÉRENCE</a:t>
            </a:r>
            <a:r>
              <a:rPr lang="fr-FR" b="1" i="1" dirty="0">
                <a:solidFill>
                  <a:schemeClr val="bg1">
                    <a:lumMod val="95000"/>
                  </a:schemeClr>
                </a:solidFill>
              </a:rPr>
              <a:t> ICI</a:t>
            </a:r>
          </a:p>
        </p:txBody>
      </p:sp>
    </p:spTree>
    <p:extLst>
      <p:ext uri="{BB962C8B-B14F-4D97-AF65-F5344CB8AC3E}">
        <p14:creationId xmlns:p14="http://schemas.microsoft.com/office/powerpoint/2010/main" val="3701000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027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93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42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63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420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25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D11FC27-25EB-CA57-8D00-47CEE8F2D22A}"/>
              </a:ext>
            </a:extLst>
          </p:cNvPr>
          <p:cNvSpPr txBox="1"/>
          <p:nvPr/>
        </p:nvSpPr>
        <p:spPr>
          <a:xfrm>
            <a:off x="1682750" y="2721114"/>
            <a:ext cx="8826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i="1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AJOUTEZ DES VERSET DE PRIERE ICI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C9CD20E-D83F-0EAA-68E6-04CF23B2EECA}"/>
              </a:ext>
            </a:extLst>
          </p:cNvPr>
          <p:cNvSpPr txBox="1"/>
          <p:nvPr/>
        </p:nvSpPr>
        <p:spPr>
          <a:xfrm>
            <a:off x="4343400" y="6121400"/>
            <a:ext cx="363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>
                <a:solidFill>
                  <a:schemeClr val="bg1">
                    <a:lumMod val="95000"/>
                  </a:schemeClr>
                </a:solidFill>
              </a:rPr>
              <a:t>RÉFÉRENCE ICI</a:t>
            </a:r>
          </a:p>
        </p:txBody>
      </p:sp>
    </p:spTree>
    <p:extLst>
      <p:ext uri="{BB962C8B-B14F-4D97-AF65-F5344CB8AC3E}">
        <p14:creationId xmlns:p14="http://schemas.microsoft.com/office/powerpoint/2010/main" val="229677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D5792-6D80-FD89-F484-49DC661F6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E066797-BD12-CDE3-CCE1-6082727E8B46}"/>
              </a:ext>
            </a:extLst>
          </p:cNvPr>
          <p:cNvSpPr txBox="1"/>
          <p:nvPr/>
        </p:nvSpPr>
        <p:spPr>
          <a:xfrm>
            <a:off x="1682750" y="2721114"/>
            <a:ext cx="8826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i="1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AJOUTEZ DES VERSET DE PRIERE ICI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501B7C3-58BE-B01A-9E87-B413906EB5C6}"/>
              </a:ext>
            </a:extLst>
          </p:cNvPr>
          <p:cNvSpPr txBox="1"/>
          <p:nvPr/>
        </p:nvSpPr>
        <p:spPr>
          <a:xfrm>
            <a:off x="4343400" y="6121400"/>
            <a:ext cx="363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>
                <a:latin typeface="Gill Sans MT" panose="020B0502020104020203" pitchFamily="34" charset="0"/>
              </a:rPr>
              <a:t>RÉFÉRENCE</a:t>
            </a:r>
            <a:r>
              <a:rPr lang="fr-FR" b="1" i="1" dirty="0">
                <a:solidFill>
                  <a:schemeClr val="bg1">
                    <a:lumMod val="95000"/>
                  </a:schemeClr>
                </a:solidFill>
              </a:rPr>
              <a:t> ICI</a:t>
            </a:r>
          </a:p>
        </p:txBody>
      </p:sp>
    </p:spTree>
    <p:extLst>
      <p:ext uri="{BB962C8B-B14F-4D97-AF65-F5344CB8AC3E}">
        <p14:creationId xmlns:p14="http://schemas.microsoft.com/office/powerpoint/2010/main" val="336893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8026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9CF7BF2-BEE1-A6AD-33FD-313BD8595DF2}"/>
              </a:ext>
            </a:extLst>
          </p:cNvPr>
          <p:cNvSpPr txBox="1"/>
          <p:nvPr/>
        </p:nvSpPr>
        <p:spPr>
          <a:xfrm>
            <a:off x="1803400" y="2260600"/>
            <a:ext cx="3746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i="1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AJOUTEZ DES SUJETS DE PRIERE ICI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B0B63A-AE64-5CCC-29B9-4CB971DA4A19}"/>
              </a:ext>
            </a:extLst>
          </p:cNvPr>
          <p:cNvSpPr txBox="1"/>
          <p:nvPr/>
        </p:nvSpPr>
        <p:spPr>
          <a:xfrm>
            <a:off x="7010400" y="2247900"/>
            <a:ext cx="3746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i="1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AJOUTEZ DES SUJETS DE PRIERE ICI</a:t>
            </a:r>
          </a:p>
        </p:txBody>
      </p:sp>
    </p:spTree>
    <p:extLst>
      <p:ext uri="{BB962C8B-B14F-4D97-AF65-F5344CB8AC3E}">
        <p14:creationId xmlns:p14="http://schemas.microsoft.com/office/powerpoint/2010/main" val="927410969"/>
      </p:ext>
    </p:extLst>
  </p:cSld>
  <p:clrMapOvr>
    <a:masterClrMapping/>
  </p:clrMapOvr>
</p:sld>
</file>

<file path=ppt/theme/theme1.xml><?xml version="1.0" encoding="utf-8"?>
<a:theme xmlns:a="http://schemas.openxmlformats.org/drawingml/2006/main" name="Logo 40 jou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ienven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ujets de priere et vers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b="1" i="1" dirty="0" smtClean="0">
            <a:solidFill>
              <a:schemeClr val="bg1">
                <a:lumMod val="95000"/>
              </a:schemeClr>
            </a:solidFill>
            <a:latin typeface="Gill Sans MT" panose="020B05020201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éférence long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Slide Etap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42</Words>
  <Application>Microsoft Office PowerPoint</Application>
  <PresentationFormat>Grand écran</PresentationFormat>
  <Paragraphs>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Arial</vt:lpstr>
      <vt:lpstr>Calibri</vt:lpstr>
      <vt:lpstr>Gill Sans MT</vt:lpstr>
      <vt:lpstr>Herokid Italic Bold Wide</vt:lpstr>
      <vt:lpstr>Logo 40 jours</vt:lpstr>
      <vt:lpstr>Bienvenue</vt:lpstr>
      <vt:lpstr>Sujets de priere et verset</vt:lpstr>
      <vt:lpstr>Référence longue</vt:lpstr>
      <vt:lpstr>Slide Etapes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 Bécker</dc:creator>
  <cp:lastModifiedBy>Rich Bécker</cp:lastModifiedBy>
  <cp:revision>5</cp:revision>
  <dcterms:created xsi:type="dcterms:W3CDTF">2024-09-12T18:15:04Z</dcterms:created>
  <dcterms:modified xsi:type="dcterms:W3CDTF">2024-12-11T14:32:43Z</dcterms:modified>
</cp:coreProperties>
</file>