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81" autoAdjust="0"/>
  </p:normalViewPr>
  <p:slideViewPr>
    <p:cSldViewPr snapToGrid="0">
      <p:cViewPr varScale="1">
        <p:scale>
          <a:sx n="52" d="100"/>
          <a:sy n="52" d="100"/>
        </p:scale>
        <p:origin x="102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C607A-517A-4CA0-AD78-27452CD70D5C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1F66-48BA-4C30-B0AD-93BE42304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5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1F66-48BA-4C30-B0AD-93BE423044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52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9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0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0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9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3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59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2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2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7DBF-84E0-4894-A803-E160EBB00BDA}" type="datetimeFigureOut">
              <a:rPr lang="fr-FR" smtClean="0"/>
              <a:t>28/08/2024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/>
        </p:nvSpPr>
        <p:spPr>
          <a:xfrm>
            <a:off x="7976654" y="1175290"/>
            <a:ext cx="3565524" cy="167546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NOTRE PERE</a:t>
            </a:r>
            <a:endParaRPr lang="fr-FR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114" y="0"/>
            <a:ext cx="7452360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22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/>
        </p:nvSpPr>
        <p:spPr>
          <a:xfrm>
            <a:off x="7976655" y="4853075"/>
            <a:ext cx="3565524" cy="173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sz="1600" b="1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TEMPS DE PRIERE POUR LA </a:t>
            </a:r>
            <a:r>
              <a:rPr lang="fr-FR" sz="1600" b="1" dirty="0" smtClean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</a:t>
            </a:r>
            <a:endParaRPr lang="fr-FR" sz="16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endParaRPr lang="fr-FR" sz="16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endParaRPr lang="fr-FR" sz="16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fr-FR" sz="1400" b="1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Centre Chrétien Sénégal</a:t>
            </a:r>
          </a:p>
        </p:txBody>
      </p:sp>
      <p:pic>
        <p:nvPicPr>
          <p:cNvPr id="23" name="Image 22" descr="Ampoule">
            <a:extLst>
              <a:ext uri="{FF2B5EF4-FFF2-40B4-BE49-F238E27FC236}">
                <a16:creationId xmlns:a16="http://schemas.microsoft.com/office/drawing/2014/main" id="{568D2522-AF70-CAF7-77B4-A6C5F89891D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139" r="-1" b="223"/>
          <a:stretch/>
        </p:blipFill>
        <p:spPr>
          <a:xfrm>
            <a:off x="-133528" y="-87079"/>
            <a:ext cx="7563774" cy="6945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B5A5FB2-0557-871A-54C6-6A8D26D4110E}"/>
              </a:ext>
            </a:extLst>
          </p:cNvPr>
          <p:cNvSpPr/>
          <p:nvPr/>
        </p:nvSpPr>
        <p:spPr>
          <a:xfrm>
            <a:off x="8197201" y="3667249"/>
            <a:ext cx="312442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MATTHIEU 6:9-10</a:t>
            </a:r>
            <a:endParaRPr lang="fr-FR" sz="12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ZoneTexte 9">
            <a:extLst>
              <a:ext uri="{FF2B5EF4-FFF2-40B4-BE49-F238E27FC236}">
                <a16:creationId xmlns:a16="http://schemas.microsoft.com/office/drawing/2014/main" id="{AC3C9643-CABA-1BE2-8C31-A43E2A9C0439}"/>
              </a:ext>
            </a:extLst>
          </p:cNvPr>
          <p:cNvSpPr txBox="1"/>
          <p:nvPr/>
        </p:nvSpPr>
        <p:spPr>
          <a:xfrm>
            <a:off x="1244256" y="3188561"/>
            <a:ext cx="4737602" cy="6783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DALAL AK JAMM</a:t>
            </a:r>
            <a:endParaRPr lang="fr-S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CEA6450F-A6CD-DAE2-240B-B0B7772017E7}"/>
              </a:ext>
            </a:extLst>
          </p:cNvPr>
          <p:cNvSpPr txBox="1"/>
          <p:nvPr/>
        </p:nvSpPr>
        <p:spPr>
          <a:xfrm>
            <a:off x="148102" y="547202"/>
            <a:ext cx="3222551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BIENVENIDOS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ZoneTexte 14">
            <a:extLst>
              <a:ext uri="{FF2B5EF4-FFF2-40B4-BE49-F238E27FC236}">
                <a16:creationId xmlns:a16="http://schemas.microsoft.com/office/drawing/2014/main" id="{1AD7D225-F564-87A3-BFC5-E96662677804}"/>
              </a:ext>
            </a:extLst>
          </p:cNvPr>
          <p:cNvSpPr txBox="1"/>
          <p:nvPr/>
        </p:nvSpPr>
        <p:spPr>
          <a:xfrm>
            <a:off x="4575757" y="5719057"/>
            <a:ext cx="3198628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AKWABA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ZoneTexte 16">
            <a:extLst>
              <a:ext uri="{FF2B5EF4-FFF2-40B4-BE49-F238E27FC236}">
                <a16:creationId xmlns:a16="http://schemas.microsoft.com/office/drawing/2014/main" id="{61340340-A430-05B2-B6EB-3D6578ABDD1F}"/>
              </a:ext>
            </a:extLst>
          </p:cNvPr>
          <p:cNvSpPr txBox="1"/>
          <p:nvPr/>
        </p:nvSpPr>
        <p:spPr>
          <a:xfrm>
            <a:off x="-280078" y="5719057"/>
            <a:ext cx="3383812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ZoneTexte 18">
            <a:extLst>
              <a:ext uri="{FF2B5EF4-FFF2-40B4-BE49-F238E27FC236}">
                <a16:creationId xmlns:a16="http://schemas.microsoft.com/office/drawing/2014/main" id="{8E4146FE-EFB4-212A-0B4E-2D37C1DBB13D}"/>
              </a:ext>
            </a:extLst>
          </p:cNvPr>
          <p:cNvSpPr txBox="1"/>
          <p:nvPr/>
        </p:nvSpPr>
        <p:spPr>
          <a:xfrm>
            <a:off x="3736650" y="1263732"/>
            <a:ext cx="3865666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BOYEYI MALAMU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ZoneTexte 20">
            <a:extLst>
              <a:ext uri="{FF2B5EF4-FFF2-40B4-BE49-F238E27FC236}">
                <a16:creationId xmlns:a16="http://schemas.microsoft.com/office/drawing/2014/main" id="{5D09F3E8-5546-F197-3B25-00EAFF195397}"/>
              </a:ext>
            </a:extLst>
          </p:cNvPr>
          <p:cNvSpPr txBox="1"/>
          <p:nvPr/>
        </p:nvSpPr>
        <p:spPr>
          <a:xfrm>
            <a:off x="2982104" y="4606354"/>
            <a:ext cx="2687379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BIENVENUE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ZoneTexte 21">
            <a:extLst>
              <a:ext uri="{FF2B5EF4-FFF2-40B4-BE49-F238E27FC236}">
                <a16:creationId xmlns:a16="http://schemas.microsoft.com/office/drawing/2014/main" id="{9ED9E497-2791-B52E-9F15-9D16334AF71C}"/>
              </a:ext>
            </a:extLst>
          </p:cNvPr>
          <p:cNvSpPr txBox="1"/>
          <p:nvPr/>
        </p:nvSpPr>
        <p:spPr>
          <a:xfrm>
            <a:off x="148102" y="1893418"/>
            <a:ext cx="3198628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KARIBU</a:t>
            </a:r>
            <a:endParaRPr lang="fr-S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7430246" y="-12377"/>
            <a:ext cx="4748264" cy="7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774385" y="69213"/>
            <a:ext cx="41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CONDUITE DE PRIERE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7C6620C1-3389-11A3-98D8-00813D339C8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372" y="-40436"/>
            <a:ext cx="7452360" cy="6858000"/>
          </a:xfrm>
          <a:prstGeom prst="rect">
            <a:avLst/>
          </a:prstGeom>
          <a:solidFill>
            <a:schemeClr val="accent5"/>
          </a:solidFill>
        </p:spPr>
      </p:pic>
      <p:pic>
        <p:nvPicPr>
          <p:cNvPr id="6" name="Image 5" descr="Ampoule">
            <a:extLst>
              <a:ext uri="{FF2B5EF4-FFF2-40B4-BE49-F238E27FC236}">
                <a16:creationId xmlns:a16="http://schemas.microsoft.com/office/drawing/2014/main" id="{A14B3188-96DD-888D-EB14-2B7EE689B0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139" r="-1" b="223"/>
          <a:stretch/>
        </p:blipFill>
        <p:spPr>
          <a:xfrm>
            <a:off x="-132306" y="-83976"/>
            <a:ext cx="7366018" cy="6945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4EDEFE9C-3E8D-C614-027D-EC544BD39FC4}"/>
              </a:ext>
            </a:extLst>
          </p:cNvPr>
          <p:cNvSpPr txBox="1"/>
          <p:nvPr/>
        </p:nvSpPr>
        <p:spPr>
          <a:xfrm>
            <a:off x="154534" y="3052343"/>
            <a:ext cx="7102548" cy="9713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5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PRIERE</a:t>
            </a:r>
            <a:endParaRPr lang="fr-SN" sz="5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/>
        </p:nvSpPr>
        <p:spPr>
          <a:xfrm>
            <a:off x="8107283" y="1772449"/>
            <a:ext cx="3565524" cy="167546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NOTRE PERE</a:t>
            </a:r>
            <a:endParaRPr lang="fr-FR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5A5FB2-0557-871A-54C6-6A8D26D4110E}"/>
              </a:ext>
            </a:extLst>
          </p:cNvPr>
          <p:cNvSpPr/>
          <p:nvPr/>
        </p:nvSpPr>
        <p:spPr>
          <a:xfrm>
            <a:off x="8327830" y="4264408"/>
            <a:ext cx="312442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MATTHIEU 6:9-10</a:t>
            </a:r>
            <a:endParaRPr lang="fr-FR" sz="12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ADD2E21-B387-D93D-67BA-B3B08C8D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4869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E383AC-7E5E-FADB-BD90-3158E73D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" r="708"/>
          <a:stretch/>
        </p:blipFill>
        <p:spPr>
          <a:xfrm rot="10800000">
            <a:off x="7346730" y="-83323"/>
            <a:ext cx="4918841" cy="1930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3C944B7-9139-8B54-4CE7-714C568CCA21}"/>
              </a:ext>
            </a:extLst>
          </p:cNvPr>
          <p:cNvSpPr txBox="1"/>
          <p:nvPr/>
        </p:nvSpPr>
        <p:spPr>
          <a:xfrm>
            <a:off x="1336240" y="1698171"/>
            <a:ext cx="3239466" cy="392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SN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</a:t>
            </a:r>
            <a:r>
              <a:rPr lang="fr-SN" sz="4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 </a:t>
            </a:r>
            <a:r>
              <a:rPr lang="fr-FR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"Notre Père qui es aux cieux"</a:t>
            </a:r>
            <a:endParaRPr lang="fr-S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C335BC-38C9-3539-7E21-5C9E610A3D56}"/>
              </a:ext>
            </a:extLst>
          </p:cNvPr>
          <p:cNvSpPr txBox="1"/>
          <p:nvPr/>
        </p:nvSpPr>
        <p:spPr>
          <a:xfrm>
            <a:off x="5579944" y="138701"/>
            <a:ext cx="6132786" cy="117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F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Prions </a:t>
            </a:r>
            <a:r>
              <a:rPr lang="fr-FR" sz="32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la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Reconnaissance de Dieu comme notre Père céleste</a:t>
            </a:r>
            <a:endParaRPr lang="fr-SN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9680222-DBE5-D1A9-4051-F0D294A76CB9}"/>
              </a:ext>
            </a:extLst>
          </p:cNvPr>
          <p:cNvCxnSpPr/>
          <p:nvPr/>
        </p:nvCxnSpPr>
        <p:spPr>
          <a:xfrm>
            <a:off x="6027576" y="1835893"/>
            <a:ext cx="46403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559248" y="1847461"/>
            <a:ext cx="59857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Romains </a:t>
            </a: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8:15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vous n’avez pas reçu un esprit de servitude, pour être encore dans la crainte; mais vous avez reçu un esprit d’adoption, par lequel nous crions : Abba ! Père </a:t>
            </a: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!« 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Galates </a:t>
            </a: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4:6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parce que vous êtes fils, Dieu a envoyé dans nos cœurs l’Esprit de son Fils, lequel crie : Abba ! Père !" 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Éphésiens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1:5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"Il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 prédestinés dans son amour à être ses enfants d'adoption par Jésus-Christ, selon le bon plaisir de sa volonté."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Jean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3:1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"Voyez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 amour le Père nous a témoigné, pour que nous soyons appelés enfants de Dieu ! Et nous le sommes."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ADD2E21-B387-D93D-67BA-B3B08C8D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4869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3E383AC-7E5E-FADB-BD90-3158E73D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" r="708"/>
          <a:stretch/>
        </p:blipFill>
        <p:spPr>
          <a:xfrm rot="10800000">
            <a:off x="7346730" y="-83323"/>
            <a:ext cx="4918841" cy="162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3C944B7-9139-8B54-4CE7-714C568CCA21}"/>
              </a:ext>
            </a:extLst>
          </p:cNvPr>
          <p:cNvSpPr txBox="1"/>
          <p:nvPr/>
        </p:nvSpPr>
        <p:spPr>
          <a:xfrm>
            <a:off x="1205264" y="1539139"/>
            <a:ext cx="3450021" cy="392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SN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</a:t>
            </a:r>
            <a:r>
              <a:rPr lang="fr-SN" sz="4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 </a:t>
            </a:r>
            <a:r>
              <a:rPr lang="fr-FR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"Que ton nom soit sanctifié"</a:t>
            </a:r>
            <a:endParaRPr lang="fr-S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C335BC-38C9-3539-7E21-5C9E610A3D56}"/>
              </a:ext>
            </a:extLst>
          </p:cNvPr>
          <p:cNvSpPr txBox="1"/>
          <p:nvPr/>
        </p:nvSpPr>
        <p:spPr>
          <a:xfrm>
            <a:off x="5601216" y="18964"/>
            <a:ext cx="6132786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F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Prions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la sanctification du nom de Dieu</a:t>
            </a:r>
            <a:endParaRPr lang="fr-SN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9680222-DBE5-D1A9-4051-F0D294A76CB9}"/>
              </a:ext>
            </a:extLst>
          </p:cNvPr>
          <p:cNvCxnSpPr/>
          <p:nvPr/>
        </p:nvCxnSpPr>
        <p:spPr>
          <a:xfrm>
            <a:off x="6365512" y="1539139"/>
            <a:ext cx="46403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601216" y="1834363"/>
            <a:ext cx="59857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Psaume 99:3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"Qu’ils célèbrent ton nom grand et redoutable ! Il est saint !</a:t>
            </a:r>
          </a:p>
          <a:p>
            <a:pPr lvl="1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Ézéchiel 36:23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"Je sanctifierai mon grand nom, qui a été profané parmi les nations.« 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Lévitique 10:3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"Je serai sanctifié par ceux qui s’approchent de moi, et je serai glorifié en présence de tout le peuple."</a:t>
            </a:r>
          </a:p>
          <a:p>
            <a:pPr lvl="1" algn="ctr"/>
            <a:endParaRPr lang="fr-FR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Pierre 1:16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"Vous serez saints, car je suis saint."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ADD2E21-B387-D93D-67BA-B3B08C8D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4869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3E383AC-7E5E-FADB-BD90-3158E73D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" r="708"/>
          <a:stretch/>
        </p:blipFill>
        <p:spPr>
          <a:xfrm rot="10800000">
            <a:off x="7346730" y="-83323"/>
            <a:ext cx="4918841" cy="162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3C944B7-9139-8B54-4CE7-714C568CCA21}"/>
              </a:ext>
            </a:extLst>
          </p:cNvPr>
          <p:cNvSpPr txBox="1"/>
          <p:nvPr/>
        </p:nvSpPr>
        <p:spPr>
          <a:xfrm>
            <a:off x="1002423" y="1539139"/>
            <a:ext cx="3450021" cy="392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SN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</a:t>
            </a:r>
            <a:r>
              <a:rPr lang="fr-SN" sz="4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 </a:t>
            </a:r>
            <a:r>
              <a:rPr lang="fr-FR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"Que ton règne vienne"</a:t>
            </a:r>
            <a:endParaRPr lang="fr-S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C335BC-38C9-3539-7E21-5C9E610A3D56}"/>
              </a:ext>
            </a:extLst>
          </p:cNvPr>
          <p:cNvSpPr txBox="1"/>
          <p:nvPr/>
        </p:nvSpPr>
        <p:spPr>
          <a:xfrm>
            <a:off x="5730121" y="0"/>
            <a:ext cx="6132786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F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Prions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lang="fr-FR" sz="3200" dirty="0" smtClean="0"/>
              <a:t>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l'avènement du règne de Dieu</a:t>
            </a:r>
            <a:endParaRPr lang="fr-SN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9680222-DBE5-D1A9-4051-F0D294A76CB9}"/>
              </a:ext>
            </a:extLst>
          </p:cNvPr>
          <p:cNvCxnSpPr/>
          <p:nvPr/>
        </p:nvCxnSpPr>
        <p:spPr>
          <a:xfrm>
            <a:off x="6048271" y="1564307"/>
            <a:ext cx="46403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730121" y="1741161"/>
            <a:ext cx="59857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Matthieu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6:33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"Cherchez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premièrement le royaume et la justice de Dieu; et toutes ces choses vous seront données par-dessus</a:t>
            </a: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.« 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Romains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14:17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"Car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royaume de Dieu, ce n’est pas le manger et le boire, mais la justice, la paix et la joie, par le Saint-Esprit." 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Apocalypse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11:15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"Les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royaumes du monde sont soumis à notre Seigneur et à son Christ; et il régnera aux siècles des siècles."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7:14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 donna la domination, la gloire et le règne; et tous les peuples, les nations et les hommes de toutes langues le servirent. Sa domination est une domination éternelle qui ne passera point, et son règne ne sera jamais détruit."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1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ADD2E21-B387-D93D-67BA-B3B08C8D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4869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E383AC-7E5E-FADB-BD90-3158E73D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" r="708"/>
          <a:stretch/>
        </p:blipFill>
        <p:spPr>
          <a:xfrm rot="10800000">
            <a:off x="7346730" y="-83322"/>
            <a:ext cx="4918841" cy="2154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3C944B7-9139-8B54-4CE7-714C568CCA21}"/>
              </a:ext>
            </a:extLst>
          </p:cNvPr>
          <p:cNvSpPr txBox="1"/>
          <p:nvPr/>
        </p:nvSpPr>
        <p:spPr>
          <a:xfrm>
            <a:off x="1225768" y="2443272"/>
            <a:ext cx="3450021" cy="158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SN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</a:t>
            </a:r>
            <a:r>
              <a:rPr lang="fr-SN" sz="4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</a:t>
            </a:r>
            <a:endParaRPr lang="fr-S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C335BC-38C9-3539-7E21-5C9E610A3D56}"/>
              </a:ext>
            </a:extLst>
          </p:cNvPr>
          <p:cNvSpPr txBox="1"/>
          <p:nvPr/>
        </p:nvSpPr>
        <p:spPr>
          <a:xfrm>
            <a:off x="5730121" y="691169"/>
            <a:ext cx="6132786" cy="117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F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Prions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le rétablissement, la guérison de notre sœur Marilyne</a:t>
            </a:r>
            <a:endParaRPr lang="fr-SN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680222-DBE5-D1A9-4051-F0D294A76CB9}"/>
              </a:ext>
            </a:extLst>
          </p:cNvPr>
          <p:cNvCxnSpPr/>
          <p:nvPr/>
        </p:nvCxnSpPr>
        <p:spPr>
          <a:xfrm>
            <a:off x="6104255" y="2096564"/>
            <a:ext cx="46403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803641" y="2322406"/>
            <a:ext cx="5985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Jérémie 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17:14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"Guéris-moi, Éternel, et je serai guéri; sauve-moi, et je serai sauvé, car tu es ma gloire</a:t>
            </a:r>
            <a:r>
              <a:rPr lang="fr-FR" altLang="fr-F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.« 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Psaume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103:2-3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"Mon âme, bénis l'Éternel, et n'oublie aucun de ses bienfaits! C'est lui qui pardonne toutes tes iniquités, qui guérit toutes tes maladies</a:t>
            </a:r>
            <a:r>
              <a:rPr lang="fr-FR" altLang="fr-F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.« 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Psaume 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41:3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"L'Éternel le soutient sur son lit de douleur; tu le soulages dans toutes ses maladies</a:t>
            </a:r>
            <a:r>
              <a:rPr lang="fr-FR" altLang="fr-F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199</Words>
  <Application>Microsoft Office PowerPoint</Application>
  <PresentationFormat>Grand écran</PresentationFormat>
  <Paragraphs>62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10</cp:revision>
  <dcterms:created xsi:type="dcterms:W3CDTF">2024-08-28T14:08:22Z</dcterms:created>
  <dcterms:modified xsi:type="dcterms:W3CDTF">2024-08-28T15:46:31Z</dcterms:modified>
</cp:coreProperties>
</file>