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9" r:id="rId21"/>
    <p:sldId id="278" r:id="rId22"/>
    <p:sldId id="280" r:id="rId23"/>
    <p:sldId id="266" r:id="rId24"/>
    <p:sldId id="267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A47AB-FFAF-41D3-85F2-768B2F53F395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D25363D-5346-4102-AC2C-56232361A088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분석</a:t>
          </a:r>
          <a:endParaRPr lang="ko-KR" altLang="en-US" dirty="0"/>
        </a:p>
      </dgm:t>
    </dgm:pt>
    <dgm:pt modelId="{E181B3B4-B805-46B0-B58D-7EC437161094}" type="parTrans" cxnId="{5CE9C6EA-C6DD-4964-B8A2-2B30F51E4D11}">
      <dgm:prSet/>
      <dgm:spPr/>
      <dgm:t>
        <a:bodyPr/>
        <a:lstStyle/>
        <a:p>
          <a:pPr latinLnBrk="1"/>
          <a:endParaRPr lang="ko-KR" altLang="en-US"/>
        </a:p>
      </dgm:t>
    </dgm:pt>
    <dgm:pt modelId="{3005D107-8068-42DF-8EFE-A8F55111E742}" type="sibTrans" cxnId="{5CE9C6EA-C6DD-4964-B8A2-2B30F51E4D11}">
      <dgm:prSet/>
      <dgm:spPr/>
      <dgm:t>
        <a:bodyPr/>
        <a:lstStyle/>
        <a:p>
          <a:pPr latinLnBrk="1"/>
          <a:endParaRPr lang="ko-KR" altLang="en-US"/>
        </a:p>
      </dgm:t>
    </dgm:pt>
    <dgm:pt modelId="{C6970DE7-C97A-4080-9A91-6E470061781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896EB4D-6CE3-400C-9573-EFB20FED30DD}" type="parTrans" cxnId="{9E03474F-7144-4CA6-A721-C654891F3098}">
      <dgm:prSet/>
      <dgm:spPr/>
      <dgm:t>
        <a:bodyPr/>
        <a:lstStyle/>
        <a:p>
          <a:pPr latinLnBrk="1"/>
          <a:endParaRPr lang="ko-KR" altLang="en-US"/>
        </a:p>
      </dgm:t>
    </dgm:pt>
    <dgm:pt modelId="{21D4714D-D20D-4A43-A90C-1FC6BD50BEEE}" type="sibTrans" cxnId="{9E03474F-7144-4CA6-A721-C654891F3098}">
      <dgm:prSet/>
      <dgm:spPr/>
      <dgm:t>
        <a:bodyPr/>
        <a:lstStyle/>
        <a:p>
          <a:pPr latinLnBrk="1"/>
          <a:endParaRPr lang="ko-KR" altLang="en-US"/>
        </a:p>
      </dgm:t>
    </dgm:pt>
    <dgm:pt modelId="{DB89C4F9-3F50-42DE-ACA0-2FBE5F791BF4}">
      <dgm:prSet phldrT="[텍스트]"/>
      <dgm:spPr/>
      <dgm:t>
        <a:bodyPr/>
        <a:lstStyle/>
        <a:p>
          <a:pPr latinLnBrk="1"/>
          <a:r>
            <a:rPr lang="ko-KR" altLang="en-US" dirty="0" smtClean="0"/>
            <a:t>주요 기술 분석</a:t>
          </a:r>
          <a:endParaRPr lang="ko-KR" altLang="en-US" dirty="0"/>
        </a:p>
      </dgm:t>
    </dgm:pt>
    <dgm:pt modelId="{56CFA030-B824-4A71-A37E-4CE1A5DA3AA6}" type="parTrans" cxnId="{2FB7DA2D-2B1B-4664-8903-F87652861ACD}">
      <dgm:prSet/>
      <dgm:spPr/>
      <dgm:t>
        <a:bodyPr/>
        <a:lstStyle/>
        <a:p>
          <a:pPr latinLnBrk="1"/>
          <a:endParaRPr lang="ko-KR" altLang="en-US"/>
        </a:p>
      </dgm:t>
    </dgm:pt>
    <dgm:pt modelId="{325E6176-AB83-4A9E-84B3-94B92E97C3CF}" type="sibTrans" cxnId="{2FB7DA2D-2B1B-4664-8903-F87652861ACD}">
      <dgm:prSet/>
      <dgm:spPr/>
      <dgm:t>
        <a:bodyPr/>
        <a:lstStyle/>
        <a:p>
          <a:pPr latinLnBrk="1"/>
          <a:endParaRPr lang="ko-KR" altLang="en-US"/>
        </a:p>
      </dgm:t>
    </dgm:pt>
    <dgm:pt modelId="{781BD49E-D0C0-43B2-A181-6DAD675DC7D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7E27C24-0726-482E-B8DF-C84C001A6BD6}" type="parTrans" cxnId="{52B0FDFB-85CA-4EBC-B492-F3D7EC07BA86}">
      <dgm:prSet/>
      <dgm:spPr/>
      <dgm:t>
        <a:bodyPr/>
        <a:lstStyle/>
        <a:p>
          <a:pPr latinLnBrk="1"/>
          <a:endParaRPr lang="ko-KR" altLang="en-US"/>
        </a:p>
      </dgm:t>
    </dgm:pt>
    <dgm:pt modelId="{152F41AB-48AD-42A5-8992-46EFA351DC6F}" type="sibTrans" cxnId="{52B0FDFB-85CA-4EBC-B492-F3D7EC07BA86}">
      <dgm:prSet/>
      <dgm:spPr/>
      <dgm:t>
        <a:bodyPr/>
        <a:lstStyle/>
        <a:p>
          <a:pPr latinLnBrk="1"/>
          <a:endParaRPr lang="ko-KR" altLang="en-US"/>
        </a:p>
      </dgm:t>
    </dgm:pt>
    <dgm:pt modelId="{0159BEAB-BD1A-4B03-AE71-84B89D8C958E}">
      <dgm:prSet phldrT="[텍스트]"/>
      <dgm:spPr/>
      <dgm:t>
        <a:bodyPr/>
        <a:lstStyle/>
        <a:p>
          <a:pPr latinLnBrk="1"/>
          <a:r>
            <a:rPr lang="ko-KR" altLang="en-US" dirty="0" smtClean="0"/>
            <a:t>구현 가능성 테스트</a:t>
          </a:r>
          <a:endParaRPr lang="ko-KR" altLang="en-US" dirty="0"/>
        </a:p>
      </dgm:t>
    </dgm:pt>
    <dgm:pt modelId="{2A8FC215-BD61-469E-B3DC-3702ABA143AD}" type="parTrans" cxnId="{021E7035-522E-46ED-B504-040A4BADBC23}">
      <dgm:prSet/>
      <dgm:spPr/>
      <dgm:t>
        <a:bodyPr/>
        <a:lstStyle/>
        <a:p>
          <a:pPr latinLnBrk="1"/>
          <a:endParaRPr lang="ko-KR" altLang="en-US"/>
        </a:p>
      </dgm:t>
    </dgm:pt>
    <dgm:pt modelId="{2831F45A-4F0E-4D34-90E8-F306D626D87F}" type="sibTrans" cxnId="{021E7035-522E-46ED-B504-040A4BADBC23}">
      <dgm:prSet/>
      <dgm:spPr/>
      <dgm:t>
        <a:bodyPr/>
        <a:lstStyle/>
        <a:p>
          <a:pPr latinLnBrk="1"/>
          <a:endParaRPr lang="ko-KR" altLang="en-US"/>
        </a:p>
      </dgm:t>
    </dgm:pt>
    <dgm:pt modelId="{A5B4AFB0-D523-4439-812A-1E034A8542B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BA1DEB9-05CA-4624-BC9C-0FD2B64AE0F7}" type="parTrans" cxnId="{799654EE-C27A-4B32-BF43-6B7B04054766}">
      <dgm:prSet/>
      <dgm:spPr/>
      <dgm:t>
        <a:bodyPr/>
        <a:lstStyle/>
        <a:p>
          <a:pPr latinLnBrk="1"/>
          <a:endParaRPr lang="ko-KR" altLang="en-US"/>
        </a:p>
      </dgm:t>
    </dgm:pt>
    <dgm:pt modelId="{B64B6B01-F378-42EA-9651-5741C5350A47}" type="sibTrans" cxnId="{799654EE-C27A-4B32-BF43-6B7B04054766}">
      <dgm:prSet/>
      <dgm:spPr/>
      <dgm:t>
        <a:bodyPr/>
        <a:lstStyle/>
        <a:p>
          <a:pPr latinLnBrk="1"/>
          <a:endParaRPr lang="ko-KR" altLang="en-US"/>
        </a:p>
      </dgm:t>
    </dgm:pt>
    <dgm:pt modelId="{22AF4E77-1A62-42FD-9DEA-712ECFF6F94B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4FCB893-C3AB-4987-BC0C-4CEB38E6F35E}" type="parTrans" cxnId="{260D2164-21A1-4FB6-9C30-7CB73BCA6850}">
      <dgm:prSet/>
      <dgm:spPr/>
      <dgm:t>
        <a:bodyPr/>
        <a:lstStyle/>
        <a:p>
          <a:pPr latinLnBrk="1"/>
          <a:endParaRPr lang="ko-KR" altLang="en-US"/>
        </a:p>
      </dgm:t>
    </dgm:pt>
    <dgm:pt modelId="{4B7946DF-D439-48B2-BB33-6C8F66BA594F}" type="sibTrans" cxnId="{260D2164-21A1-4FB6-9C30-7CB73BCA6850}">
      <dgm:prSet/>
      <dgm:spPr/>
      <dgm:t>
        <a:bodyPr/>
        <a:lstStyle/>
        <a:p>
          <a:pPr latinLnBrk="1"/>
          <a:endParaRPr lang="ko-KR" altLang="en-US"/>
        </a:p>
      </dgm:t>
    </dgm:pt>
    <dgm:pt modelId="{C98BCB13-4FA4-41E7-BCC7-AAF096005727}">
      <dgm:prSet phldrT="[텍스트]"/>
      <dgm:spPr/>
      <dgm:t>
        <a:bodyPr/>
        <a:lstStyle/>
        <a:p>
          <a:pPr latinLnBrk="1"/>
          <a:r>
            <a:rPr lang="ko-KR" altLang="en-US" dirty="0" smtClean="0"/>
            <a:t>작업 분배와 응용프로그램 제작</a:t>
          </a:r>
          <a:endParaRPr lang="ko-KR" altLang="en-US" dirty="0"/>
        </a:p>
      </dgm:t>
    </dgm:pt>
    <dgm:pt modelId="{BF92E12A-12B6-4909-A08B-EA11C7FFE0C0}" type="parTrans" cxnId="{B1EDC316-8D99-4206-89A9-DF1E98985321}">
      <dgm:prSet/>
      <dgm:spPr/>
      <dgm:t>
        <a:bodyPr/>
        <a:lstStyle/>
        <a:p>
          <a:pPr latinLnBrk="1"/>
          <a:endParaRPr lang="ko-KR" altLang="en-US"/>
        </a:p>
      </dgm:t>
    </dgm:pt>
    <dgm:pt modelId="{71392515-BCE3-4592-A29C-9C8EAA5FEF3D}" type="sibTrans" cxnId="{B1EDC316-8D99-4206-89A9-DF1E98985321}">
      <dgm:prSet/>
      <dgm:spPr/>
      <dgm:t>
        <a:bodyPr/>
        <a:lstStyle/>
        <a:p>
          <a:pPr latinLnBrk="1"/>
          <a:endParaRPr lang="ko-KR" altLang="en-US"/>
        </a:p>
      </dgm:t>
    </dgm:pt>
    <dgm:pt modelId="{00FA21F4-2447-4B6D-AE35-5C87BA80B760}">
      <dgm:prSet phldrT="[텍스트]"/>
      <dgm:spPr/>
      <dgm:t>
        <a:bodyPr/>
        <a:lstStyle/>
        <a:p>
          <a:pPr latinLnBrk="1"/>
          <a:r>
            <a:rPr lang="ko-KR" altLang="en-US" dirty="0" smtClean="0"/>
            <a:t>응용프로그램과 인터페이스 작업</a:t>
          </a:r>
          <a:endParaRPr lang="ko-KR" altLang="en-US" dirty="0"/>
        </a:p>
      </dgm:t>
    </dgm:pt>
    <dgm:pt modelId="{8B0A379D-736E-4FA2-8E40-5F6D117D351D}" type="parTrans" cxnId="{C072B99D-5E8E-4651-92D0-1543FE433196}">
      <dgm:prSet/>
      <dgm:spPr/>
      <dgm:t>
        <a:bodyPr/>
        <a:lstStyle/>
        <a:p>
          <a:pPr latinLnBrk="1"/>
          <a:endParaRPr lang="ko-KR" altLang="en-US"/>
        </a:p>
      </dgm:t>
    </dgm:pt>
    <dgm:pt modelId="{B32FECFE-D726-4A76-A50F-53E8134E38C8}" type="sibTrans" cxnId="{C072B99D-5E8E-4651-92D0-1543FE433196}">
      <dgm:prSet/>
      <dgm:spPr/>
      <dgm:t>
        <a:bodyPr/>
        <a:lstStyle/>
        <a:p>
          <a:pPr latinLnBrk="1"/>
          <a:endParaRPr lang="ko-KR" altLang="en-US"/>
        </a:p>
      </dgm:t>
    </dgm:pt>
    <dgm:pt modelId="{F04C9164-79D0-430E-B2FA-E92C3A808CE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840294D-D2F6-4E2B-B433-0B5CF4C086C3}" type="parTrans" cxnId="{B78BBD0A-434F-48BE-8473-CC52A4681B7C}">
      <dgm:prSet/>
      <dgm:spPr/>
      <dgm:t>
        <a:bodyPr/>
        <a:lstStyle/>
        <a:p>
          <a:pPr latinLnBrk="1"/>
          <a:endParaRPr lang="ko-KR" altLang="en-US"/>
        </a:p>
      </dgm:t>
    </dgm:pt>
    <dgm:pt modelId="{B5E9C789-2A8D-4CCD-BD02-019FE658CDE5}" type="sibTrans" cxnId="{B78BBD0A-434F-48BE-8473-CC52A4681B7C}">
      <dgm:prSet/>
      <dgm:spPr/>
      <dgm:t>
        <a:bodyPr/>
        <a:lstStyle/>
        <a:p>
          <a:pPr latinLnBrk="1"/>
          <a:endParaRPr lang="ko-KR" altLang="en-US"/>
        </a:p>
      </dgm:t>
    </dgm:pt>
    <dgm:pt modelId="{B89F70D6-A364-459D-A57C-5E3C367A0598}">
      <dgm:prSet phldrT="[텍스트]"/>
      <dgm:spPr/>
      <dgm:t>
        <a:bodyPr/>
        <a:lstStyle/>
        <a:p>
          <a:pPr latinLnBrk="1"/>
          <a:r>
            <a:rPr lang="ko-KR" altLang="en-US" smtClean="0"/>
            <a:t>테스트</a:t>
          </a:r>
          <a:r>
            <a:rPr lang="en-US" altLang="ko-KR" smtClean="0"/>
            <a:t>, PPT, </a:t>
          </a:r>
          <a:r>
            <a:rPr lang="ko-KR" altLang="en-US" smtClean="0"/>
            <a:t>문서화</a:t>
          </a:r>
          <a:endParaRPr lang="ko-KR" altLang="en-US" dirty="0"/>
        </a:p>
      </dgm:t>
    </dgm:pt>
    <dgm:pt modelId="{998D4D6D-9B05-4FF2-98E5-7A63497D91F4}" type="parTrans" cxnId="{689CECC4-0B7A-42C8-952D-EE4EA2CC28F0}">
      <dgm:prSet/>
      <dgm:spPr/>
      <dgm:t>
        <a:bodyPr/>
        <a:lstStyle/>
        <a:p>
          <a:pPr latinLnBrk="1"/>
          <a:endParaRPr lang="ko-KR" altLang="en-US"/>
        </a:p>
      </dgm:t>
    </dgm:pt>
    <dgm:pt modelId="{B35DC151-6A54-41D3-A172-DBCD10BA8ECD}" type="sibTrans" cxnId="{689CECC4-0B7A-42C8-952D-EE4EA2CC28F0}">
      <dgm:prSet/>
      <dgm:spPr/>
      <dgm:t>
        <a:bodyPr/>
        <a:lstStyle/>
        <a:p>
          <a:pPr latinLnBrk="1"/>
          <a:endParaRPr lang="ko-KR" altLang="en-US"/>
        </a:p>
      </dgm:t>
    </dgm:pt>
    <dgm:pt modelId="{B7887F57-3EEA-41AF-85BE-28DA4225E77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CB63D44-EFB3-4758-A053-C78A21BF7440}" type="parTrans" cxnId="{8DB3B47E-8F89-450B-B2D9-F22364A686BF}">
      <dgm:prSet/>
      <dgm:spPr/>
      <dgm:t>
        <a:bodyPr/>
        <a:lstStyle/>
        <a:p>
          <a:pPr latinLnBrk="1"/>
          <a:endParaRPr lang="ko-KR" altLang="en-US"/>
        </a:p>
      </dgm:t>
    </dgm:pt>
    <dgm:pt modelId="{3050F04B-9F03-4AE2-AAEF-22F63A4B5850}" type="sibTrans" cxnId="{8DB3B47E-8F89-450B-B2D9-F22364A686BF}">
      <dgm:prSet/>
      <dgm:spPr/>
      <dgm:t>
        <a:bodyPr/>
        <a:lstStyle/>
        <a:p>
          <a:pPr latinLnBrk="1"/>
          <a:endParaRPr lang="ko-KR" altLang="en-US"/>
        </a:p>
      </dgm:t>
    </dgm:pt>
    <dgm:pt modelId="{7B3FD23E-BC95-4797-B675-4ADA58C7CC08}" type="pres">
      <dgm:prSet presAssocID="{1D2A47AB-FFAF-41D3-85F2-768B2F53F3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3BEA8-6292-4BC9-B337-C0597BD008E8}" type="pres">
      <dgm:prSet presAssocID="{C6970DE7-C97A-4080-9A91-6E4700617818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823F87-F895-4C86-A355-EA75AF535F18}" type="pres">
      <dgm:prSet presAssocID="{C6970DE7-C97A-4080-9A91-6E4700617818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A2D248-8507-4EEB-B7C9-F10A7CD8C03F}" type="pres">
      <dgm:prSet presAssocID="{C6970DE7-C97A-4080-9A91-6E4700617818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A2F590-BF50-452C-BAC7-F3448FF478DC}" type="pres">
      <dgm:prSet presAssocID="{21D4714D-D20D-4A43-A90C-1FC6BD50BEEE}" presName="sp" presStyleCnt="0"/>
      <dgm:spPr/>
      <dgm:t>
        <a:bodyPr/>
        <a:lstStyle/>
        <a:p>
          <a:pPr latinLnBrk="1"/>
          <a:endParaRPr lang="ko-KR" altLang="en-US"/>
        </a:p>
      </dgm:t>
    </dgm:pt>
    <dgm:pt modelId="{D5DA2455-0C16-4C2B-89B1-CFE7867BEA47}" type="pres">
      <dgm:prSet presAssocID="{781BD49E-D0C0-43B2-A181-6DAD675DC7D3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41DE926-D482-45FD-9218-D5B7BF3DE51A}" type="pres">
      <dgm:prSet presAssocID="{781BD49E-D0C0-43B2-A181-6DAD675DC7D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7D06C-440A-4212-8D5D-8B410323CEE8}" type="pres">
      <dgm:prSet presAssocID="{781BD49E-D0C0-43B2-A181-6DAD675DC7D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F2DF9F-BEF1-4770-B6E0-FF3F5B82AE03}" type="pres">
      <dgm:prSet presAssocID="{152F41AB-48AD-42A5-8992-46EFA351DC6F}" presName="sp" presStyleCnt="0"/>
      <dgm:spPr/>
      <dgm:t>
        <a:bodyPr/>
        <a:lstStyle/>
        <a:p>
          <a:pPr latinLnBrk="1"/>
          <a:endParaRPr lang="ko-KR" altLang="en-US"/>
        </a:p>
      </dgm:t>
    </dgm:pt>
    <dgm:pt modelId="{E34FB627-5AAB-42DF-9435-A9A9469D8A30}" type="pres">
      <dgm:prSet presAssocID="{A5B4AFB0-D523-4439-812A-1E034A8542B3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EE29341-9215-438F-87E4-41E36EC9B0C6}" type="pres">
      <dgm:prSet presAssocID="{A5B4AFB0-D523-4439-812A-1E034A8542B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144FB7-96D4-45E6-89BE-5B5559E8BA54}" type="pres">
      <dgm:prSet presAssocID="{A5B4AFB0-D523-4439-812A-1E034A8542B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473713-704B-49EA-991F-68A4F07EEBD2}" type="pres">
      <dgm:prSet presAssocID="{B64B6B01-F378-42EA-9651-5741C5350A47}" presName="sp" presStyleCnt="0"/>
      <dgm:spPr/>
      <dgm:t>
        <a:bodyPr/>
        <a:lstStyle/>
        <a:p>
          <a:pPr latinLnBrk="1"/>
          <a:endParaRPr lang="ko-KR" altLang="en-US"/>
        </a:p>
      </dgm:t>
    </dgm:pt>
    <dgm:pt modelId="{C6B26C81-BEE1-42F6-8203-909FAA3B39E1}" type="pres">
      <dgm:prSet presAssocID="{22AF4E77-1A62-42FD-9DEA-712ECFF6F94B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6DF40F77-EB3B-4AF0-8D45-718710012798}" type="pres">
      <dgm:prSet presAssocID="{22AF4E77-1A62-42FD-9DEA-712ECFF6F94B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5B5F-7691-4143-8115-A0276D6B3B3F}" type="pres">
      <dgm:prSet presAssocID="{22AF4E77-1A62-42FD-9DEA-712ECFF6F94B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A4C908-F140-4FBA-8041-79AF59E3C20B}" type="pres">
      <dgm:prSet presAssocID="{4B7946DF-D439-48B2-BB33-6C8F66BA594F}" presName="sp" presStyleCnt="0"/>
      <dgm:spPr/>
      <dgm:t>
        <a:bodyPr/>
        <a:lstStyle/>
        <a:p>
          <a:pPr latinLnBrk="1"/>
          <a:endParaRPr lang="ko-KR" altLang="en-US"/>
        </a:p>
      </dgm:t>
    </dgm:pt>
    <dgm:pt modelId="{F0A54571-9528-4F81-B50A-1B367D4645E3}" type="pres">
      <dgm:prSet presAssocID="{F04C9164-79D0-430E-B2FA-E92C3A808CE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63AD55F8-D334-45EF-8391-473E501475A7}" type="pres">
      <dgm:prSet presAssocID="{F04C9164-79D0-430E-B2FA-E92C3A808CE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C4D642-CEFD-4414-AB81-D04CFD784F45}" type="pres">
      <dgm:prSet presAssocID="{F04C9164-79D0-430E-B2FA-E92C3A808CE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0F1E77-7C1B-475D-9EB8-79C847EEFF03}" type="pres">
      <dgm:prSet presAssocID="{B5E9C789-2A8D-4CCD-BD02-019FE658CDE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4D05B435-DE9E-4F79-B4D5-0529A10E6E88}" type="pres">
      <dgm:prSet presAssocID="{B7887F57-3EEA-41AF-85BE-28DA4225E77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476AC324-227B-4DAE-9A47-78E294DC077C}" type="pres">
      <dgm:prSet presAssocID="{B7887F57-3EEA-41AF-85BE-28DA4225E77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A665F5-F10F-4157-90C3-51B0114966F2}" type="pres">
      <dgm:prSet presAssocID="{B7887F57-3EEA-41AF-85BE-28DA4225E77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EDC316-8D99-4206-89A9-DF1E98985321}" srcId="{22AF4E77-1A62-42FD-9DEA-712ECFF6F94B}" destId="{C98BCB13-4FA4-41E7-BCC7-AAF096005727}" srcOrd="0" destOrd="0" parTransId="{BF92E12A-12B6-4909-A08B-EA11C7FFE0C0}" sibTransId="{71392515-BCE3-4592-A29C-9C8EAA5FEF3D}"/>
    <dgm:cxn modelId="{52B0FDFB-85CA-4EBC-B492-F3D7EC07BA86}" srcId="{1D2A47AB-FFAF-41D3-85F2-768B2F53F395}" destId="{781BD49E-D0C0-43B2-A181-6DAD675DC7D3}" srcOrd="1" destOrd="0" parTransId="{87E27C24-0726-482E-B8DF-C84C001A6BD6}" sibTransId="{152F41AB-48AD-42A5-8992-46EFA351DC6F}"/>
    <dgm:cxn modelId="{07E1C2AF-6979-4CAA-8204-87800E0EAC33}" type="presOf" srcId="{F04C9164-79D0-430E-B2FA-E92C3A808CE9}" destId="{63AD55F8-D334-45EF-8391-473E501475A7}" srcOrd="0" destOrd="0" presId="urn:microsoft.com/office/officeart/2005/8/layout/chevron2"/>
    <dgm:cxn modelId="{5CE9C6EA-C6DD-4964-B8A2-2B30F51E4D11}" srcId="{C6970DE7-C97A-4080-9A91-6E4700617818}" destId="{CD25363D-5346-4102-AC2C-56232361A088}" srcOrd="0" destOrd="0" parTransId="{E181B3B4-B805-46B0-B58D-7EC437161094}" sibTransId="{3005D107-8068-42DF-8EFE-A8F55111E742}"/>
    <dgm:cxn modelId="{854B558A-8E40-4E69-94BF-D56F3ADF511D}" type="presOf" srcId="{781BD49E-D0C0-43B2-A181-6DAD675DC7D3}" destId="{D41DE926-D482-45FD-9218-D5B7BF3DE51A}" srcOrd="0" destOrd="0" presId="urn:microsoft.com/office/officeart/2005/8/layout/chevron2"/>
    <dgm:cxn modelId="{689CECC4-0B7A-42C8-952D-EE4EA2CC28F0}" srcId="{B7887F57-3EEA-41AF-85BE-28DA4225E77D}" destId="{B89F70D6-A364-459D-A57C-5E3C367A0598}" srcOrd="0" destOrd="0" parTransId="{998D4D6D-9B05-4FF2-98E5-7A63497D91F4}" sibTransId="{B35DC151-6A54-41D3-A172-DBCD10BA8ECD}"/>
    <dgm:cxn modelId="{13A3C68A-CF7B-43B9-A471-44478BE8B9D7}" type="presOf" srcId="{B7887F57-3EEA-41AF-85BE-28DA4225E77D}" destId="{476AC324-227B-4DAE-9A47-78E294DC077C}" srcOrd="0" destOrd="0" presId="urn:microsoft.com/office/officeart/2005/8/layout/chevron2"/>
    <dgm:cxn modelId="{9E03474F-7144-4CA6-A721-C654891F3098}" srcId="{1D2A47AB-FFAF-41D3-85F2-768B2F53F395}" destId="{C6970DE7-C97A-4080-9A91-6E4700617818}" srcOrd="0" destOrd="0" parTransId="{A896EB4D-6CE3-400C-9573-EFB20FED30DD}" sibTransId="{21D4714D-D20D-4A43-A90C-1FC6BD50BEEE}"/>
    <dgm:cxn modelId="{526DA110-7673-4DDC-82FE-6708485C04FF}" type="presOf" srcId="{A5B4AFB0-D523-4439-812A-1E034A8542B3}" destId="{DEE29341-9215-438F-87E4-41E36EC9B0C6}" srcOrd="0" destOrd="0" presId="urn:microsoft.com/office/officeart/2005/8/layout/chevron2"/>
    <dgm:cxn modelId="{799654EE-C27A-4B32-BF43-6B7B04054766}" srcId="{1D2A47AB-FFAF-41D3-85F2-768B2F53F395}" destId="{A5B4AFB0-D523-4439-812A-1E034A8542B3}" srcOrd="2" destOrd="0" parTransId="{5BA1DEB9-05CA-4624-BC9C-0FD2B64AE0F7}" sibTransId="{B64B6B01-F378-42EA-9651-5741C5350A47}"/>
    <dgm:cxn modelId="{7FD3B9C3-D7AA-4634-9C8A-436FE3D8D22D}" type="presOf" srcId="{C98BCB13-4FA4-41E7-BCC7-AAF096005727}" destId="{496A5B5F-7691-4143-8115-A0276D6B3B3F}" srcOrd="0" destOrd="0" presId="urn:microsoft.com/office/officeart/2005/8/layout/chevron2"/>
    <dgm:cxn modelId="{C3D09D5C-3F1E-44E1-921A-ECE826EC6647}" type="presOf" srcId="{0159BEAB-BD1A-4B03-AE71-84B89D8C958E}" destId="{65144FB7-96D4-45E6-89BE-5B5559E8BA54}" srcOrd="0" destOrd="0" presId="urn:microsoft.com/office/officeart/2005/8/layout/chevron2"/>
    <dgm:cxn modelId="{021E7035-522E-46ED-B504-040A4BADBC23}" srcId="{A5B4AFB0-D523-4439-812A-1E034A8542B3}" destId="{0159BEAB-BD1A-4B03-AE71-84B89D8C958E}" srcOrd="0" destOrd="0" parTransId="{2A8FC215-BD61-469E-B3DC-3702ABA143AD}" sibTransId="{2831F45A-4F0E-4D34-90E8-F306D626D87F}"/>
    <dgm:cxn modelId="{E54EAFDE-57D9-4B55-889F-E822B068A380}" type="presOf" srcId="{C6970DE7-C97A-4080-9A91-6E4700617818}" destId="{77823F87-F895-4C86-A355-EA75AF535F18}" srcOrd="0" destOrd="0" presId="urn:microsoft.com/office/officeart/2005/8/layout/chevron2"/>
    <dgm:cxn modelId="{8DB3B47E-8F89-450B-B2D9-F22364A686BF}" srcId="{1D2A47AB-FFAF-41D3-85F2-768B2F53F395}" destId="{B7887F57-3EEA-41AF-85BE-28DA4225E77D}" srcOrd="5" destOrd="0" parTransId="{3CB63D44-EFB3-4758-A053-C78A21BF7440}" sibTransId="{3050F04B-9F03-4AE2-AAEF-22F63A4B5850}"/>
    <dgm:cxn modelId="{640EAB7C-46EF-4F86-98C5-09AA02BFF538}" type="presOf" srcId="{B89F70D6-A364-459D-A57C-5E3C367A0598}" destId="{DDA665F5-F10F-4157-90C3-51B0114966F2}" srcOrd="0" destOrd="0" presId="urn:microsoft.com/office/officeart/2005/8/layout/chevron2"/>
    <dgm:cxn modelId="{66379B53-AD72-4BB7-BEA0-FF9A0F615B73}" type="presOf" srcId="{DB89C4F9-3F50-42DE-ACA0-2FBE5F791BF4}" destId="{5EA7D06C-440A-4212-8D5D-8B410323CEE8}" srcOrd="0" destOrd="0" presId="urn:microsoft.com/office/officeart/2005/8/layout/chevron2"/>
    <dgm:cxn modelId="{80217A41-5156-428E-9604-ACA3E0D08AF0}" type="presOf" srcId="{CD25363D-5346-4102-AC2C-56232361A088}" destId="{E0A2D248-8507-4EEB-B7C9-F10A7CD8C03F}" srcOrd="0" destOrd="0" presId="urn:microsoft.com/office/officeart/2005/8/layout/chevron2"/>
    <dgm:cxn modelId="{2FB7DA2D-2B1B-4664-8903-F87652861ACD}" srcId="{781BD49E-D0C0-43B2-A181-6DAD675DC7D3}" destId="{DB89C4F9-3F50-42DE-ACA0-2FBE5F791BF4}" srcOrd="0" destOrd="0" parTransId="{56CFA030-B824-4A71-A37E-4CE1A5DA3AA6}" sibTransId="{325E6176-AB83-4A9E-84B3-94B92E97C3CF}"/>
    <dgm:cxn modelId="{D7FF020E-B191-4B73-8E41-93E85AD32AAA}" type="presOf" srcId="{22AF4E77-1A62-42FD-9DEA-712ECFF6F94B}" destId="{6DF40F77-EB3B-4AF0-8D45-718710012798}" srcOrd="0" destOrd="0" presId="urn:microsoft.com/office/officeart/2005/8/layout/chevron2"/>
    <dgm:cxn modelId="{E59A4333-53E8-4296-964E-BAA9475A89CF}" type="presOf" srcId="{1D2A47AB-FFAF-41D3-85F2-768B2F53F395}" destId="{7B3FD23E-BC95-4797-B675-4ADA58C7CC08}" srcOrd="0" destOrd="0" presId="urn:microsoft.com/office/officeart/2005/8/layout/chevron2"/>
    <dgm:cxn modelId="{C072B99D-5E8E-4651-92D0-1543FE433196}" srcId="{F04C9164-79D0-430E-B2FA-E92C3A808CE9}" destId="{00FA21F4-2447-4B6D-AE35-5C87BA80B760}" srcOrd="0" destOrd="0" parTransId="{8B0A379D-736E-4FA2-8E40-5F6D117D351D}" sibTransId="{B32FECFE-D726-4A76-A50F-53E8134E38C8}"/>
    <dgm:cxn modelId="{B78BBD0A-434F-48BE-8473-CC52A4681B7C}" srcId="{1D2A47AB-FFAF-41D3-85F2-768B2F53F395}" destId="{F04C9164-79D0-430E-B2FA-E92C3A808CE9}" srcOrd="4" destOrd="0" parTransId="{9840294D-D2F6-4E2B-B433-0B5CF4C086C3}" sibTransId="{B5E9C789-2A8D-4CCD-BD02-019FE658CDE5}"/>
    <dgm:cxn modelId="{5042E09B-C398-421B-8552-709DBF41E550}" type="presOf" srcId="{00FA21F4-2447-4B6D-AE35-5C87BA80B760}" destId="{D0C4D642-CEFD-4414-AB81-D04CFD784F45}" srcOrd="0" destOrd="0" presId="urn:microsoft.com/office/officeart/2005/8/layout/chevron2"/>
    <dgm:cxn modelId="{260D2164-21A1-4FB6-9C30-7CB73BCA6850}" srcId="{1D2A47AB-FFAF-41D3-85F2-768B2F53F395}" destId="{22AF4E77-1A62-42FD-9DEA-712ECFF6F94B}" srcOrd="3" destOrd="0" parTransId="{A4FCB893-C3AB-4987-BC0C-4CEB38E6F35E}" sibTransId="{4B7946DF-D439-48B2-BB33-6C8F66BA594F}"/>
    <dgm:cxn modelId="{5AD16409-A9EB-4A6C-A5DF-0E0EECB672E5}" type="presParOf" srcId="{7B3FD23E-BC95-4797-B675-4ADA58C7CC08}" destId="{FC33BEA8-6292-4BC9-B337-C0597BD008E8}" srcOrd="0" destOrd="0" presId="urn:microsoft.com/office/officeart/2005/8/layout/chevron2"/>
    <dgm:cxn modelId="{ECAD1432-C630-4C0C-866B-CB32A35964FA}" type="presParOf" srcId="{FC33BEA8-6292-4BC9-B337-C0597BD008E8}" destId="{77823F87-F895-4C86-A355-EA75AF535F18}" srcOrd="0" destOrd="0" presId="urn:microsoft.com/office/officeart/2005/8/layout/chevron2"/>
    <dgm:cxn modelId="{AD798D62-37F8-42B0-8DCA-3CD207B38DC1}" type="presParOf" srcId="{FC33BEA8-6292-4BC9-B337-C0597BD008E8}" destId="{E0A2D248-8507-4EEB-B7C9-F10A7CD8C03F}" srcOrd="1" destOrd="0" presId="urn:microsoft.com/office/officeart/2005/8/layout/chevron2"/>
    <dgm:cxn modelId="{ED28955D-AB47-4507-A162-0A6B379A9420}" type="presParOf" srcId="{7B3FD23E-BC95-4797-B675-4ADA58C7CC08}" destId="{E4A2F590-BF50-452C-BAC7-F3448FF478DC}" srcOrd="1" destOrd="0" presId="urn:microsoft.com/office/officeart/2005/8/layout/chevron2"/>
    <dgm:cxn modelId="{B137259B-8B07-4E00-A42A-BA094DDCEE1A}" type="presParOf" srcId="{7B3FD23E-BC95-4797-B675-4ADA58C7CC08}" destId="{D5DA2455-0C16-4C2B-89B1-CFE7867BEA47}" srcOrd="2" destOrd="0" presId="urn:microsoft.com/office/officeart/2005/8/layout/chevron2"/>
    <dgm:cxn modelId="{8F70DCE9-41FC-4A35-AADE-46E3557C08D7}" type="presParOf" srcId="{D5DA2455-0C16-4C2B-89B1-CFE7867BEA47}" destId="{D41DE926-D482-45FD-9218-D5B7BF3DE51A}" srcOrd="0" destOrd="0" presId="urn:microsoft.com/office/officeart/2005/8/layout/chevron2"/>
    <dgm:cxn modelId="{59DF055D-AC1E-4EB0-9BC0-4ED85A49FCD2}" type="presParOf" srcId="{D5DA2455-0C16-4C2B-89B1-CFE7867BEA47}" destId="{5EA7D06C-440A-4212-8D5D-8B410323CEE8}" srcOrd="1" destOrd="0" presId="urn:microsoft.com/office/officeart/2005/8/layout/chevron2"/>
    <dgm:cxn modelId="{C9B7E36F-00FE-49C8-9C41-5D36134FF6EA}" type="presParOf" srcId="{7B3FD23E-BC95-4797-B675-4ADA58C7CC08}" destId="{BBF2DF9F-BEF1-4770-B6E0-FF3F5B82AE03}" srcOrd="3" destOrd="0" presId="urn:microsoft.com/office/officeart/2005/8/layout/chevron2"/>
    <dgm:cxn modelId="{32AF36A8-2A44-43E2-9AA4-6AEDBE1BE715}" type="presParOf" srcId="{7B3FD23E-BC95-4797-B675-4ADA58C7CC08}" destId="{E34FB627-5AAB-42DF-9435-A9A9469D8A30}" srcOrd="4" destOrd="0" presId="urn:microsoft.com/office/officeart/2005/8/layout/chevron2"/>
    <dgm:cxn modelId="{AF7BB36B-9348-4F9E-84D3-73EB4521D16D}" type="presParOf" srcId="{E34FB627-5AAB-42DF-9435-A9A9469D8A30}" destId="{DEE29341-9215-438F-87E4-41E36EC9B0C6}" srcOrd="0" destOrd="0" presId="urn:microsoft.com/office/officeart/2005/8/layout/chevron2"/>
    <dgm:cxn modelId="{A9AEC187-997C-4AB0-9935-B7F2966F90CE}" type="presParOf" srcId="{E34FB627-5AAB-42DF-9435-A9A9469D8A30}" destId="{65144FB7-96D4-45E6-89BE-5B5559E8BA54}" srcOrd="1" destOrd="0" presId="urn:microsoft.com/office/officeart/2005/8/layout/chevron2"/>
    <dgm:cxn modelId="{C4E90A4E-9244-48C2-9CB0-A688425857E1}" type="presParOf" srcId="{7B3FD23E-BC95-4797-B675-4ADA58C7CC08}" destId="{31473713-704B-49EA-991F-68A4F07EEBD2}" srcOrd="5" destOrd="0" presId="urn:microsoft.com/office/officeart/2005/8/layout/chevron2"/>
    <dgm:cxn modelId="{8F50DD3E-FE19-48D1-B2D6-852ECF87D2F7}" type="presParOf" srcId="{7B3FD23E-BC95-4797-B675-4ADA58C7CC08}" destId="{C6B26C81-BEE1-42F6-8203-909FAA3B39E1}" srcOrd="6" destOrd="0" presId="urn:microsoft.com/office/officeart/2005/8/layout/chevron2"/>
    <dgm:cxn modelId="{B0644F3D-BECF-41BC-836E-3D0807B4B637}" type="presParOf" srcId="{C6B26C81-BEE1-42F6-8203-909FAA3B39E1}" destId="{6DF40F77-EB3B-4AF0-8D45-718710012798}" srcOrd="0" destOrd="0" presId="urn:microsoft.com/office/officeart/2005/8/layout/chevron2"/>
    <dgm:cxn modelId="{07156963-B0C1-4C90-ACC3-F74F815773BA}" type="presParOf" srcId="{C6B26C81-BEE1-42F6-8203-909FAA3B39E1}" destId="{496A5B5F-7691-4143-8115-A0276D6B3B3F}" srcOrd="1" destOrd="0" presId="urn:microsoft.com/office/officeart/2005/8/layout/chevron2"/>
    <dgm:cxn modelId="{59D3AEE3-95BB-41B0-BE04-391BB2616E38}" type="presParOf" srcId="{7B3FD23E-BC95-4797-B675-4ADA58C7CC08}" destId="{AAA4C908-F140-4FBA-8041-79AF59E3C20B}" srcOrd="7" destOrd="0" presId="urn:microsoft.com/office/officeart/2005/8/layout/chevron2"/>
    <dgm:cxn modelId="{861399FB-346E-4B34-9B14-120D9C112C3C}" type="presParOf" srcId="{7B3FD23E-BC95-4797-B675-4ADA58C7CC08}" destId="{F0A54571-9528-4F81-B50A-1B367D4645E3}" srcOrd="8" destOrd="0" presId="urn:microsoft.com/office/officeart/2005/8/layout/chevron2"/>
    <dgm:cxn modelId="{DD20AC1F-E4A3-45BD-9EB8-9F03238E5BC7}" type="presParOf" srcId="{F0A54571-9528-4F81-B50A-1B367D4645E3}" destId="{63AD55F8-D334-45EF-8391-473E501475A7}" srcOrd="0" destOrd="0" presId="urn:microsoft.com/office/officeart/2005/8/layout/chevron2"/>
    <dgm:cxn modelId="{A8FB3B02-2FD4-4E95-82EB-8509FAB157FE}" type="presParOf" srcId="{F0A54571-9528-4F81-B50A-1B367D4645E3}" destId="{D0C4D642-CEFD-4414-AB81-D04CFD784F45}" srcOrd="1" destOrd="0" presId="urn:microsoft.com/office/officeart/2005/8/layout/chevron2"/>
    <dgm:cxn modelId="{64F377C6-684C-4DBE-BE78-37F8382BB95B}" type="presParOf" srcId="{7B3FD23E-BC95-4797-B675-4ADA58C7CC08}" destId="{B60F1E77-7C1B-475D-9EB8-79C847EEFF03}" srcOrd="9" destOrd="0" presId="urn:microsoft.com/office/officeart/2005/8/layout/chevron2"/>
    <dgm:cxn modelId="{BB95423D-B387-4FDE-A528-7C353279D1B1}" type="presParOf" srcId="{7B3FD23E-BC95-4797-B675-4ADA58C7CC08}" destId="{4D05B435-DE9E-4F79-B4D5-0529A10E6E88}" srcOrd="10" destOrd="0" presId="urn:microsoft.com/office/officeart/2005/8/layout/chevron2"/>
    <dgm:cxn modelId="{F2E15582-7190-438A-B580-220E10DD3803}" type="presParOf" srcId="{4D05B435-DE9E-4F79-B4D5-0529A10E6E88}" destId="{476AC324-227B-4DAE-9A47-78E294DC077C}" srcOrd="0" destOrd="0" presId="urn:microsoft.com/office/officeart/2005/8/layout/chevron2"/>
    <dgm:cxn modelId="{AFD7298F-83E5-42B5-BBF4-1546D3C0554B}" type="presParOf" srcId="{4D05B435-DE9E-4F79-B4D5-0529A10E6E88}" destId="{DDA665F5-F10F-4157-90C3-51B0114966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23F87-F895-4C86-A355-EA75AF535F18}">
      <dsp:nvSpPr>
        <dsp:cNvPr id="0" name=""/>
        <dsp:cNvSpPr/>
      </dsp:nvSpPr>
      <dsp:spPr>
        <a:xfrm rot="5400000">
          <a:off x="-132204" y="134292"/>
          <a:ext cx="881360" cy="616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0" y="310564"/>
        <a:ext cx="616952" cy="264408"/>
      </dsp:txXfrm>
    </dsp:sp>
    <dsp:sp modelId="{E0A2D248-8507-4EEB-B7C9-F10A7CD8C03F}">
      <dsp:nvSpPr>
        <dsp:cNvPr id="0" name=""/>
        <dsp:cNvSpPr/>
      </dsp:nvSpPr>
      <dsp:spPr>
        <a:xfrm rot="5400000">
          <a:off x="4149534" y="-3530493"/>
          <a:ext cx="572884" cy="7638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/>
            <a:t>요구사항 분석</a:t>
          </a:r>
          <a:endParaRPr lang="ko-KR" altLang="en-US" sz="2300" kern="1200" dirty="0"/>
        </a:p>
      </dsp:txBody>
      <dsp:txXfrm rot="-5400000">
        <a:off x="616953" y="30054"/>
        <a:ext cx="7610081" cy="516952"/>
      </dsp:txXfrm>
    </dsp:sp>
    <dsp:sp modelId="{D41DE926-D482-45FD-9218-D5B7BF3DE51A}">
      <dsp:nvSpPr>
        <dsp:cNvPr id="0" name=""/>
        <dsp:cNvSpPr/>
      </dsp:nvSpPr>
      <dsp:spPr>
        <a:xfrm rot="5400000">
          <a:off x="-132204" y="917304"/>
          <a:ext cx="881360" cy="616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0" y="1093576"/>
        <a:ext cx="616952" cy="264408"/>
      </dsp:txXfrm>
    </dsp:sp>
    <dsp:sp modelId="{5EA7D06C-440A-4212-8D5D-8B410323CEE8}">
      <dsp:nvSpPr>
        <dsp:cNvPr id="0" name=""/>
        <dsp:cNvSpPr/>
      </dsp:nvSpPr>
      <dsp:spPr>
        <a:xfrm rot="5400000">
          <a:off x="4149534" y="-2747480"/>
          <a:ext cx="572884" cy="7638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/>
            <a:t>주요 기술 분석</a:t>
          </a:r>
          <a:endParaRPr lang="ko-KR" altLang="en-US" sz="2300" kern="1200" dirty="0"/>
        </a:p>
      </dsp:txBody>
      <dsp:txXfrm rot="-5400000">
        <a:off x="616953" y="813067"/>
        <a:ext cx="7610081" cy="516952"/>
      </dsp:txXfrm>
    </dsp:sp>
    <dsp:sp modelId="{DEE29341-9215-438F-87E4-41E36EC9B0C6}">
      <dsp:nvSpPr>
        <dsp:cNvPr id="0" name=""/>
        <dsp:cNvSpPr/>
      </dsp:nvSpPr>
      <dsp:spPr>
        <a:xfrm rot="5400000">
          <a:off x="-132204" y="1700317"/>
          <a:ext cx="881360" cy="616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0" y="1876589"/>
        <a:ext cx="616952" cy="264408"/>
      </dsp:txXfrm>
    </dsp:sp>
    <dsp:sp modelId="{65144FB7-96D4-45E6-89BE-5B5559E8BA54}">
      <dsp:nvSpPr>
        <dsp:cNvPr id="0" name=""/>
        <dsp:cNvSpPr/>
      </dsp:nvSpPr>
      <dsp:spPr>
        <a:xfrm rot="5400000">
          <a:off x="4149534" y="-1964468"/>
          <a:ext cx="572884" cy="7638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/>
            <a:t>구현 가능성 테스트</a:t>
          </a:r>
          <a:endParaRPr lang="ko-KR" altLang="en-US" sz="2300" kern="1200" dirty="0"/>
        </a:p>
      </dsp:txBody>
      <dsp:txXfrm rot="-5400000">
        <a:off x="616953" y="1596079"/>
        <a:ext cx="7610081" cy="516952"/>
      </dsp:txXfrm>
    </dsp:sp>
    <dsp:sp modelId="{6DF40F77-EB3B-4AF0-8D45-718710012798}">
      <dsp:nvSpPr>
        <dsp:cNvPr id="0" name=""/>
        <dsp:cNvSpPr/>
      </dsp:nvSpPr>
      <dsp:spPr>
        <a:xfrm rot="5400000">
          <a:off x="-132204" y="2483330"/>
          <a:ext cx="881360" cy="616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0" y="2659602"/>
        <a:ext cx="616952" cy="264408"/>
      </dsp:txXfrm>
    </dsp:sp>
    <dsp:sp modelId="{496A5B5F-7691-4143-8115-A0276D6B3B3F}">
      <dsp:nvSpPr>
        <dsp:cNvPr id="0" name=""/>
        <dsp:cNvSpPr/>
      </dsp:nvSpPr>
      <dsp:spPr>
        <a:xfrm rot="5400000">
          <a:off x="4149534" y="-1181455"/>
          <a:ext cx="572884" cy="7638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/>
            <a:t>작업 분배와 응용프로그램 제작</a:t>
          </a:r>
          <a:endParaRPr lang="ko-KR" altLang="en-US" sz="2300" kern="1200" dirty="0"/>
        </a:p>
      </dsp:txBody>
      <dsp:txXfrm rot="-5400000">
        <a:off x="616953" y="2379092"/>
        <a:ext cx="7610081" cy="516952"/>
      </dsp:txXfrm>
    </dsp:sp>
    <dsp:sp modelId="{63AD55F8-D334-45EF-8391-473E501475A7}">
      <dsp:nvSpPr>
        <dsp:cNvPr id="0" name=""/>
        <dsp:cNvSpPr/>
      </dsp:nvSpPr>
      <dsp:spPr>
        <a:xfrm rot="5400000">
          <a:off x="-132204" y="3266342"/>
          <a:ext cx="881360" cy="616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0" y="3442614"/>
        <a:ext cx="616952" cy="264408"/>
      </dsp:txXfrm>
    </dsp:sp>
    <dsp:sp modelId="{D0C4D642-CEFD-4414-AB81-D04CFD784F45}">
      <dsp:nvSpPr>
        <dsp:cNvPr id="0" name=""/>
        <dsp:cNvSpPr/>
      </dsp:nvSpPr>
      <dsp:spPr>
        <a:xfrm rot="5400000">
          <a:off x="4149534" y="-398442"/>
          <a:ext cx="572884" cy="7638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/>
            <a:t>응용프로그램과 인터페이스 작업</a:t>
          </a:r>
          <a:endParaRPr lang="ko-KR" altLang="en-US" sz="2300" kern="1200" dirty="0"/>
        </a:p>
      </dsp:txBody>
      <dsp:txXfrm rot="-5400000">
        <a:off x="616953" y="3162105"/>
        <a:ext cx="7610081" cy="516952"/>
      </dsp:txXfrm>
    </dsp:sp>
    <dsp:sp modelId="{476AC324-227B-4DAE-9A47-78E294DC077C}">
      <dsp:nvSpPr>
        <dsp:cNvPr id="0" name=""/>
        <dsp:cNvSpPr/>
      </dsp:nvSpPr>
      <dsp:spPr>
        <a:xfrm rot="5400000">
          <a:off x="-132204" y="4049355"/>
          <a:ext cx="881360" cy="616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0" y="4225627"/>
        <a:ext cx="616952" cy="264408"/>
      </dsp:txXfrm>
    </dsp:sp>
    <dsp:sp modelId="{DDA665F5-F10F-4157-90C3-51B0114966F2}">
      <dsp:nvSpPr>
        <dsp:cNvPr id="0" name=""/>
        <dsp:cNvSpPr/>
      </dsp:nvSpPr>
      <dsp:spPr>
        <a:xfrm rot="5400000">
          <a:off x="4149534" y="384569"/>
          <a:ext cx="572884" cy="7638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smtClean="0"/>
            <a:t>테스트</a:t>
          </a:r>
          <a:r>
            <a:rPr lang="en-US" altLang="ko-KR" sz="2300" kern="1200" smtClean="0"/>
            <a:t>, PPT, </a:t>
          </a:r>
          <a:r>
            <a:rPr lang="ko-KR" altLang="en-US" sz="2300" kern="1200" smtClean="0"/>
            <a:t>문서화</a:t>
          </a:r>
          <a:endParaRPr lang="ko-KR" altLang="en-US" sz="2300" kern="1200" dirty="0"/>
        </a:p>
      </dsp:txBody>
      <dsp:txXfrm rot="-5400000">
        <a:off x="616953" y="3945116"/>
        <a:ext cx="7610081" cy="51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2815C-829F-42C1-A0EF-514E57C9D138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30E3C-D91C-42F6-8BD9-4E0DAFFD8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05001"/>
            <a:ext cx="817245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572000"/>
            <a:ext cx="700024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0F45-CED7-4B78-8E5D-7863F72B30A4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7C21-9282-4F16-B64B-96CE43B3041B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189865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06AB-BEBE-4648-8FFB-293627B24A09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E9FD-05E9-4628-9250-50D11CDB55F5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5486400"/>
            <a:ext cx="8297994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852863"/>
            <a:ext cx="6646994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F0-34F7-483A-A881-EFFBCE0DEB83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36192"/>
            <a:ext cx="39624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900" y="1536192"/>
            <a:ext cx="39624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C8F1-C222-438D-9DFB-9558B0BC3A23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39624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535113"/>
            <a:ext cx="39624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256D-6FA3-4954-A35F-4B06966CA0BC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09D1-74D5-421B-97BB-892B814D8213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4B83-F808-4F68-A502-916BF39A65CE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1" y="5495544"/>
            <a:ext cx="84201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200" y="6096000"/>
            <a:ext cx="84201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171D-18B4-4786-B190-2842E840F6B9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0200" y="381000"/>
            <a:ext cx="84201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" y="5495278"/>
            <a:ext cx="84201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6305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898" y="6096000"/>
            <a:ext cx="84201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3635-D394-4E16-AD9E-8D7E00BA91FD}" type="datetime1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25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255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63050" y="0"/>
            <a:ext cx="7429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63050" y="5486400"/>
            <a:ext cx="7429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4AC21C-EAAC-478A-AF08-EF2FEF8A3A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17790" y="4033520"/>
            <a:ext cx="2367281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282231" y="1630680"/>
            <a:ext cx="2438399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B33F25-38A0-4095-B06F-431283BD48FC}" type="datetime1">
              <a:rPr lang="ko-KR" altLang="en-US" smtClean="0"/>
              <a:t>2014-06-04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916832"/>
            <a:ext cx="3705994" cy="1224136"/>
          </a:xfrm>
        </p:spPr>
        <p:txBody>
          <a:bodyPr/>
          <a:lstStyle/>
          <a:p>
            <a:pPr algn="ctr"/>
            <a:r>
              <a:rPr lang="en-US" altLang="ko-KR" sz="7200" dirty="0" smtClean="0"/>
              <a:t>Car State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65168" y="4581128"/>
            <a:ext cx="1368152" cy="648072"/>
          </a:xfrm>
        </p:spPr>
        <p:txBody>
          <a:bodyPr>
            <a:normAutofit fontScale="92500"/>
          </a:bodyPr>
          <a:lstStyle/>
          <a:p>
            <a:pPr algn="ctr"/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김무</a:t>
            </a:r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40592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ooyeol\Documents\CP\CP1\1_CarState\초기 콘솔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95919"/>
            <a:ext cx="4176464" cy="28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 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0568" y="1394454"/>
            <a:ext cx="36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상태를 나타내기 위한 코드</a:t>
            </a:r>
            <a:endParaRPr lang="ko-KR" altLang="en-US" dirty="0"/>
          </a:p>
        </p:txBody>
      </p:sp>
      <p:pic>
        <p:nvPicPr>
          <p:cNvPr id="2051" name="Picture 3" descr="C:\Users\Mooyeol\Documents\CP\CP1\1_CarState\CarStatus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60" y="1763785"/>
            <a:ext cx="3744416" cy="48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4953000" y="1340768"/>
            <a:ext cx="4104456" cy="5463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4279810" y="2500435"/>
            <a:ext cx="504057" cy="7200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9590" y="2060848"/>
            <a:ext cx="1789315" cy="16561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6496" y="4941168"/>
            <a:ext cx="410445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gotoxy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이용해 좌표를 설정하여 각 상태를 출력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4" descr="C:\Users\Mooyeol\Documents\CP\CP1\1_CarState\초기 콘솔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95919"/>
            <a:ext cx="4176464" cy="28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44488" y="1988840"/>
            <a:ext cx="1368152" cy="1224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Mooyeol\Documents\CP\CP1\1_CarState\Car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391744"/>
            <a:ext cx="2952328" cy="2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9998" y="4291599"/>
            <a:ext cx="3040834" cy="22697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920552" y="3284984"/>
            <a:ext cx="360040" cy="86409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80992" y="1988840"/>
            <a:ext cx="388843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CarPrint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만들고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문자를 이용하여 초기 자동차를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운전자 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하차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2205810" y="2261976"/>
            <a:ext cx="730966" cy="23092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C:\Users\Mooyeol\Documents\CP\CP1\1_CarState\초기 콘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1" r="70053" b="37469"/>
          <a:stretch/>
        </p:blipFill>
        <p:spPr bwMode="auto">
          <a:xfrm>
            <a:off x="409361" y="1916832"/>
            <a:ext cx="1250709" cy="105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8142" y="1556792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2480" y="1412776"/>
            <a:ext cx="1800200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Mooyeol\Documents\CP\CP1\1_CarState\운전자 승차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3" r="69048" b="37768"/>
          <a:stretch/>
        </p:blipFill>
        <p:spPr bwMode="auto">
          <a:xfrm>
            <a:off x="3225249" y="1893564"/>
            <a:ext cx="1292561" cy="10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24030" y="1549888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승차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19012" y="1424838"/>
            <a:ext cx="1761980" cy="1860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Mooyeol\Documents\CP\CP1\1_CarState\DriverRi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40" y="4653136"/>
            <a:ext cx="2056688" cy="9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848640" y="1826502"/>
            <a:ext cx="270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방향키 입력 시 코드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01072" y="1772816"/>
            <a:ext cx="3312368" cy="252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01072" y="4504927"/>
            <a:ext cx="3312368" cy="13003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9065" y="3625158"/>
            <a:ext cx="4104456" cy="254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왼쪽 방향키 입력 시 </a:t>
            </a:r>
            <a:r>
              <a:rPr lang="en-US" altLang="ko-KR" dirty="0" err="1" smtClean="0">
                <a:solidFill>
                  <a:schemeClr val="tx1"/>
                </a:solidFill>
              </a:rPr>
              <a:t>nKey</a:t>
            </a:r>
            <a:r>
              <a:rPr lang="ko-KR" altLang="en-US" dirty="0" smtClean="0">
                <a:solidFill>
                  <a:schemeClr val="tx1"/>
                </a:solidFill>
              </a:rPr>
              <a:t>변수에는 </a:t>
            </a:r>
            <a:r>
              <a:rPr lang="ko-KR" altLang="en-US" dirty="0" err="1" smtClean="0">
                <a:solidFill>
                  <a:schemeClr val="tx1"/>
                </a:solidFill>
              </a:rPr>
              <a:t>키코드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75</a:t>
            </a:r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 case 75</a:t>
            </a:r>
            <a:r>
              <a:rPr lang="ko-KR" altLang="en-US" dirty="0" smtClean="0">
                <a:solidFill>
                  <a:schemeClr val="tx1"/>
                </a:solidFill>
              </a:rPr>
              <a:t>에서 드라이버 상태 변수가 변경된다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r>
              <a:rPr lang="ko-KR" altLang="en-US" dirty="0" smtClean="0">
                <a:solidFill>
                  <a:schemeClr val="tx1"/>
                </a:solidFill>
              </a:rPr>
              <a:t>문을 통해 드라이버가 하차하였을 경우 나머지 변수에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저장된다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(</a:t>
            </a:r>
            <a:r>
              <a:rPr lang="ko-KR" altLang="en-US" dirty="0" smtClean="0">
                <a:solidFill>
                  <a:schemeClr val="tx1"/>
                </a:solidFill>
              </a:rPr>
              <a:t>나머지 상태가 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r>
              <a:rPr lang="ko-KR" altLang="en-US" dirty="0" smtClean="0">
                <a:solidFill>
                  <a:schemeClr val="tx1"/>
                </a:solidFill>
              </a:rPr>
              <a:t>된다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DriverRide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드라이버 승차 상태를 표시한다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02" name="Picture 6" descr="C:\Users\Mooyeol\Documents\CP\CP1\1_CarState\운전자 승차 키코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40" y="2176462"/>
            <a:ext cx="2992792" cy="19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운전자 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하차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2205810" y="2189968"/>
            <a:ext cx="730966" cy="23092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C:\Users\Mooyeol\Documents\CP\CP1\1_CarState\초기 콘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4" t="25142" r="18302" b="40685"/>
          <a:stretch/>
        </p:blipFill>
        <p:spPr bwMode="auto">
          <a:xfrm>
            <a:off x="313857" y="1955408"/>
            <a:ext cx="1717445" cy="11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8142" y="1556792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하차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2480" y="1412776"/>
            <a:ext cx="1800200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422413" y="2354362"/>
            <a:ext cx="1392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Mooyeol\Documents\CP\CP1\1_CarState\운전자 승차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2" t="24023" r="21999" b="41270"/>
          <a:stretch/>
        </p:blipFill>
        <p:spPr bwMode="auto">
          <a:xfrm>
            <a:off x="3105944" y="1885649"/>
            <a:ext cx="1717200" cy="13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85810" y="1549888"/>
            <a:ext cx="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승차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80792" y="1424838"/>
            <a:ext cx="1761980" cy="1788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242825" y="2367933"/>
            <a:ext cx="1447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Mooyeol\Documents\CP\CP1\1_CarState\CarStatusPri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48"/>
          <a:stretch/>
        </p:blipFill>
        <p:spPr bwMode="auto">
          <a:xfrm>
            <a:off x="502151" y="3975544"/>
            <a:ext cx="4324350" cy="31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ooyeol\Documents\CP\CP1\1_CarState\CarStatusPri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8" b="70424"/>
          <a:stretch/>
        </p:blipFill>
        <p:spPr bwMode="auto">
          <a:xfrm>
            <a:off x="591852" y="4250607"/>
            <a:ext cx="4324350" cy="1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83312" y="3850298"/>
            <a:ext cx="4460882" cy="1602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69024" y="2204864"/>
            <a:ext cx="388843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CarStatusPrint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함수에서 드라이버 변수에 의해 드라이버의 상태에 따라 </a:t>
            </a:r>
            <a:r>
              <a:rPr lang="en-US" altLang="ko-KR" dirty="0" smtClean="0">
                <a:solidFill>
                  <a:schemeClr val="tx1"/>
                </a:solidFill>
              </a:rPr>
              <a:t>ON/OFF</a:t>
            </a:r>
            <a:r>
              <a:rPr lang="ko-KR" altLang="en-US" dirty="0" smtClean="0">
                <a:solidFill>
                  <a:schemeClr val="tx1"/>
                </a:solidFill>
              </a:rPr>
              <a:t>가 표시된다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392549" y="1447576"/>
            <a:ext cx="3312368" cy="29826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엔진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147" name="Picture 3" descr="C:\Users\Mooyeol\Documents\CP\CP1\1_CarState\Engine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34" y="4699847"/>
            <a:ext cx="2746733" cy="11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5385048" y="4632773"/>
            <a:ext cx="3312368" cy="12226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 descr="C:\Users\Mooyeol\Documents\CP\CP1\1_CarState\엔진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3" y="1454546"/>
            <a:ext cx="4608512" cy="28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0472" y="4509120"/>
            <a:ext cx="4924425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 키 입력 시 </a:t>
            </a:r>
            <a:r>
              <a:rPr lang="en-US" altLang="ko-KR" dirty="0" smtClean="0">
                <a:solidFill>
                  <a:schemeClr val="tx1"/>
                </a:solidFill>
              </a:rPr>
              <a:t>case ‘1’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드라이버가 승차한 상태인지를 체크한다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엔진 시동이 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r>
              <a:rPr lang="ko-KR" altLang="en-US" dirty="0" smtClean="0">
                <a:solidFill>
                  <a:schemeClr val="tx1"/>
                </a:solidFill>
              </a:rPr>
              <a:t>인 상태이면 나머지 장치 변수에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en-US" dirty="0" smtClean="0">
                <a:solidFill>
                  <a:schemeClr val="tx1"/>
                </a:solidFill>
              </a:rPr>
              <a:t>나머지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r>
              <a:rPr lang="ko-KR" altLang="en-US" dirty="0" smtClean="0">
                <a:solidFill>
                  <a:schemeClr val="tx1"/>
                </a:solidFill>
              </a:rPr>
              <a:t>상태로 변경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EngineOn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배기구의 연기가 나오는 모습과 같이 문자를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엔진 시동 상태에 따라 </a:t>
            </a:r>
            <a:r>
              <a:rPr lang="en-US" altLang="ko-KR" dirty="0" smtClean="0">
                <a:solidFill>
                  <a:schemeClr val="tx1"/>
                </a:solidFill>
              </a:rPr>
              <a:t>ON/OFF</a:t>
            </a:r>
            <a:r>
              <a:rPr lang="ko-KR" altLang="en-US" dirty="0" smtClean="0">
                <a:solidFill>
                  <a:schemeClr val="tx1"/>
                </a:solidFill>
              </a:rPr>
              <a:t>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51" name="Picture 7" descr="C:\Users\Mooyeol\Documents\CP\CP1\1_CarState\엔진 키코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08" y="1703065"/>
            <a:ext cx="3096000" cy="23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Mooyeol\Documents\CP\CP1\1_CarState\헤드라이트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8" y="1389003"/>
            <a:ext cx="49244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헤드라이트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173" name="Picture 5" descr="C:\Users\Mooyeol\Documents\CP\CP1\1_CarState\헤드라이트 키코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4" y="1596576"/>
            <a:ext cx="3156588" cy="13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ooyeol\Documents\CP\CP1\1_CarState\HeadLightOnSt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8" y="3322612"/>
            <a:ext cx="25343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5660301" y="3213397"/>
            <a:ext cx="3240361" cy="24134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60301" y="1419093"/>
            <a:ext cx="3240361" cy="1617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0472" y="4509120"/>
            <a:ext cx="4924425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 키 입력 시 운전자 탑승과 엔진 시동 상태를 체크하고 </a:t>
            </a:r>
            <a:r>
              <a:rPr lang="en-US" altLang="ko-KR" dirty="0" smtClean="0">
                <a:solidFill>
                  <a:schemeClr val="tx1"/>
                </a:solidFill>
              </a:rPr>
              <a:t>ON</a:t>
            </a:r>
            <a:r>
              <a:rPr lang="ko-KR" altLang="en-US" dirty="0" smtClean="0">
                <a:solidFill>
                  <a:schemeClr val="tx1"/>
                </a:solidFill>
              </a:rPr>
              <a:t>시 헤드라이트 상태를 변경한다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HeadLightOn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호출한 뒤 </a:t>
            </a:r>
            <a:r>
              <a:rPr lang="en-US" altLang="ko-KR" dirty="0" err="1" smtClean="0">
                <a:solidFill>
                  <a:schemeClr val="tx1"/>
                </a:solidFill>
              </a:rPr>
              <a:t>HeadLightOnState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82284" y="1916832"/>
            <a:ext cx="1224136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5"/>
          </p:cNvCxnSpPr>
          <p:nvPr/>
        </p:nvCxnSpPr>
        <p:spPr>
          <a:xfrm>
            <a:off x="1627149" y="2469996"/>
            <a:ext cx="4033152" cy="110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헤드라이트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170" name="Picture 2" descr="C:\Users\Mooyeol\Documents\CP\CP1\1_CarState\헤드라이트 2단계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5" r="68714" b="25012"/>
          <a:stretch/>
        </p:blipFill>
        <p:spPr bwMode="auto">
          <a:xfrm>
            <a:off x="3162129" y="1686170"/>
            <a:ext cx="1540633" cy="19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ooyeol\Documents\CP\CP1\1_CarState\헤드라이트1단계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9" r="67512" b="25012"/>
          <a:stretch/>
        </p:blipFill>
        <p:spPr bwMode="auto">
          <a:xfrm>
            <a:off x="416496" y="1718826"/>
            <a:ext cx="1599863" cy="1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Mooyeol\Documents\CP\CP1\1_CarState\HeadLight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1412776"/>
            <a:ext cx="302433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72480" y="1301417"/>
            <a:ext cx="1872208" cy="23877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6536" y="13641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0769" y="12800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96341" y="1300730"/>
            <a:ext cx="1872208" cy="23877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332248" y="2276872"/>
            <a:ext cx="504056" cy="3726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7056" y="1268760"/>
            <a:ext cx="3384376" cy="5472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6052457" y="1760984"/>
            <a:ext cx="119743" cy="1513114"/>
          </a:xfrm>
          <a:custGeom>
            <a:avLst/>
            <a:gdLst>
              <a:gd name="connsiteX0" fmla="*/ 119743 w 119743"/>
              <a:gd name="connsiteY0" fmla="*/ 0 h 1513114"/>
              <a:gd name="connsiteX1" fmla="*/ 0 w 119743"/>
              <a:gd name="connsiteY1" fmla="*/ 794657 h 1513114"/>
              <a:gd name="connsiteX2" fmla="*/ 119743 w 119743"/>
              <a:gd name="connsiteY2" fmla="*/ 1513114 h 15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43" h="1513114">
                <a:moveTo>
                  <a:pt x="119743" y="0"/>
                </a:moveTo>
                <a:cubicBezTo>
                  <a:pt x="59871" y="271235"/>
                  <a:pt x="0" y="542471"/>
                  <a:pt x="0" y="794657"/>
                </a:cubicBezTo>
                <a:cubicBezTo>
                  <a:pt x="0" y="1046843"/>
                  <a:pt x="94343" y="1393371"/>
                  <a:pt x="119743" y="15131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6057393" y="3717032"/>
            <a:ext cx="119743" cy="2160240"/>
          </a:xfrm>
          <a:custGeom>
            <a:avLst/>
            <a:gdLst>
              <a:gd name="connsiteX0" fmla="*/ 119743 w 119743"/>
              <a:gd name="connsiteY0" fmla="*/ 0 h 1513114"/>
              <a:gd name="connsiteX1" fmla="*/ 0 w 119743"/>
              <a:gd name="connsiteY1" fmla="*/ 794657 h 1513114"/>
              <a:gd name="connsiteX2" fmla="*/ 119743 w 119743"/>
              <a:gd name="connsiteY2" fmla="*/ 1513114 h 151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43" h="1513114">
                <a:moveTo>
                  <a:pt x="119743" y="0"/>
                </a:moveTo>
                <a:cubicBezTo>
                  <a:pt x="59871" y="271235"/>
                  <a:pt x="0" y="542471"/>
                  <a:pt x="0" y="794657"/>
                </a:cubicBezTo>
                <a:cubicBezTo>
                  <a:pt x="0" y="1046843"/>
                  <a:pt x="94343" y="1393371"/>
                  <a:pt x="119743" y="15131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13785" y="16915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3785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00471" y="4509120"/>
            <a:ext cx="4924425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HeadLightOn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되면 먼저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단계가 호출되고 </a:t>
            </a:r>
            <a:r>
              <a:rPr lang="en-US" altLang="ko-KR" dirty="0" smtClean="0">
                <a:solidFill>
                  <a:schemeClr val="tx1"/>
                </a:solidFill>
              </a:rPr>
              <a:t>Sleep()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</a:t>
            </a:r>
            <a:r>
              <a:rPr lang="en-US" altLang="ko-KR" dirty="0" smtClean="0">
                <a:solidFill>
                  <a:schemeClr val="tx1"/>
                </a:solidFill>
              </a:rPr>
              <a:t>0.5</a:t>
            </a:r>
            <a:r>
              <a:rPr lang="ko-KR" altLang="en-US" dirty="0" smtClean="0">
                <a:solidFill>
                  <a:schemeClr val="tx1"/>
                </a:solidFill>
              </a:rPr>
              <a:t>초 후에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단계가 호출되어 시각적인 효과를 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CD</a:t>
            </a:r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194" name="Picture 2" descr="C:\Users\Mooyeol\Documents\CP\CP1\1_CarState\CDPlaye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01" y="2907893"/>
            <a:ext cx="2351311" cy="11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ooyeol\Documents\CP\CP1\1_CarState\CD플레이어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412776"/>
            <a:ext cx="46958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ooyeol\Documents\CP\CP1\1_CarState\CD플레이어 키코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89" y="1649016"/>
            <a:ext cx="3671594" cy="8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241032" y="1556792"/>
            <a:ext cx="3672408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229944" y="2789311"/>
            <a:ext cx="3672408" cy="13597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472" y="4653136"/>
            <a:ext cx="4924425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 키 입력 시</a:t>
            </a:r>
            <a:r>
              <a:rPr lang="ko-KR" altLang="en-US" dirty="0">
                <a:solidFill>
                  <a:schemeClr val="tx1"/>
                </a:solidFill>
              </a:rPr>
              <a:t> 운전자 탑승과 엔진 시동 상태를 체크하고 </a:t>
            </a:r>
            <a:r>
              <a:rPr lang="en-US" altLang="ko-KR" dirty="0">
                <a:solidFill>
                  <a:schemeClr val="tx1"/>
                </a:solidFill>
              </a:rPr>
              <a:t>ON</a:t>
            </a:r>
            <a:r>
              <a:rPr lang="ko-KR" altLang="en-US" dirty="0">
                <a:solidFill>
                  <a:schemeClr val="tx1"/>
                </a:solidFill>
              </a:rPr>
              <a:t>시 </a:t>
            </a:r>
            <a:r>
              <a:rPr lang="en-US" altLang="ko-KR" dirty="0" smtClean="0">
                <a:solidFill>
                  <a:schemeClr val="tx1"/>
                </a:solidFill>
              </a:rPr>
              <a:t>CD </a:t>
            </a:r>
            <a:r>
              <a:rPr lang="ko-KR" altLang="en-US" dirty="0" smtClean="0">
                <a:solidFill>
                  <a:schemeClr val="tx1"/>
                </a:solidFill>
              </a:rPr>
              <a:t>플레이어 </a:t>
            </a:r>
            <a:r>
              <a:rPr lang="ko-KR" altLang="en-US" dirty="0">
                <a:solidFill>
                  <a:schemeClr val="tx1"/>
                </a:solidFill>
              </a:rPr>
              <a:t>상태를 변경한다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CDPlayerOn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음표 문자를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68624" y="2789311"/>
            <a:ext cx="792088" cy="423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6"/>
          </p:cNvCxnSpPr>
          <p:nvPr/>
        </p:nvCxnSpPr>
        <p:spPr>
          <a:xfrm>
            <a:off x="2360712" y="3001144"/>
            <a:ext cx="2869232" cy="67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속도 증감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221" name="Picture 5" descr="C:\Users\Mooyeol\Documents\CP\CP1\1_CarState\스피드 감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52" y="3675273"/>
            <a:ext cx="2520280" cy="19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Mooyeol\Documents\CP\CP1\1_CarState\스피드 증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35" y="1797104"/>
            <a:ext cx="2439715" cy="12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Mooyeol\Documents\CP\CP1\1_CarState\속도 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506556"/>
            <a:ext cx="14192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Mooyeol\Documents\CP\CP1\1_CarState\속도 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9" y="1540818"/>
            <a:ext cx="1409701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Mooyeol\Documents\CP\CP1\1_CarState\속도 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29" y="1517442"/>
            <a:ext cx="148590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44488" y="1484783"/>
            <a:ext cx="1419225" cy="1132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63179" y="1494553"/>
            <a:ext cx="1419225" cy="1122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15829" y="1482797"/>
            <a:ext cx="1419225" cy="1134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>
            <a:off x="4006010" y="1844824"/>
            <a:ext cx="524991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4488" y="2248409"/>
            <a:ext cx="1152128" cy="35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49048" y="2249875"/>
            <a:ext cx="1152128" cy="35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14732" y="2247764"/>
            <a:ext cx="1152128" cy="3564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61871" y="1449640"/>
            <a:ext cx="2520280" cy="16052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69224" y="1449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 </a:t>
            </a:r>
            <a:r>
              <a:rPr lang="ko-KR" altLang="en-US" dirty="0" err="1" smtClean="0"/>
              <a:t>증가시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36881" y="3305940"/>
            <a:ext cx="2585552" cy="2294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17656" y="33059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 </a:t>
            </a:r>
            <a:r>
              <a:rPr lang="ko-KR" altLang="en-US" dirty="0" err="1" smtClean="0"/>
              <a:t>감소시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8592" y="3317530"/>
            <a:ext cx="4924425" cy="183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위쪽 방향키 입력 시 속도가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씩 증가하며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아래쪽 방향키 입력 시  속도가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씩 감소한다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속도 감소 시 속도는 양수 이므로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속도 변수가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이면 더 이상 속도가 줄지 않는다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" name="왼쪽/오른쪽 화살표 29"/>
          <p:cNvSpPr/>
          <p:nvPr/>
        </p:nvSpPr>
        <p:spPr>
          <a:xfrm>
            <a:off x="1852567" y="1844824"/>
            <a:ext cx="524991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속도 증감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218" name="Picture 2" descr="C:\Users\Mooyeol\Documents\CP\CP1\1_CarState\Dr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1340768"/>
            <a:ext cx="3096344" cy="2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ooyeol\Documents\CP\CP1\1_CarState\Drive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58" y="4424646"/>
            <a:ext cx="2877142" cy="17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Mooyeol\Documents\CP\CP1\1_CarState\속도 증감 콘솔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22303" r="68711" b="22187"/>
          <a:stretch/>
        </p:blipFill>
        <p:spPr bwMode="auto">
          <a:xfrm>
            <a:off x="3028649" y="1555540"/>
            <a:ext cx="1299930" cy="16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ooyeol\Documents\CP\CP1\1_CarState\CD플레이어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" t="20699" r="68155" b="19074"/>
          <a:stretch/>
        </p:blipFill>
        <p:spPr bwMode="auto">
          <a:xfrm>
            <a:off x="488504" y="1484784"/>
            <a:ext cx="1398620" cy="18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16496" y="1484784"/>
            <a:ext cx="4032448" cy="1807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2128652" y="2132856"/>
            <a:ext cx="524991" cy="36004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01072" y="1196752"/>
            <a:ext cx="3096344" cy="3038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78354" y="4409703"/>
            <a:ext cx="3119062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664968" y="2132856"/>
            <a:ext cx="792088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8592" y="3893594"/>
            <a:ext cx="4924425" cy="183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속도 </a:t>
            </a:r>
            <a:r>
              <a:rPr lang="ko-KR" altLang="en-US" dirty="0" err="1" smtClean="0">
                <a:solidFill>
                  <a:schemeClr val="tx1"/>
                </a:solidFill>
              </a:rPr>
              <a:t>증감시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Drive() 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바퀴 모양이 번갈아 변하게 되어 자동차가 움직이는 효과를 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Drive()</a:t>
            </a:r>
            <a:r>
              <a:rPr lang="ko-KR" altLang="en-US" dirty="0" smtClean="0">
                <a:solidFill>
                  <a:schemeClr val="tx1"/>
                </a:solidFill>
              </a:rPr>
              <a:t>함수는 속도 변수를 매개변수로 하여 속도에 따라 속도가 빠를수록 </a:t>
            </a:r>
            <a:r>
              <a:rPr lang="en-US" altLang="ko-KR" dirty="0" smtClean="0">
                <a:solidFill>
                  <a:schemeClr val="tx1"/>
                </a:solidFill>
              </a:rPr>
              <a:t>Sleep()</a:t>
            </a:r>
            <a:r>
              <a:rPr lang="ko-KR" altLang="en-US" dirty="0" smtClean="0">
                <a:solidFill>
                  <a:schemeClr val="tx1"/>
                </a:solidFill>
              </a:rPr>
              <a:t>함수가 짧아져 바퀴 모양이 바뀌는 속도도 빨라진다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en-US" altLang="ko-KR" dirty="0" smtClean="0"/>
          </a:p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개발 진행 세부 과정</a:t>
            </a:r>
            <a:endParaRPr lang="en-US" altLang="ko-KR" dirty="0" smtClean="0"/>
          </a:p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r>
              <a:rPr lang="ko-KR" altLang="en-US" dirty="0" smtClean="0"/>
              <a:t>프로그램 기능 및 주요 기술 분석</a:t>
            </a:r>
            <a:endParaRPr lang="en-US" altLang="ko-KR" dirty="0" smtClean="0"/>
          </a:p>
          <a:p>
            <a:r>
              <a:rPr lang="ko-KR" altLang="en-US" dirty="0" smtClean="0"/>
              <a:t>프로그램 구성도</a:t>
            </a:r>
            <a:endParaRPr lang="en-US" altLang="ko-KR" dirty="0" smtClean="0"/>
          </a:p>
          <a:p>
            <a:r>
              <a:rPr lang="ko-KR" altLang="en-US" dirty="0" smtClean="0"/>
              <a:t>프로그램 실행</a:t>
            </a:r>
            <a:endParaRPr lang="en-US" altLang="ko-KR" dirty="0" smtClean="0"/>
          </a:p>
          <a:p>
            <a:r>
              <a:rPr lang="ko-KR" altLang="en-US" dirty="0" smtClean="0"/>
              <a:t>향후 개선 방향</a:t>
            </a:r>
            <a:endParaRPr lang="en-US" altLang="ko-KR" dirty="0" smtClean="0"/>
          </a:p>
          <a:p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C:\Users\504\Pictures\c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50" y="4086073"/>
            <a:ext cx="4136182" cy="25851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0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브레이크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242" name="Picture 2" descr="C:\Users\Mooyeol\Documents\CP\CP1\1_CarState\브레이크 키코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1613545"/>
            <a:ext cx="2414118" cy="12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Mooyeol\Documents\CP\CP1\1_CarState\Brea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71" y="3461754"/>
            <a:ext cx="2822346" cy="16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Mooyeol\Documents\CP\CP1\1_CarState\브레이크 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356992"/>
            <a:ext cx="1371601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Mooyeol\Documents\CP\CP1\1_CarState\브레이크 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2" y="1683651"/>
            <a:ext cx="13620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Mooyeol\Documents\CP\CP1\1_CarState\브레이크 3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" y="5013176"/>
            <a:ext cx="139065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1064568" y="2852936"/>
            <a:ext cx="277543" cy="2880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7260" y="2420888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88511" y="4079861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063427" y="4524375"/>
            <a:ext cx="277543" cy="2880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7260" y="5725269"/>
            <a:ext cx="864096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496" y="1556792"/>
            <a:ext cx="1610757" cy="4608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60712" y="1556792"/>
            <a:ext cx="2826605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60711" y="3356992"/>
            <a:ext cx="2826606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29064" y="1556792"/>
            <a:ext cx="3412257" cy="270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오른쪽 방향키 입력 시 </a:t>
            </a:r>
            <a:r>
              <a:rPr lang="en-US" altLang="ko-KR" dirty="0" smtClean="0">
                <a:solidFill>
                  <a:schemeClr val="tx1"/>
                </a:solidFill>
              </a:rPr>
              <a:t>Break()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Break()</a:t>
            </a:r>
            <a:r>
              <a:rPr lang="ko-KR" altLang="en-US" dirty="0" smtClean="0">
                <a:solidFill>
                  <a:schemeClr val="tx1"/>
                </a:solidFill>
              </a:rPr>
              <a:t>함수에서는 속도 변수를 매개변수로 하여 속도 변수가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 아니면 </a:t>
            </a:r>
            <a:r>
              <a:rPr lang="en-US" altLang="ko-KR" dirty="0" smtClean="0">
                <a:solidFill>
                  <a:schemeClr val="tx1"/>
                </a:solidFill>
              </a:rPr>
              <a:t>Sleep()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</a:t>
            </a:r>
            <a:r>
              <a:rPr lang="en-US" altLang="ko-KR" dirty="0" smtClean="0">
                <a:solidFill>
                  <a:schemeClr val="tx1"/>
                </a:solidFill>
              </a:rPr>
              <a:t>0.3</a:t>
            </a:r>
            <a:r>
              <a:rPr lang="ko-KR" altLang="en-US" dirty="0" smtClean="0">
                <a:solidFill>
                  <a:schemeClr val="tx1"/>
                </a:solidFill>
              </a:rPr>
              <a:t>초마다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씩 속도가 감소한다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부스터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1266" name="Picture 2" descr="C:\Users\Mooyeol\Documents\CP\CP1\1_CarState\부스터 시작 콘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1"/>
          <a:stretch/>
        </p:blipFill>
        <p:spPr bwMode="auto">
          <a:xfrm>
            <a:off x="416496" y="1434615"/>
            <a:ext cx="2076555" cy="34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Mooyeol\Documents\CP\CP1\1_CarState\부스터 끝 콘솔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0"/>
          <a:stretch/>
        </p:blipFill>
        <p:spPr bwMode="auto">
          <a:xfrm>
            <a:off x="6105128" y="1450072"/>
            <a:ext cx="2011240" cy="34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Mooyeol\Documents\CP\CP1\1_CarState\부스터 중간 콘솔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53"/>
          <a:stretch/>
        </p:blipFill>
        <p:spPr bwMode="auto">
          <a:xfrm>
            <a:off x="3224809" y="1412777"/>
            <a:ext cx="203071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ooyeol\Documents\CP\CP1\1_CarState\부스터 키코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6" y="5373216"/>
            <a:ext cx="304724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576736" y="2924944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457056" y="2935863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0472" y="1268761"/>
            <a:ext cx="8352928" cy="3744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0472" y="5301208"/>
            <a:ext cx="297524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398" y="5301208"/>
            <a:ext cx="500400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번 키를 입력하면</a:t>
            </a:r>
            <a:r>
              <a:rPr lang="en-US" altLang="ko-KR" dirty="0" smtClean="0">
                <a:solidFill>
                  <a:schemeClr val="tx1"/>
                </a:solidFill>
              </a:rPr>
              <a:t>, Booster()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호출되어 위와 같이 자동차가 아래에서 위로 이동하게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부스터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Picture 3" descr="C:\Users\Mooyeol\Documents\CP\CP1\1_CarState\Boo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9" b="74019"/>
          <a:stretch/>
        </p:blipFill>
        <p:spPr bwMode="auto">
          <a:xfrm>
            <a:off x="278565" y="1412776"/>
            <a:ext cx="25734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ooyeol\Documents\CP\CP1\1_CarState\Boos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4"/>
          <a:stretch/>
        </p:blipFill>
        <p:spPr bwMode="auto">
          <a:xfrm>
            <a:off x="3080792" y="1412776"/>
            <a:ext cx="3672408" cy="493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72480" y="1340768"/>
            <a:ext cx="2579577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8564" y="1844824"/>
            <a:ext cx="2082147" cy="1656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64568" y="3501008"/>
            <a:ext cx="500743" cy="64807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2479" y="4221088"/>
            <a:ext cx="2579577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빈칸을 출력하여 잔상을 제거한다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 rot="16200000" flipH="1">
            <a:off x="2256369" y="2100521"/>
            <a:ext cx="5148574" cy="3557059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13240" y="1268760"/>
            <a:ext cx="1944216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헤드라이트 변수를 매개변수로 하여 헤드라이트의 상태에 따라 모양을 다르게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자동차 뒤의 별의 개수를 다르게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자동차가 이동하는 속도가 점점 빨라지도록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7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504\AppData\Local\Microsoft\Windows\Temporary Internet Files\Content.IE5\BXBZLR1L\MC900023549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4005064"/>
            <a:ext cx="389137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개선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프로그램상에 표현된 기능 뿐만 아니라 자동차의 다른 기능들을 표현한다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콘솔로 표현된 것을 좀더 입체적인 프로그램으로 발전시킨다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비슷한 구조를 가진 다른 프로그램을 작성한다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여러 기능들을 활용하여 자동차의 일부 기능들을 표현해보니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뿌듯하였고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자신감이 생겼습니다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실제 자동차의 기능에 비해 많이 부족한 점이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코드가 좀더 간결하게 표현하지 못해 아쉬웠습니다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이를 바탕으로 자동차뿐만 아니라 비슷한 구성을 가진 다른 프로그램도 작성해보고 싶습니다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562156" cy="4800600"/>
          </a:xfrm>
        </p:spPr>
        <p:txBody>
          <a:bodyPr/>
          <a:lstStyle/>
          <a:p>
            <a:r>
              <a:rPr lang="ko-KR" altLang="en-US" dirty="0" smtClean="0"/>
              <a:t>학습한 내용을 바탕으로 도스 환경에서 </a:t>
            </a:r>
            <a:r>
              <a:rPr lang="ko-KR" altLang="en-US" dirty="0" err="1" smtClean="0"/>
              <a:t>비주얼한</a:t>
            </a:r>
            <a:r>
              <a:rPr lang="ko-KR" altLang="en-US" dirty="0" smtClean="0"/>
              <a:t> 프로그램을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프로젝트를 통해 새로운 기술을  습득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562156" cy="48006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자동차의 기능들 중 운전자 탑승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헤드라이트</a:t>
            </a:r>
            <a:r>
              <a:rPr lang="en-US" altLang="ko-KR" dirty="0" smtClean="0"/>
              <a:t>, CD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증감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브레이크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부스터를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운전자 탑승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헤드라이트</a:t>
            </a:r>
            <a:r>
              <a:rPr lang="en-US" altLang="ko-KR" dirty="0" smtClean="0"/>
              <a:t>, CD</a:t>
            </a:r>
            <a:r>
              <a:rPr lang="ko-KR" altLang="en-US" dirty="0" smtClean="0"/>
              <a:t>플레이어에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증감에는 각각 승 하차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켜기와 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증가 감소 등 두 가지 상태가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운전자가 탑승하지 않거나 엔진이 꺼지게 되면 모든 장비는 자동으로 꺼진 상태가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속도를 증가시킬 수 있으며 브레이크를 수행하면 속도가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진행 세부과정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2856"/>
              </p:ext>
            </p:extLst>
          </p:nvPr>
        </p:nvGraphicFramePr>
        <p:xfrm>
          <a:off x="495300" y="1600200"/>
          <a:ext cx="8255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상태를 선택할 때 마다 자동차의 상태에 대한 내용과 선택된 상태에 맞게 자동차를 다시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운전자가 탑승한 상태에서만 엔진의 상태를 켤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운전자가 탑승하고 엔진이 켜진 상태에서 모든 기능을 활성화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C:\Users\504\Pictures\flag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90" y="4077072"/>
            <a:ext cx="3238475" cy="2128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기능 및 주요기술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전체에서 쓰일 운전자와</a:t>
            </a:r>
            <a:r>
              <a:rPr lang="en-US" altLang="ko-KR" dirty="0"/>
              <a:t> </a:t>
            </a:r>
            <a:r>
              <a:rPr lang="ko-KR" altLang="en-US" dirty="0" smtClean="0"/>
              <a:t>엔진은 전역변수로 선언해 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장비들은 구조체로 구현해 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각각의 장비들을 구동하게 되면 각 장비들은 운전자와 엔진의 상태를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이용하여 체크한다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자동차 상태를 변경하기 위해 키 입력을 체크하는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kbhit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몇몇 장비들의 기능에 좀더 시각적인 효과를 위해 </a:t>
            </a:r>
            <a:r>
              <a:rPr lang="en-US" altLang="ko-KR" dirty="0" smtClean="0"/>
              <a:t>Sleep()</a:t>
            </a:r>
            <a:r>
              <a:rPr lang="ko-KR" altLang="en-US" dirty="0" smtClean="0"/>
              <a:t>함수를 이용한다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ooyeol\Documents\CP\CP1\1_CarState\캡쳐\자동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3"/>
            <a:ext cx="9053384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512" y="404664"/>
            <a:ext cx="8255000" cy="1143000"/>
          </a:xfrm>
        </p:spPr>
        <p:txBody>
          <a:bodyPr/>
          <a:lstStyle/>
          <a:p>
            <a:r>
              <a:rPr lang="ko-KR" altLang="en-US" dirty="0" smtClean="0"/>
              <a:t>프로그램 구성도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구성도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Car State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C21C-EAAC-478A-AF08-EF2FEF8A3A6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0472" y="1484784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운전자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0472" y="4293096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엔</a:t>
            </a:r>
            <a:r>
              <a:rPr lang="ko-KR" altLang="en-US" sz="2400" dirty="0"/>
              <a:t>진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736976" y="548680"/>
            <a:ext cx="4176464" cy="6120680"/>
            <a:chOff x="4736976" y="548680"/>
            <a:chExt cx="4176464" cy="6120680"/>
          </a:xfrm>
        </p:grpSpPr>
        <p:sp>
          <p:nvSpPr>
            <p:cNvPr id="21" name="타원 20"/>
            <p:cNvSpPr/>
            <p:nvPr/>
          </p:nvSpPr>
          <p:spPr>
            <a:xfrm>
              <a:off x="4736976" y="548680"/>
              <a:ext cx="4176464" cy="61206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810200" y="991614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헤드라이</a:t>
              </a:r>
              <a:r>
                <a:rPr lang="ko-KR" altLang="en-US" dirty="0"/>
                <a:t>트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5817096" y="2089381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CD</a:t>
              </a:r>
              <a:r>
                <a:rPr lang="ko-KR" altLang="en-US" dirty="0" smtClean="0"/>
                <a:t>플레이어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5817096" y="3212976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속도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806481" y="4325754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브레이크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5817096" y="5445224"/>
              <a:ext cx="194421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부스터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85088" y="1342791"/>
            <a:ext cx="82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7" idx="3"/>
          </p:cNvCxnSpPr>
          <p:nvPr/>
        </p:nvCxnSpPr>
        <p:spPr>
          <a:xfrm flipH="1">
            <a:off x="2000672" y="4706105"/>
            <a:ext cx="2880320" cy="19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6" idx="3"/>
          </p:cNvCxnSpPr>
          <p:nvPr/>
        </p:nvCxnSpPr>
        <p:spPr>
          <a:xfrm flipH="1">
            <a:off x="2000672" y="19168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1014" y="4797152"/>
            <a:ext cx="82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704528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583" y="2924944"/>
            <a:ext cx="8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244588" y="2764939"/>
            <a:ext cx="3384376" cy="816495"/>
          </a:xfrm>
          <a:prstGeom prst="ellipse">
            <a:avLst/>
          </a:prstGeom>
          <a:noFill/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ON 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ON/OFF </a:t>
            </a:r>
            <a:r>
              <a:rPr lang="ko-KR" altLang="en-US" dirty="0" smtClean="0">
                <a:solidFill>
                  <a:schemeClr val="tx1"/>
                </a:solidFill>
              </a:rPr>
              <a:t>설정가능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OFF :</a:t>
            </a:r>
            <a:r>
              <a:rPr lang="ko-KR" altLang="en-US" dirty="0" smtClean="0">
                <a:solidFill>
                  <a:schemeClr val="tx1"/>
                </a:solidFill>
              </a:rPr>
              <a:t> 모두 </a:t>
            </a:r>
            <a:r>
              <a:rPr lang="en-US" altLang="ko-KR" dirty="0" smtClean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8" idx="2"/>
            <a:endCxn id="31" idx="0"/>
          </p:cNvCxnSpPr>
          <p:nvPr/>
        </p:nvCxnSpPr>
        <p:spPr>
          <a:xfrm flipH="1">
            <a:off x="2936776" y="1712123"/>
            <a:ext cx="462237" cy="1052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7" idx="0"/>
            <a:endCxn id="31" idx="4"/>
          </p:cNvCxnSpPr>
          <p:nvPr/>
        </p:nvCxnSpPr>
        <p:spPr>
          <a:xfrm flipH="1" flipV="1">
            <a:off x="2936776" y="3581434"/>
            <a:ext cx="378163" cy="1215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0" idx="3"/>
            <a:endCxn id="31" idx="2"/>
          </p:cNvCxnSpPr>
          <p:nvPr/>
        </p:nvCxnSpPr>
        <p:spPr>
          <a:xfrm>
            <a:off x="920552" y="3109610"/>
            <a:ext cx="324036" cy="63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466</TotalTime>
  <Words>866</Words>
  <Application>Microsoft Office PowerPoint</Application>
  <PresentationFormat>A4 용지(210x297mm)</PresentationFormat>
  <Paragraphs>175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근접</vt:lpstr>
      <vt:lpstr>Car State</vt:lpstr>
      <vt:lpstr>목차</vt:lpstr>
      <vt:lpstr>프로젝트 목적</vt:lpstr>
      <vt:lpstr>프로젝트 개요</vt:lpstr>
      <vt:lpstr>개발 진행 세부과정</vt:lpstr>
      <vt:lpstr>요구 사항 분석</vt:lpstr>
      <vt:lpstr>프로그램 기능 및 주요기술 분석</vt:lpstr>
      <vt:lpstr>프로그램 구성도 1</vt:lpstr>
      <vt:lpstr>프로그램 구성도 2</vt:lpstr>
      <vt:lpstr>프로그램 – 메인화면 1 </vt:lpstr>
      <vt:lpstr>프로그램 – 메인화면 2</vt:lpstr>
      <vt:lpstr>프로그램 – 운전자 승/하차 1</vt:lpstr>
      <vt:lpstr>프로그램 – 운전자 승/하차2</vt:lpstr>
      <vt:lpstr>프로그램 – 엔진</vt:lpstr>
      <vt:lpstr>프로그램 – 헤드라이트1</vt:lpstr>
      <vt:lpstr>프로그램 – 헤드라이트2</vt:lpstr>
      <vt:lpstr>프로그램 – CD플레이어</vt:lpstr>
      <vt:lpstr>프로그램 – 속도 증감1</vt:lpstr>
      <vt:lpstr>프로그램 – 속도 증감2</vt:lpstr>
      <vt:lpstr>프로그램 – 브레이크</vt:lpstr>
      <vt:lpstr>프로그램 – 부스터1</vt:lpstr>
      <vt:lpstr>프로그램 – 부스터 2</vt:lpstr>
      <vt:lpstr>향후 개선 방향</vt:lpstr>
      <vt:lpstr>프로젝트 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State</dc:title>
  <dc:creator>User</dc:creator>
  <cp:lastModifiedBy>Mooyeol</cp:lastModifiedBy>
  <cp:revision>38</cp:revision>
  <dcterms:created xsi:type="dcterms:W3CDTF">2014-05-28T05:47:36Z</dcterms:created>
  <dcterms:modified xsi:type="dcterms:W3CDTF">2014-06-04T11:01:00Z</dcterms:modified>
</cp:coreProperties>
</file>