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2"/>
  </p:sldMasterIdLst>
  <p:notesMasterIdLst>
    <p:notesMasterId r:id="rId24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69" r:id="rId15"/>
    <p:sldId id="270" r:id="rId16"/>
    <p:sldId id="267" r:id="rId17"/>
    <p:sldId id="271" r:id="rId18"/>
    <p:sldId id="268" r:id="rId19"/>
    <p:sldId id="272" r:id="rId20"/>
    <p:sldId id="273" r:id="rId21"/>
    <p:sldId id="274" r:id="rId22"/>
    <p:sldId id="275" r:id="rId23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>
        <p:scale>
          <a:sx n="100" d="100"/>
          <a:sy n="100" d="100"/>
        </p:scale>
        <p:origin x="-462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59602-EC07-4E30-945B-3FDF04A3671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D3379C6-787F-4784-AE2B-76703AA088AD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요구사항 분석</a:t>
          </a:r>
          <a:endParaRPr lang="ko-KR" altLang="en-US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A0BFDA30-0712-479C-802C-E4075969FFE9}" type="parTrans" cxnId="{96113229-5904-4953-ACEF-F07684434954}">
      <dgm:prSet/>
      <dgm:spPr/>
      <dgm:t>
        <a:bodyPr/>
        <a:lstStyle/>
        <a:p>
          <a:pPr latinLnBrk="1"/>
          <a:endParaRPr lang="ko-KR" altLang="en-US"/>
        </a:p>
      </dgm:t>
    </dgm:pt>
    <dgm:pt modelId="{36893542-920E-4F51-8980-D9A9B3C5008B}" type="sibTrans" cxnId="{96113229-5904-4953-ACEF-F07684434954}">
      <dgm:prSet/>
      <dgm:spPr/>
      <dgm:t>
        <a:bodyPr/>
        <a:lstStyle/>
        <a:p>
          <a:pPr latinLnBrk="1"/>
          <a:endParaRPr lang="ko-KR" altLang="en-US"/>
        </a:p>
      </dgm:t>
    </dgm:pt>
    <dgm:pt modelId="{B63BA9B5-3699-4477-9B7C-970C416836A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주요 기술 분석</a:t>
          </a:r>
          <a:endParaRPr lang="ko-KR" altLang="en-US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FF94B5D9-48E5-4AF1-8B55-0A313739B300}" type="parTrans" cxnId="{ECBD115C-E575-4AED-8AF6-3DA75AEA6FC0}">
      <dgm:prSet/>
      <dgm:spPr/>
      <dgm:t>
        <a:bodyPr/>
        <a:lstStyle/>
        <a:p>
          <a:pPr latinLnBrk="1"/>
          <a:endParaRPr lang="ko-KR" altLang="en-US"/>
        </a:p>
      </dgm:t>
    </dgm:pt>
    <dgm:pt modelId="{27D58AFB-889A-411C-A357-15898F34552D}" type="sibTrans" cxnId="{ECBD115C-E575-4AED-8AF6-3DA75AEA6FC0}">
      <dgm:prSet/>
      <dgm:spPr/>
      <dgm:t>
        <a:bodyPr/>
        <a:lstStyle/>
        <a:p>
          <a:pPr latinLnBrk="1"/>
          <a:endParaRPr lang="ko-KR" altLang="en-US"/>
        </a:p>
      </dgm:t>
    </dgm:pt>
    <dgm:pt modelId="{DD8CB087-CE28-4E22-9D63-A12B91428C9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구현 가능성 테스트</a:t>
          </a:r>
          <a:endParaRPr lang="ko-KR" altLang="en-US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BA51BFF4-96D2-46D0-BC26-7EE4101CA2E1}" type="parTrans" cxnId="{5117B5FF-CC25-4790-A45F-D21AD5D0AC4D}">
      <dgm:prSet/>
      <dgm:spPr/>
      <dgm:t>
        <a:bodyPr/>
        <a:lstStyle/>
        <a:p>
          <a:pPr latinLnBrk="1"/>
          <a:endParaRPr lang="ko-KR" altLang="en-US"/>
        </a:p>
      </dgm:t>
    </dgm:pt>
    <dgm:pt modelId="{BDCC8412-1909-43FF-8F7B-4545E0A507B0}" type="sibTrans" cxnId="{5117B5FF-CC25-4790-A45F-D21AD5D0AC4D}">
      <dgm:prSet/>
      <dgm:spPr/>
      <dgm:t>
        <a:bodyPr/>
        <a:lstStyle/>
        <a:p>
          <a:pPr latinLnBrk="1"/>
          <a:endParaRPr lang="ko-KR" altLang="en-US"/>
        </a:p>
      </dgm:t>
    </dgm:pt>
    <dgm:pt modelId="{6E7404D4-EC7F-4EAF-9718-A44D0F3CF25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작업 분배와 응용프로그램 제작</a:t>
          </a:r>
          <a:endParaRPr lang="ko-KR" altLang="en-US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471C6864-D041-4646-8B6F-6E27820CF703}" type="parTrans" cxnId="{804FA823-07F9-4D04-A5E0-EA7CAD34D0A3}">
      <dgm:prSet/>
      <dgm:spPr/>
      <dgm:t>
        <a:bodyPr/>
        <a:lstStyle/>
        <a:p>
          <a:pPr latinLnBrk="1"/>
          <a:endParaRPr lang="ko-KR" altLang="en-US"/>
        </a:p>
      </dgm:t>
    </dgm:pt>
    <dgm:pt modelId="{C26E94BB-B0DF-4C08-84AF-9544E8733866}" type="sibTrans" cxnId="{804FA823-07F9-4D04-A5E0-EA7CAD34D0A3}">
      <dgm:prSet/>
      <dgm:spPr/>
      <dgm:t>
        <a:bodyPr/>
        <a:lstStyle/>
        <a:p>
          <a:pPr latinLnBrk="1"/>
          <a:endParaRPr lang="ko-KR" altLang="en-US"/>
        </a:p>
      </dgm:t>
    </dgm:pt>
    <dgm:pt modelId="{FD7182DC-D823-49E6-98D9-1BB56E4E0EE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응용프로그램과 인터페이스 작업</a:t>
          </a:r>
          <a:endParaRPr lang="ko-KR" altLang="en-US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502BDC21-6354-4CDF-816F-8BAEA2FE5F53}" type="parTrans" cxnId="{ECBE9A53-540C-413A-A3F8-D5EE8D9BE03E}">
      <dgm:prSet/>
      <dgm:spPr/>
      <dgm:t>
        <a:bodyPr/>
        <a:lstStyle/>
        <a:p>
          <a:pPr latinLnBrk="1"/>
          <a:endParaRPr lang="ko-KR" altLang="en-US"/>
        </a:p>
      </dgm:t>
    </dgm:pt>
    <dgm:pt modelId="{B0A6CF9C-5A55-4FB7-9FF3-4828B085E1FB}" type="sibTrans" cxnId="{ECBE9A53-540C-413A-A3F8-D5EE8D9BE03E}">
      <dgm:prSet/>
      <dgm:spPr/>
      <dgm:t>
        <a:bodyPr/>
        <a:lstStyle/>
        <a:p>
          <a:pPr latinLnBrk="1"/>
          <a:endParaRPr lang="ko-KR" altLang="en-US"/>
        </a:p>
      </dgm:t>
    </dgm:pt>
    <dgm:pt modelId="{FDC14D5B-9D74-41CB-976B-737CC994586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테스트</a:t>
          </a:r>
          <a:r>
            <a: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, PPT, </a:t>
          </a:r>
          <a:r>
            <a:rPr lang="ko-KR" altLang="en-US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문서화</a:t>
          </a:r>
          <a:endParaRPr lang="ko-KR" altLang="en-US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D402C543-071B-4A90-B2D9-08634EA8CD84}" type="parTrans" cxnId="{6B8A03DE-9823-4449-BB76-4B4D7BA6B147}">
      <dgm:prSet/>
      <dgm:spPr/>
      <dgm:t>
        <a:bodyPr/>
        <a:lstStyle/>
        <a:p>
          <a:pPr latinLnBrk="1"/>
          <a:endParaRPr lang="ko-KR" altLang="en-US"/>
        </a:p>
      </dgm:t>
    </dgm:pt>
    <dgm:pt modelId="{0A11AA4A-F05E-476B-A8F5-DBBF8C554F35}" type="sibTrans" cxnId="{6B8A03DE-9823-4449-BB76-4B4D7BA6B147}">
      <dgm:prSet/>
      <dgm:spPr/>
      <dgm:t>
        <a:bodyPr/>
        <a:lstStyle/>
        <a:p>
          <a:pPr latinLnBrk="1"/>
          <a:endParaRPr lang="ko-KR" altLang="en-US"/>
        </a:p>
      </dgm:t>
    </dgm:pt>
    <dgm:pt modelId="{FA64CAB3-CD12-41C4-8D9E-EF331C8439AB}" type="pres">
      <dgm:prSet presAssocID="{81559602-EC07-4E30-945B-3FDF04A3671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13CEEB-C9E2-4759-9567-CF1C63C969DE}" type="pres">
      <dgm:prSet presAssocID="{81559602-EC07-4E30-945B-3FDF04A3671F}" presName="Name1" presStyleCnt="0"/>
      <dgm:spPr/>
    </dgm:pt>
    <dgm:pt modelId="{ACDDD573-0AA4-41A6-9505-81B79D4F74C9}" type="pres">
      <dgm:prSet presAssocID="{81559602-EC07-4E30-945B-3FDF04A3671F}" presName="cycle" presStyleCnt="0"/>
      <dgm:spPr/>
    </dgm:pt>
    <dgm:pt modelId="{FFADADE4-71EA-4769-9562-CE84E7611DEA}" type="pres">
      <dgm:prSet presAssocID="{81559602-EC07-4E30-945B-3FDF04A3671F}" presName="srcNode" presStyleLbl="node1" presStyleIdx="0" presStyleCnt="6"/>
      <dgm:spPr/>
    </dgm:pt>
    <dgm:pt modelId="{E004FC43-D14D-4D4E-993B-1AEEBE03C455}" type="pres">
      <dgm:prSet presAssocID="{81559602-EC07-4E30-945B-3FDF04A3671F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74D5457-468A-4512-96CF-F11A9CD115F8}" type="pres">
      <dgm:prSet presAssocID="{81559602-EC07-4E30-945B-3FDF04A3671F}" presName="extraNode" presStyleLbl="node1" presStyleIdx="0" presStyleCnt="6"/>
      <dgm:spPr/>
    </dgm:pt>
    <dgm:pt modelId="{4101A694-26B9-4713-9805-D9CF0DEF94AA}" type="pres">
      <dgm:prSet presAssocID="{81559602-EC07-4E30-945B-3FDF04A3671F}" presName="dstNode" presStyleLbl="node1" presStyleIdx="0" presStyleCnt="6"/>
      <dgm:spPr/>
    </dgm:pt>
    <dgm:pt modelId="{312AF0D8-F925-4B41-ADBC-801FC9978A8C}" type="pres">
      <dgm:prSet presAssocID="{AD3379C6-787F-4784-AE2B-76703AA088A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430303-90D2-434F-8618-A9EDBDCB830D}" type="pres">
      <dgm:prSet presAssocID="{AD3379C6-787F-4784-AE2B-76703AA088AD}" presName="accent_1" presStyleCnt="0"/>
      <dgm:spPr/>
    </dgm:pt>
    <dgm:pt modelId="{0EB476C4-292F-4DD5-95D4-7D8E2D0A2F2E}" type="pres">
      <dgm:prSet presAssocID="{AD3379C6-787F-4784-AE2B-76703AA088AD}" presName="accentRepeatNode" presStyleLbl="solidFgAcc1" presStyleIdx="0" presStyleCnt="6"/>
      <dgm:spPr/>
    </dgm:pt>
    <dgm:pt modelId="{CA68CF5B-D437-4B00-8608-DDAB251EDB0D}" type="pres">
      <dgm:prSet presAssocID="{B63BA9B5-3699-4477-9B7C-970C416836A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4DFA46-3056-4C41-A560-203864D950B8}" type="pres">
      <dgm:prSet presAssocID="{B63BA9B5-3699-4477-9B7C-970C416836A9}" presName="accent_2" presStyleCnt="0"/>
      <dgm:spPr/>
    </dgm:pt>
    <dgm:pt modelId="{76A63F1C-6673-4C65-90EE-70199786EE4F}" type="pres">
      <dgm:prSet presAssocID="{B63BA9B5-3699-4477-9B7C-970C416836A9}" presName="accentRepeatNode" presStyleLbl="solidFgAcc1" presStyleIdx="1" presStyleCnt="6"/>
      <dgm:spPr/>
    </dgm:pt>
    <dgm:pt modelId="{16D0EB6F-FE6B-4B02-88F5-C1376D094080}" type="pres">
      <dgm:prSet presAssocID="{DD8CB087-CE28-4E22-9D63-A12B91428C9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BCF41-7151-4848-90C0-C1CC767EB835}" type="pres">
      <dgm:prSet presAssocID="{DD8CB087-CE28-4E22-9D63-A12B91428C9B}" presName="accent_3" presStyleCnt="0"/>
      <dgm:spPr/>
    </dgm:pt>
    <dgm:pt modelId="{7A30783F-4EDE-473E-A198-49AAF9A24471}" type="pres">
      <dgm:prSet presAssocID="{DD8CB087-CE28-4E22-9D63-A12B91428C9B}" presName="accentRepeatNode" presStyleLbl="solidFgAcc1" presStyleIdx="2" presStyleCnt="6"/>
      <dgm:spPr/>
    </dgm:pt>
    <dgm:pt modelId="{8076B0F2-F393-47C8-BAA0-6C7890E5F5CD}" type="pres">
      <dgm:prSet presAssocID="{6E7404D4-EC7F-4EAF-9718-A44D0F3CF25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C4E341-014B-4524-8119-D7BB5A4B4505}" type="pres">
      <dgm:prSet presAssocID="{6E7404D4-EC7F-4EAF-9718-A44D0F3CF252}" presName="accent_4" presStyleCnt="0"/>
      <dgm:spPr/>
    </dgm:pt>
    <dgm:pt modelId="{F2F1F8E7-20A6-4906-B48A-2232CE176A14}" type="pres">
      <dgm:prSet presAssocID="{6E7404D4-EC7F-4EAF-9718-A44D0F3CF252}" presName="accentRepeatNode" presStyleLbl="solidFgAcc1" presStyleIdx="3" presStyleCnt="6"/>
      <dgm:spPr/>
    </dgm:pt>
    <dgm:pt modelId="{3226F0C4-BEBD-43E9-BEA4-B15BD7557754}" type="pres">
      <dgm:prSet presAssocID="{FD7182DC-D823-49E6-98D9-1BB56E4E0EE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41C09A-DEC9-4036-99A5-71BB2F28521D}" type="pres">
      <dgm:prSet presAssocID="{FD7182DC-D823-49E6-98D9-1BB56E4E0EE3}" presName="accent_5" presStyleCnt="0"/>
      <dgm:spPr/>
    </dgm:pt>
    <dgm:pt modelId="{411E236B-7E79-42BE-A75C-B018E912A241}" type="pres">
      <dgm:prSet presAssocID="{FD7182DC-D823-49E6-98D9-1BB56E4E0EE3}" presName="accentRepeatNode" presStyleLbl="solidFgAcc1" presStyleIdx="4" presStyleCnt="6"/>
      <dgm:spPr/>
    </dgm:pt>
    <dgm:pt modelId="{A58E490D-825D-4F5D-A043-74F8CC47D4C0}" type="pres">
      <dgm:prSet presAssocID="{FDC14D5B-9D74-41CB-976B-737CC994586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C1D9E2-1B2B-4B23-855F-5C895276B618}" type="pres">
      <dgm:prSet presAssocID="{FDC14D5B-9D74-41CB-976B-737CC9945863}" presName="accent_6" presStyleCnt="0"/>
      <dgm:spPr/>
    </dgm:pt>
    <dgm:pt modelId="{7FE9A52A-EEF7-4F01-87B6-BD4C87BBB8D2}" type="pres">
      <dgm:prSet presAssocID="{FDC14D5B-9D74-41CB-976B-737CC9945863}" presName="accentRepeatNode" presStyleLbl="solidFgAcc1" presStyleIdx="5" presStyleCnt="6"/>
      <dgm:spPr/>
    </dgm:pt>
  </dgm:ptLst>
  <dgm:cxnLst>
    <dgm:cxn modelId="{81B2F8D6-7ECF-4375-B5EB-F0859FC173C2}" type="presOf" srcId="{AD3379C6-787F-4784-AE2B-76703AA088AD}" destId="{312AF0D8-F925-4B41-ADBC-801FC9978A8C}" srcOrd="0" destOrd="0" presId="urn:microsoft.com/office/officeart/2008/layout/VerticalCurvedList"/>
    <dgm:cxn modelId="{ECBD115C-E575-4AED-8AF6-3DA75AEA6FC0}" srcId="{81559602-EC07-4E30-945B-3FDF04A3671F}" destId="{B63BA9B5-3699-4477-9B7C-970C416836A9}" srcOrd="1" destOrd="0" parTransId="{FF94B5D9-48E5-4AF1-8B55-0A313739B300}" sibTransId="{27D58AFB-889A-411C-A357-15898F34552D}"/>
    <dgm:cxn modelId="{113ED033-16BD-47B6-B614-181A257B6300}" type="presOf" srcId="{DD8CB087-CE28-4E22-9D63-A12B91428C9B}" destId="{16D0EB6F-FE6B-4B02-88F5-C1376D094080}" srcOrd="0" destOrd="0" presId="urn:microsoft.com/office/officeart/2008/layout/VerticalCurvedList"/>
    <dgm:cxn modelId="{9787D59B-1EB7-4F3A-AEE2-C7605A32D84B}" type="presOf" srcId="{6E7404D4-EC7F-4EAF-9718-A44D0F3CF252}" destId="{8076B0F2-F393-47C8-BAA0-6C7890E5F5CD}" srcOrd="0" destOrd="0" presId="urn:microsoft.com/office/officeart/2008/layout/VerticalCurvedList"/>
    <dgm:cxn modelId="{96113229-5904-4953-ACEF-F07684434954}" srcId="{81559602-EC07-4E30-945B-3FDF04A3671F}" destId="{AD3379C6-787F-4784-AE2B-76703AA088AD}" srcOrd="0" destOrd="0" parTransId="{A0BFDA30-0712-479C-802C-E4075969FFE9}" sibTransId="{36893542-920E-4F51-8980-D9A9B3C5008B}"/>
    <dgm:cxn modelId="{877E613C-5E11-47DC-8ABC-D249B7EB24C5}" type="presOf" srcId="{FDC14D5B-9D74-41CB-976B-737CC9945863}" destId="{A58E490D-825D-4F5D-A043-74F8CC47D4C0}" srcOrd="0" destOrd="0" presId="urn:microsoft.com/office/officeart/2008/layout/VerticalCurvedList"/>
    <dgm:cxn modelId="{804FA823-07F9-4D04-A5E0-EA7CAD34D0A3}" srcId="{81559602-EC07-4E30-945B-3FDF04A3671F}" destId="{6E7404D4-EC7F-4EAF-9718-A44D0F3CF252}" srcOrd="3" destOrd="0" parTransId="{471C6864-D041-4646-8B6F-6E27820CF703}" sibTransId="{C26E94BB-B0DF-4C08-84AF-9544E8733866}"/>
    <dgm:cxn modelId="{ECBE9A53-540C-413A-A3F8-D5EE8D9BE03E}" srcId="{81559602-EC07-4E30-945B-3FDF04A3671F}" destId="{FD7182DC-D823-49E6-98D9-1BB56E4E0EE3}" srcOrd="4" destOrd="0" parTransId="{502BDC21-6354-4CDF-816F-8BAEA2FE5F53}" sibTransId="{B0A6CF9C-5A55-4FB7-9FF3-4828B085E1FB}"/>
    <dgm:cxn modelId="{5117B5FF-CC25-4790-A45F-D21AD5D0AC4D}" srcId="{81559602-EC07-4E30-945B-3FDF04A3671F}" destId="{DD8CB087-CE28-4E22-9D63-A12B91428C9B}" srcOrd="2" destOrd="0" parTransId="{BA51BFF4-96D2-46D0-BC26-7EE4101CA2E1}" sibTransId="{BDCC8412-1909-43FF-8F7B-4545E0A507B0}"/>
    <dgm:cxn modelId="{DE53ACB5-D247-4BEA-8C08-726320C36E1B}" type="presOf" srcId="{FD7182DC-D823-49E6-98D9-1BB56E4E0EE3}" destId="{3226F0C4-BEBD-43E9-BEA4-B15BD7557754}" srcOrd="0" destOrd="0" presId="urn:microsoft.com/office/officeart/2008/layout/VerticalCurvedList"/>
    <dgm:cxn modelId="{BDAA6117-39BD-422D-9E7A-27FAC65FFAD5}" type="presOf" srcId="{B63BA9B5-3699-4477-9B7C-970C416836A9}" destId="{CA68CF5B-D437-4B00-8608-DDAB251EDB0D}" srcOrd="0" destOrd="0" presId="urn:microsoft.com/office/officeart/2008/layout/VerticalCurvedList"/>
    <dgm:cxn modelId="{F6F43D47-1B50-454A-9A18-3856F78785DC}" type="presOf" srcId="{36893542-920E-4F51-8980-D9A9B3C5008B}" destId="{E004FC43-D14D-4D4E-993B-1AEEBE03C455}" srcOrd="0" destOrd="0" presId="urn:microsoft.com/office/officeart/2008/layout/VerticalCurvedList"/>
    <dgm:cxn modelId="{8E46BD9B-D12B-4263-AE53-D820D0877A0E}" type="presOf" srcId="{81559602-EC07-4E30-945B-3FDF04A3671F}" destId="{FA64CAB3-CD12-41C4-8D9E-EF331C8439AB}" srcOrd="0" destOrd="0" presId="urn:microsoft.com/office/officeart/2008/layout/VerticalCurvedList"/>
    <dgm:cxn modelId="{6B8A03DE-9823-4449-BB76-4B4D7BA6B147}" srcId="{81559602-EC07-4E30-945B-3FDF04A3671F}" destId="{FDC14D5B-9D74-41CB-976B-737CC9945863}" srcOrd="5" destOrd="0" parTransId="{D402C543-071B-4A90-B2D9-08634EA8CD84}" sibTransId="{0A11AA4A-F05E-476B-A8F5-DBBF8C554F35}"/>
    <dgm:cxn modelId="{5E3E8D96-B574-44D2-A6FC-7EB3C100E66E}" type="presParOf" srcId="{FA64CAB3-CD12-41C4-8D9E-EF331C8439AB}" destId="{6B13CEEB-C9E2-4759-9567-CF1C63C969DE}" srcOrd="0" destOrd="0" presId="urn:microsoft.com/office/officeart/2008/layout/VerticalCurvedList"/>
    <dgm:cxn modelId="{AA15DB71-E15B-4CD9-8837-CB1DD68CFBEC}" type="presParOf" srcId="{6B13CEEB-C9E2-4759-9567-CF1C63C969DE}" destId="{ACDDD573-0AA4-41A6-9505-81B79D4F74C9}" srcOrd="0" destOrd="0" presId="urn:microsoft.com/office/officeart/2008/layout/VerticalCurvedList"/>
    <dgm:cxn modelId="{958038F6-678D-40D6-A036-6F48D86C6A0B}" type="presParOf" srcId="{ACDDD573-0AA4-41A6-9505-81B79D4F74C9}" destId="{FFADADE4-71EA-4769-9562-CE84E7611DEA}" srcOrd="0" destOrd="0" presId="urn:microsoft.com/office/officeart/2008/layout/VerticalCurvedList"/>
    <dgm:cxn modelId="{6169EDBF-A127-4438-B7F7-074ABADD7F37}" type="presParOf" srcId="{ACDDD573-0AA4-41A6-9505-81B79D4F74C9}" destId="{E004FC43-D14D-4D4E-993B-1AEEBE03C455}" srcOrd="1" destOrd="0" presId="urn:microsoft.com/office/officeart/2008/layout/VerticalCurvedList"/>
    <dgm:cxn modelId="{A6F59BA0-883E-4A87-882B-D9749115421F}" type="presParOf" srcId="{ACDDD573-0AA4-41A6-9505-81B79D4F74C9}" destId="{274D5457-468A-4512-96CF-F11A9CD115F8}" srcOrd="2" destOrd="0" presId="urn:microsoft.com/office/officeart/2008/layout/VerticalCurvedList"/>
    <dgm:cxn modelId="{C964F0E6-6295-4FF0-9BCC-689CD6EECE64}" type="presParOf" srcId="{ACDDD573-0AA4-41A6-9505-81B79D4F74C9}" destId="{4101A694-26B9-4713-9805-D9CF0DEF94AA}" srcOrd="3" destOrd="0" presId="urn:microsoft.com/office/officeart/2008/layout/VerticalCurvedList"/>
    <dgm:cxn modelId="{09226604-6A00-4B24-9652-5B86D62AA7D2}" type="presParOf" srcId="{6B13CEEB-C9E2-4759-9567-CF1C63C969DE}" destId="{312AF0D8-F925-4B41-ADBC-801FC9978A8C}" srcOrd="1" destOrd="0" presId="urn:microsoft.com/office/officeart/2008/layout/VerticalCurvedList"/>
    <dgm:cxn modelId="{36AB3E57-F6BC-4D7C-9AD6-E6EC1417839B}" type="presParOf" srcId="{6B13CEEB-C9E2-4759-9567-CF1C63C969DE}" destId="{D0430303-90D2-434F-8618-A9EDBDCB830D}" srcOrd="2" destOrd="0" presId="urn:microsoft.com/office/officeart/2008/layout/VerticalCurvedList"/>
    <dgm:cxn modelId="{D30C6AB7-0B82-4794-A751-CFA43FBE0111}" type="presParOf" srcId="{D0430303-90D2-434F-8618-A9EDBDCB830D}" destId="{0EB476C4-292F-4DD5-95D4-7D8E2D0A2F2E}" srcOrd="0" destOrd="0" presId="urn:microsoft.com/office/officeart/2008/layout/VerticalCurvedList"/>
    <dgm:cxn modelId="{B5B61DCC-DA8A-40EB-BF82-96C1BEA5A59F}" type="presParOf" srcId="{6B13CEEB-C9E2-4759-9567-CF1C63C969DE}" destId="{CA68CF5B-D437-4B00-8608-DDAB251EDB0D}" srcOrd="3" destOrd="0" presId="urn:microsoft.com/office/officeart/2008/layout/VerticalCurvedList"/>
    <dgm:cxn modelId="{067C33CC-11C2-48AC-9624-2694CF7F1012}" type="presParOf" srcId="{6B13CEEB-C9E2-4759-9567-CF1C63C969DE}" destId="{424DFA46-3056-4C41-A560-203864D950B8}" srcOrd="4" destOrd="0" presId="urn:microsoft.com/office/officeart/2008/layout/VerticalCurvedList"/>
    <dgm:cxn modelId="{987B9855-331E-42D4-96B1-ADBB6229B65B}" type="presParOf" srcId="{424DFA46-3056-4C41-A560-203864D950B8}" destId="{76A63F1C-6673-4C65-90EE-70199786EE4F}" srcOrd="0" destOrd="0" presId="urn:microsoft.com/office/officeart/2008/layout/VerticalCurvedList"/>
    <dgm:cxn modelId="{4D5EBA5E-7D68-440B-A179-89D3F2AFF24A}" type="presParOf" srcId="{6B13CEEB-C9E2-4759-9567-CF1C63C969DE}" destId="{16D0EB6F-FE6B-4B02-88F5-C1376D094080}" srcOrd="5" destOrd="0" presId="urn:microsoft.com/office/officeart/2008/layout/VerticalCurvedList"/>
    <dgm:cxn modelId="{B781CD60-8E39-4524-8D2E-A354F9C80643}" type="presParOf" srcId="{6B13CEEB-C9E2-4759-9567-CF1C63C969DE}" destId="{FBABCF41-7151-4848-90C0-C1CC767EB835}" srcOrd="6" destOrd="0" presId="urn:microsoft.com/office/officeart/2008/layout/VerticalCurvedList"/>
    <dgm:cxn modelId="{B1ECB160-DD4A-4F5F-96B8-AB9AFE70CF4F}" type="presParOf" srcId="{FBABCF41-7151-4848-90C0-C1CC767EB835}" destId="{7A30783F-4EDE-473E-A198-49AAF9A24471}" srcOrd="0" destOrd="0" presId="urn:microsoft.com/office/officeart/2008/layout/VerticalCurvedList"/>
    <dgm:cxn modelId="{93BBC81A-09AC-4A8C-90C8-6BE830D76E39}" type="presParOf" srcId="{6B13CEEB-C9E2-4759-9567-CF1C63C969DE}" destId="{8076B0F2-F393-47C8-BAA0-6C7890E5F5CD}" srcOrd="7" destOrd="0" presId="urn:microsoft.com/office/officeart/2008/layout/VerticalCurvedList"/>
    <dgm:cxn modelId="{F8AB5331-DE11-445A-9812-34E1D22C993A}" type="presParOf" srcId="{6B13CEEB-C9E2-4759-9567-CF1C63C969DE}" destId="{3BC4E341-014B-4524-8119-D7BB5A4B4505}" srcOrd="8" destOrd="0" presId="urn:microsoft.com/office/officeart/2008/layout/VerticalCurvedList"/>
    <dgm:cxn modelId="{A3274A70-3983-43F0-9A94-5C65F827BFAA}" type="presParOf" srcId="{3BC4E341-014B-4524-8119-D7BB5A4B4505}" destId="{F2F1F8E7-20A6-4906-B48A-2232CE176A14}" srcOrd="0" destOrd="0" presId="urn:microsoft.com/office/officeart/2008/layout/VerticalCurvedList"/>
    <dgm:cxn modelId="{832A8773-92BD-4FDB-A4AB-3BD3F50E442B}" type="presParOf" srcId="{6B13CEEB-C9E2-4759-9567-CF1C63C969DE}" destId="{3226F0C4-BEBD-43E9-BEA4-B15BD7557754}" srcOrd="9" destOrd="0" presId="urn:microsoft.com/office/officeart/2008/layout/VerticalCurvedList"/>
    <dgm:cxn modelId="{45F30A06-776D-453B-B3F4-EC6B89B8CE73}" type="presParOf" srcId="{6B13CEEB-C9E2-4759-9567-CF1C63C969DE}" destId="{AB41C09A-DEC9-4036-99A5-71BB2F28521D}" srcOrd="10" destOrd="0" presId="urn:microsoft.com/office/officeart/2008/layout/VerticalCurvedList"/>
    <dgm:cxn modelId="{93FD1899-2CB6-44A3-840E-1E1F99B315CB}" type="presParOf" srcId="{AB41C09A-DEC9-4036-99A5-71BB2F28521D}" destId="{411E236B-7E79-42BE-A75C-B018E912A241}" srcOrd="0" destOrd="0" presId="urn:microsoft.com/office/officeart/2008/layout/VerticalCurvedList"/>
    <dgm:cxn modelId="{834C5F03-81FF-4EC7-AF93-1E2E7F0AA0E1}" type="presParOf" srcId="{6B13CEEB-C9E2-4759-9567-CF1C63C969DE}" destId="{A58E490D-825D-4F5D-A043-74F8CC47D4C0}" srcOrd="11" destOrd="0" presId="urn:microsoft.com/office/officeart/2008/layout/VerticalCurvedList"/>
    <dgm:cxn modelId="{18D0BC7C-4743-41F2-997D-BDC7406BF152}" type="presParOf" srcId="{6B13CEEB-C9E2-4759-9567-CF1C63C969DE}" destId="{9DC1D9E2-1B2B-4B23-855F-5C895276B618}" srcOrd="12" destOrd="0" presId="urn:microsoft.com/office/officeart/2008/layout/VerticalCurvedList"/>
    <dgm:cxn modelId="{A595EE1D-38CF-491C-A9F4-F7FDE660A468}" type="presParOf" srcId="{9DC1D9E2-1B2B-4B23-855F-5C895276B618}" destId="{7FE9A52A-EEF7-4F01-87B6-BD4C87BBB8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4FC43-D14D-4D4E-993B-1AEEBE03C455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AF0D8-F925-4B41-ADBC-801FC9978A8C}">
      <dsp:nvSpPr>
        <dsp:cNvPr id="0" name=""/>
        <dsp:cNvSpPr/>
      </dsp:nvSpPr>
      <dsp:spPr>
        <a:xfrm>
          <a:off x="332036" y="216685"/>
          <a:ext cx="8032074" cy="433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857" tIns="53340" rIns="53340" bIns="5334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요구사항 분석</a:t>
          </a:r>
          <a:endParaRPr lang="ko-KR" altLang="en-US" sz="21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332036" y="216685"/>
        <a:ext cx="8032074" cy="433206"/>
      </dsp:txXfrm>
    </dsp:sp>
    <dsp:sp modelId="{0EB476C4-292F-4DD5-95D4-7D8E2D0A2F2E}">
      <dsp:nvSpPr>
        <dsp:cNvPr id="0" name=""/>
        <dsp:cNvSpPr/>
      </dsp:nvSpPr>
      <dsp:spPr>
        <a:xfrm>
          <a:off x="61282" y="162534"/>
          <a:ext cx="541507" cy="54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8CF5B-D437-4B00-8608-DDAB251EDB0D}">
      <dsp:nvSpPr>
        <dsp:cNvPr id="0" name=""/>
        <dsp:cNvSpPr/>
      </dsp:nvSpPr>
      <dsp:spPr>
        <a:xfrm>
          <a:off x="688378" y="866412"/>
          <a:ext cx="7675732" cy="433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857" tIns="53340" rIns="53340" bIns="5334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주요 기술 분석</a:t>
          </a:r>
          <a:endParaRPr lang="ko-KR" altLang="en-US" sz="21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688378" y="866412"/>
        <a:ext cx="7675732" cy="433206"/>
      </dsp:txXfrm>
    </dsp:sp>
    <dsp:sp modelId="{76A63F1C-6673-4C65-90EE-70199786EE4F}">
      <dsp:nvSpPr>
        <dsp:cNvPr id="0" name=""/>
        <dsp:cNvSpPr/>
      </dsp:nvSpPr>
      <dsp:spPr>
        <a:xfrm>
          <a:off x="417624" y="812261"/>
          <a:ext cx="541507" cy="54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0EB6F-FE6B-4B02-88F5-C1376D094080}">
      <dsp:nvSpPr>
        <dsp:cNvPr id="0" name=""/>
        <dsp:cNvSpPr/>
      </dsp:nvSpPr>
      <dsp:spPr>
        <a:xfrm>
          <a:off x="851324" y="1516139"/>
          <a:ext cx="7512786" cy="433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857" tIns="53340" rIns="53340" bIns="5334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구현 가능성 테스트</a:t>
          </a:r>
          <a:endParaRPr lang="ko-KR" altLang="en-US" sz="21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51324" y="1516139"/>
        <a:ext cx="7512786" cy="433206"/>
      </dsp:txXfrm>
    </dsp:sp>
    <dsp:sp modelId="{7A30783F-4EDE-473E-A198-49AAF9A24471}">
      <dsp:nvSpPr>
        <dsp:cNvPr id="0" name=""/>
        <dsp:cNvSpPr/>
      </dsp:nvSpPr>
      <dsp:spPr>
        <a:xfrm>
          <a:off x="580570" y="1461988"/>
          <a:ext cx="541507" cy="54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6B0F2-F393-47C8-BAA0-6C7890E5F5CD}">
      <dsp:nvSpPr>
        <dsp:cNvPr id="0" name=""/>
        <dsp:cNvSpPr/>
      </dsp:nvSpPr>
      <dsp:spPr>
        <a:xfrm>
          <a:off x="851324" y="2165454"/>
          <a:ext cx="7512786" cy="433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857" tIns="53340" rIns="53340" bIns="5334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작업 분배와 응용프로그램 제작</a:t>
          </a:r>
          <a:endParaRPr lang="ko-KR" altLang="en-US" sz="21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51324" y="2165454"/>
        <a:ext cx="7512786" cy="433206"/>
      </dsp:txXfrm>
    </dsp:sp>
    <dsp:sp modelId="{F2F1F8E7-20A6-4906-B48A-2232CE176A14}">
      <dsp:nvSpPr>
        <dsp:cNvPr id="0" name=""/>
        <dsp:cNvSpPr/>
      </dsp:nvSpPr>
      <dsp:spPr>
        <a:xfrm>
          <a:off x="580570" y="2111303"/>
          <a:ext cx="541507" cy="54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F0C4-BEBD-43E9-BEA4-B15BD7557754}">
      <dsp:nvSpPr>
        <dsp:cNvPr id="0" name=""/>
        <dsp:cNvSpPr/>
      </dsp:nvSpPr>
      <dsp:spPr>
        <a:xfrm>
          <a:off x="688378" y="2815181"/>
          <a:ext cx="7675732" cy="433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857" tIns="53340" rIns="53340" bIns="5334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응용프로그램과 인터페이스 작업</a:t>
          </a:r>
          <a:endParaRPr lang="ko-KR" altLang="en-US" sz="21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688378" y="2815181"/>
        <a:ext cx="7675732" cy="433206"/>
      </dsp:txXfrm>
    </dsp:sp>
    <dsp:sp modelId="{411E236B-7E79-42BE-A75C-B018E912A241}">
      <dsp:nvSpPr>
        <dsp:cNvPr id="0" name=""/>
        <dsp:cNvSpPr/>
      </dsp:nvSpPr>
      <dsp:spPr>
        <a:xfrm>
          <a:off x="417624" y="2761030"/>
          <a:ext cx="541507" cy="54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E490D-825D-4F5D-A043-74F8CC47D4C0}">
      <dsp:nvSpPr>
        <dsp:cNvPr id="0" name=""/>
        <dsp:cNvSpPr/>
      </dsp:nvSpPr>
      <dsp:spPr>
        <a:xfrm>
          <a:off x="332036" y="3464908"/>
          <a:ext cx="8032074" cy="433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857" tIns="53340" rIns="53340" bIns="5334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테스트</a:t>
          </a:r>
          <a:r>
            <a:rPr lang="en-US" altLang="ko-KR" sz="21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, PPT, </a:t>
          </a:r>
          <a:r>
            <a:rPr lang="ko-KR" altLang="en-US" sz="21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문서화</a:t>
          </a:r>
          <a:endParaRPr lang="ko-KR" altLang="en-US" sz="21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332036" y="3464908"/>
        <a:ext cx="8032074" cy="433206"/>
      </dsp:txXfrm>
    </dsp:sp>
    <dsp:sp modelId="{7FE9A52A-EEF7-4F01-87B6-BD4C87BBB8D2}">
      <dsp:nvSpPr>
        <dsp:cNvPr id="0" name=""/>
        <dsp:cNvSpPr/>
      </dsp:nvSpPr>
      <dsp:spPr>
        <a:xfrm>
          <a:off x="61282" y="3410757"/>
          <a:ext cx="541507" cy="54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47815-C388-4512-AD56-640612BCBB25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5BB8-ED11-46DE-AD2C-7E91C339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7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05BB8-ED11-46DE-AD2C-7E91C339CF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9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3439" y="2438401"/>
            <a:ext cx="9909440" cy="1063625"/>
            <a:chOff x="-2" y="1536"/>
            <a:chExt cx="5762" cy="67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270927" y="1341438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264047" y="3886200"/>
            <a:ext cx="69342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264047" y="6248400"/>
            <a:ext cx="206375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8456CEC-6F10-47EB-8E17-CD2B35059F4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DD1E1-656F-4139-8E8A-EFF589200DB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797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6002" y="457200"/>
            <a:ext cx="2105025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927" y="457200"/>
            <a:ext cx="6149975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89D02-B0A2-480E-A10F-9BE8398699A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67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BB6A9-5742-4786-9613-9AF4852638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59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9A706-F521-4F02-B87C-1100EDDD6E9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94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927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3527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6A1B2-E31E-4C28-A25F-92B4906FE7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732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606AA-9340-41B5-96D1-0F49D769602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053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17527-2B77-47ED-B4CA-7A8EB866D1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91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E9AF7-5782-4F03-9C3E-AA1E7157446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6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E4B42-B277-4605-B4F9-2FC6728D7FE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2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2EE12-1912-4F6A-A6DC-E14EE7984F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56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" y="-4763"/>
            <a:ext cx="1152260" cy="6858001"/>
            <a:chOff x="0" y="-3"/>
            <a:chExt cx="670" cy="4320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1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270927" y="4572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927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0927" y="6265863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  <a:ea typeface="굴림" charset="-127"/>
              </a:defRPr>
            </a:lvl1pPr>
          </a:lstStyle>
          <a:p>
            <a:fld id="{65DAA51E-3BF7-44B6-830F-AFF2761BB31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507" y="1124744"/>
            <a:ext cx="4852203" cy="1143000"/>
          </a:xfrm>
        </p:spPr>
        <p:txBody>
          <a:bodyPr/>
          <a:lstStyle/>
          <a:p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Can Machine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71269" y="3789040"/>
            <a:ext cx="1582719" cy="622920"/>
          </a:xfrm>
        </p:spPr>
        <p:txBody>
          <a:bodyPr/>
          <a:lstStyle/>
          <a:p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김무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151627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:\Users\Mooyeol\Documents\CP\CP1\2_CanMachine\자판기 메인 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086273"/>
            <a:ext cx="4392488" cy="388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CanContent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6148" name="Picture 4" descr="C:\Users\Mooyeol\Documents\CP\CP1\2_CanMachine\CanConten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20163" b="24081"/>
          <a:stretch/>
        </p:blipFill>
        <p:spPr bwMode="auto">
          <a:xfrm>
            <a:off x="5241032" y="1516093"/>
            <a:ext cx="447666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5169024" y="1412776"/>
            <a:ext cx="4608512" cy="324036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4568" y="5085184"/>
            <a:ext cx="460851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CanContent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통해 음료 별 모양과 이름 가격을 출력하고 현재 뽑을 수 있는 음료를 표시한다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현재 금액과 잔액을 구분하여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Mooyeol\Documents\CP\CP1\2_CanMachine\CanConten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81986" r="47986" b="1945"/>
          <a:stretch/>
        </p:blipFill>
        <p:spPr bwMode="auto">
          <a:xfrm>
            <a:off x="5804216" y="4774843"/>
            <a:ext cx="3181232" cy="110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 bwMode="auto">
          <a:xfrm>
            <a:off x="1291478" y="1412776"/>
            <a:ext cx="864096" cy="72008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직선 화살표 연결선 11"/>
          <p:cNvCxnSpPr>
            <a:stCxn id="3" idx="6"/>
          </p:cNvCxnSpPr>
          <p:nvPr/>
        </p:nvCxnSpPr>
        <p:spPr bwMode="auto">
          <a:xfrm>
            <a:off x="2155574" y="1772816"/>
            <a:ext cx="301345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타원 21"/>
          <p:cNvSpPr/>
          <p:nvPr/>
        </p:nvSpPr>
        <p:spPr bwMode="auto">
          <a:xfrm>
            <a:off x="4088904" y="1592796"/>
            <a:ext cx="1008112" cy="1332148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직선 화살표 연결선 24"/>
          <p:cNvCxnSpPr>
            <a:stCxn id="22" idx="5"/>
          </p:cNvCxnSpPr>
          <p:nvPr/>
        </p:nvCxnSpPr>
        <p:spPr bwMode="auto">
          <a:xfrm>
            <a:off x="4949381" y="2729855"/>
            <a:ext cx="926843" cy="22403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모서리가 둥근 직사각형 25"/>
          <p:cNvSpPr/>
          <p:nvPr/>
        </p:nvSpPr>
        <p:spPr bwMode="auto">
          <a:xfrm>
            <a:off x="5876224" y="4797152"/>
            <a:ext cx="3096344" cy="1008112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4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ooyeol\Documents\CP\CP1\2_CanMachine\캡쳐\CanContent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64" y="1091534"/>
            <a:ext cx="5368156" cy="413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Mooyeol\Documents\CP\CP1\2_CanMachine\자판기 메인 예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" t="10182" r="75162" b="73054"/>
          <a:stretch/>
        </p:blipFill>
        <p:spPr bwMode="auto">
          <a:xfrm>
            <a:off x="1112471" y="1322137"/>
            <a:ext cx="2144052" cy="16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CanContent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232920" y="993612"/>
            <a:ext cx="5472607" cy="4307596"/>
          </a:xfrm>
          <a:prstGeom prst="roundRect">
            <a:avLst>
              <a:gd name="adj" fmla="val 579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2019937" y="1356974"/>
            <a:ext cx="656454" cy="387123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직선 화살표 연결선 11"/>
          <p:cNvCxnSpPr>
            <a:stCxn id="3" idx="6"/>
            <a:endCxn id="13" idx="1"/>
          </p:cNvCxnSpPr>
          <p:nvPr/>
        </p:nvCxnSpPr>
        <p:spPr bwMode="auto">
          <a:xfrm>
            <a:off x="2676391" y="1550536"/>
            <a:ext cx="2128401" cy="370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타원 16"/>
          <p:cNvSpPr/>
          <p:nvPr/>
        </p:nvSpPr>
        <p:spPr bwMode="auto">
          <a:xfrm>
            <a:off x="1276804" y="1676611"/>
            <a:ext cx="435836" cy="4383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4804720" y="1772816"/>
            <a:ext cx="57222" cy="342156"/>
          </a:xfrm>
          <a:custGeom>
            <a:avLst/>
            <a:gdLst>
              <a:gd name="connsiteX0" fmla="*/ 47697 w 57222"/>
              <a:gd name="connsiteY0" fmla="*/ 0 h 285750"/>
              <a:gd name="connsiteX1" fmla="*/ 72 w 57222"/>
              <a:gd name="connsiteY1" fmla="*/ 123825 h 285750"/>
              <a:gd name="connsiteX2" fmla="*/ 57222 w 57222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22" h="285750">
                <a:moveTo>
                  <a:pt x="47697" y="0"/>
                </a:moveTo>
                <a:cubicBezTo>
                  <a:pt x="23091" y="38100"/>
                  <a:pt x="-1515" y="76200"/>
                  <a:pt x="72" y="123825"/>
                </a:cubicBezTo>
                <a:cubicBezTo>
                  <a:pt x="1659" y="171450"/>
                  <a:pt x="29440" y="228600"/>
                  <a:pt x="57222" y="285750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4216" y="1012086"/>
            <a:ext cx="282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증가하면서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행부터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행으로 이동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33120" y="1361326"/>
            <a:ext cx="282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증가하면서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열부터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열로 이동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81421" y="1676606"/>
            <a:ext cx="1988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캔의 특수문자를 출력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자유형 31"/>
          <p:cNvSpPr/>
          <p:nvPr/>
        </p:nvSpPr>
        <p:spPr bwMode="auto">
          <a:xfrm>
            <a:off x="4763265" y="2916639"/>
            <a:ext cx="98677" cy="1448465"/>
          </a:xfrm>
          <a:custGeom>
            <a:avLst/>
            <a:gdLst>
              <a:gd name="connsiteX0" fmla="*/ 47697 w 57222"/>
              <a:gd name="connsiteY0" fmla="*/ 0 h 285750"/>
              <a:gd name="connsiteX1" fmla="*/ 72 w 57222"/>
              <a:gd name="connsiteY1" fmla="*/ 123825 h 285750"/>
              <a:gd name="connsiteX2" fmla="*/ 57222 w 57222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22" h="285750">
                <a:moveTo>
                  <a:pt x="47697" y="0"/>
                </a:moveTo>
                <a:cubicBezTo>
                  <a:pt x="23091" y="38100"/>
                  <a:pt x="-1515" y="76200"/>
                  <a:pt x="72" y="123825"/>
                </a:cubicBezTo>
                <a:cubicBezTo>
                  <a:pt x="1659" y="171450"/>
                  <a:pt x="29440" y="228600"/>
                  <a:pt x="57222" y="285750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659276" y="1710608"/>
            <a:ext cx="400210" cy="404363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직선 화살표 연결선 33"/>
          <p:cNvCxnSpPr>
            <a:stCxn id="33" idx="5"/>
          </p:cNvCxnSpPr>
          <p:nvPr/>
        </p:nvCxnSpPr>
        <p:spPr bwMode="auto">
          <a:xfrm>
            <a:off x="3000877" y="2055753"/>
            <a:ext cx="1750885" cy="14885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/>
          <p:cNvCxnSpPr>
            <a:stCxn id="17" idx="5"/>
          </p:cNvCxnSpPr>
          <p:nvPr/>
        </p:nvCxnSpPr>
        <p:spPr bwMode="auto">
          <a:xfrm>
            <a:off x="1648813" y="2050775"/>
            <a:ext cx="3102949" cy="1487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6609184" y="2819531"/>
            <a:ext cx="312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캔의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Open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뽑을 수 있는 캔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판별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95706" y="3399656"/>
            <a:ext cx="368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캔의 이름의  </a:t>
            </a:r>
            <a:r>
              <a:rPr lang="en-US" altLang="ko-KR" sz="1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½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길이만큼 앞선 위치에 ★을 출력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37176" y="3933056"/>
            <a:ext cx="368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캔의 이름의  </a:t>
            </a:r>
            <a:r>
              <a:rPr lang="en-US" altLang="ko-KR" sz="1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½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길이만큼 뒤편 위치에 ★을 출력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1530966" y="1705248"/>
            <a:ext cx="1261794" cy="36823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직선 화살표 연결선 48"/>
          <p:cNvCxnSpPr>
            <a:stCxn id="48" idx="4"/>
            <a:endCxn id="52" idx="1"/>
          </p:cNvCxnSpPr>
          <p:nvPr/>
        </p:nvCxnSpPr>
        <p:spPr bwMode="auto">
          <a:xfrm>
            <a:off x="2161863" y="2073484"/>
            <a:ext cx="2618648" cy="3965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자유형 51"/>
          <p:cNvSpPr/>
          <p:nvPr/>
        </p:nvSpPr>
        <p:spPr bwMode="auto">
          <a:xfrm>
            <a:off x="4780408" y="2276872"/>
            <a:ext cx="81533" cy="445854"/>
          </a:xfrm>
          <a:custGeom>
            <a:avLst/>
            <a:gdLst>
              <a:gd name="connsiteX0" fmla="*/ 47697 w 57222"/>
              <a:gd name="connsiteY0" fmla="*/ 0 h 285750"/>
              <a:gd name="connsiteX1" fmla="*/ 72 w 57222"/>
              <a:gd name="connsiteY1" fmla="*/ 123825 h 285750"/>
              <a:gd name="connsiteX2" fmla="*/ 57222 w 57222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22" h="285750">
                <a:moveTo>
                  <a:pt x="47697" y="0"/>
                </a:moveTo>
                <a:cubicBezTo>
                  <a:pt x="23091" y="38100"/>
                  <a:pt x="-1515" y="76200"/>
                  <a:pt x="72" y="123825"/>
                </a:cubicBezTo>
                <a:cubicBezTo>
                  <a:pt x="1659" y="171450"/>
                  <a:pt x="29440" y="228600"/>
                  <a:pt x="57222" y="285750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37376" y="2488998"/>
            <a:ext cx="170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ko-KR" altLang="en-US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캔의 이름 출력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57329" y="4539203"/>
            <a:ext cx="170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캔의 가격 출력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자유형 55"/>
          <p:cNvSpPr/>
          <p:nvPr/>
        </p:nvSpPr>
        <p:spPr bwMode="auto">
          <a:xfrm>
            <a:off x="4799459" y="4543028"/>
            <a:ext cx="45719" cy="276999"/>
          </a:xfrm>
          <a:custGeom>
            <a:avLst/>
            <a:gdLst>
              <a:gd name="connsiteX0" fmla="*/ 47697 w 57222"/>
              <a:gd name="connsiteY0" fmla="*/ 0 h 285750"/>
              <a:gd name="connsiteX1" fmla="*/ 72 w 57222"/>
              <a:gd name="connsiteY1" fmla="*/ 123825 h 285750"/>
              <a:gd name="connsiteX2" fmla="*/ 57222 w 57222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22" h="285750">
                <a:moveTo>
                  <a:pt x="47697" y="0"/>
                </a:moveTo>
                <a:cubicBezTo>
                  <a:pt x="23091" y="38100"/>
                  <a:pt x="-1515" y="76200"/>
                  <a:pt x="72" y="123825"/>
                </a:cubicBezTo>
                <a:cubicBezTo>
                  <a:pt x="1659" y="171450"/>
                  <a:pt x="29440" y="228600"/>
                  <a:pt x="57222" y="285750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1530966" y="2055753"/>
            <a:ext cx="1426797" cy="360505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직선 화살표 연결선 57"/>
          <p:cNvCxnSpPr>
            <a:stCxn id="57" idx="4"/>
          </p:cNvCxnSpPr>
          <p:nvPr/>
        </p:nvCxnSpPr>
        <p:spPr bwMode="auto">
          <a:xfrm>
            <a:off x="2244365" y="2416258"/>
            <a:ext cx="2536146" cy="2231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직사각형 79"/>
          <p:cNvSpPr/>
          <p:nvPr/>
        </p:nvSpPr>
        <p:spPr>
          <a:xfrm>
            <a:off x="1064568" y="4094548"/>
            <a:ext cx="3024336" cy="1062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j*13 : </a:t>
            </a:r>
            <a:r>
              <a:rPr lang="ko-KR" altLang="en-US" sz="1600" dirty="0" smtClean="0">
                <a:solidFill>
                  <a:schemeClr val="tx1"/>
                </a:solidFill>
              </a:rPr>
              <a:t>각 열의 간격 </a:t>
            </a:r>
            <a:r>
              <a:rPr lang="en-US" altLang="ko-KR" sz="1600" dirty="0" smtClean="0">
                <a:solidFill>
                  <a:schemeClr val="tx1"/>
                </a:solidFill>
              </a:rPr>
              <a:t>13</a:t>
            </a:r>
            <a:r>
              <a:rPr lang="ko-KR" altLang="en-US" sz="1600" dirty="0" smtClean="0">
                <a:solidFill>
                  <a:schemeClr val="tx1"/>
                </a:solidFill>
              </a:rPr>
              <a:t>바이트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*5 : </a:t>
            </a:r>
            <a:r>
              <a:rPr lang="ko-KR" altLang="en-US" sz="1600" dirty="0" smtClean="0">
                <a:solidFill>
                  <a:schemeClr val="tx1"/>
                </a:solidFill>
              </a:rPr>
              <a:t>각 행의 간격 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</a:rPr>
              <a:t>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*3+j : </a:t>
            </a:r>
            <a:r>
              <a:rPr lang="ko-KR" altLang="en-US" sz="1600" dirty="0" smtClean="0">
                <a:solidFill>
                  <a:schemeClr val="tx1"/>
                </a:solidFill>
              </a:rPr>
              <a:t>인덱스 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부터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      증가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3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돈 넣기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pic>
        <p:nvPicPr>
          <p:cNvPr id="7171" name="Picture 3" descr="C:\Users\Mooyeol\Documents\CP\CP1\2_CanMachine\돈넣기 키코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4" y="1556792"/>
            <a:ext cx="4224462" cy="29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457056" y="1412776"/>
            <a:ext cx="4320480" cy="3168352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2600" y="5013176"/>
            <a:ext cx="475252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돈 넣기를 </a:t>
            </a:r>
            <a:r>
              <a:rPr lang="ko-KR" altLang="en-US" dirty="0" smtClean="0">
                <a:solidFill>
                  <a:schemeClr val="tx1"/>
                </a:solidFill>
              </a:rPr>
              <a:t>선택하게 되면</a:t>
            </a:r>
            <a:r>
              <a:rPr lang="en-US" altLang="ko-KR" dirty="0" smtClean="0">
                <a:solidFill>
                  <a:schemeClr val="tx1"/>
                </a:solidFill>
              </a:rPr>
              <a:t>, SubMenu1()</a:t>
            </a:r>
            <a:r>
              <a:rPr lang="ko-KR" altLang="en-US" dirty="0" smtClean="0">
                <a:solidFill>
                  <a:schemeClr val="tx1"/>
                </a:solidFill>
              </a:rPr>
              <a:t>를 호출한 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현재 입력된 금액에 따라 뽑을 수 있는 캔을 판별한다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Mooyeol\Documents\CP\CP1\2_CanMachine\돈넣기 콘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83" y="1289273"/>
            <a:ext cx="4032249" cy="35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0473" y="17781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뽑을 수 있는 캔의 개수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초기화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7977336" y="2022017"/>
            <a:ext cx="864096" cy="298288"/>
          </a:xfrm>
          <a:prstGeom prst="wedgeEllipseCallout">
            <a:avLst>
              <a:gd name="adj1" fmla="val -40675"/>
              <a:gd name="adj2" fmla="val 70777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현재 금액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9273480" y="1988840"/>
            <a:ext cx="576064" cy="298288"/>
          </a:xfrm>
          <a:prstGeom prst="wedgeEllipseCallout">
            <a:avLst>
              <a:gd name="adj1" fmla="val -74295"/>
              <a:gd name="adj2" fmla="val 8355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잔액 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타원형 설명선 14"/>
          <p:cNvSpPr/>
          <p:nvPr/>
        </p:nvSpPr>
        <p:spPr bwMode="auto">
          <a:xfrm>
            <a:off x="4953000" y="2635135"/>
            <a:ext cx="1123900" cy="284681"/>
          </a:xfrm>
          <a:prstGeom prst="wedgeEllipseCallout">
            <a:avLst>
              <a:gd name="adj1" fmla="val 104829"/>
              <a:gd name="adj2" fmla="val -85691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각 캔의 가격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7296" y="2587551"/>
            <a:ext cx="2271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캔의 가격이 현재 금액과 잔액의 합보다 작거나 같으면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Open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뽑을 수 있는 캔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1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입력 하고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뽑을 수 있는 캔의 개수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씩 증가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85248" y="3573016"/>
            <a:ext cx="27207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뽑은 캔의 인덱스를 저장하기 위한 </a:t>
            </a:r>
            <a:r>
              <a:rPr lang="en-US" altLang="ko-KR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g_nCanOutIndex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배열의  인덱스 변수로 쓰이는  </a:t>
            </a:r>
            <a:r>
              <a:rPr lang="en-US" altLang="ko-KR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g_nCanOutCnt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변수가 불필요하게 증가 되는 것을 방지하기 위해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아닐 경우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감소 시킨다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26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돈 넣기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pic>
        <p:nvPicPr>
          <p:cNvPr id="8194" name="Picture 2" descr="C:\Users\Mooyeol\Documents\CP\CP1\2_CanMachine\SubMenu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96" y="1340768"/>
            <a:ext cx="4829176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64568" y="1196752"/>
            <a:ext cx="4973192" cy="484257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10376" y="1790854"/>
            <a:ext cx="3423144" cy="1926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금액 투입 안내 문구를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입력 된 번호에 따라 현재 금액 변수에 단위 별로 금액을 더해준다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6936" y="378904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입력된 </a:t>
            </a:r>
            <a:r>
              <a:rPr lang="ko-KR" altLang="en-US" sz="1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번호에 해당하는 단위 만큼 금액을 현재 금액에 더함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3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Mooyeol\Documents\CP\CP1\2_CanMachine\SubMenu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340768"/>
            <a:ext cx="50673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돈 넣기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92560" y="1196752"/>
            <a:ext cx="5040560" cy="446449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49144" y="1628800"/>
            <a:ext cx="3456384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금액이 투입 될 때마다 뽑을 수 있는 캔의 상태 변수를 변경하고 자판기 화면에 뽑을 수 있다는 표시를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19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Mooyeol\Documents\CP\CP1\2_CanMachine\캔뽑기 키코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1180927"/>
            <a:ext cx="4116871" cy="53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2.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캔 뽑기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457056" y="1052736"/>
            <a:ext cx="4320480" cy="5472608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9170" y="4797152"/>
            <a:ext cx="4104456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캔 뽑기 선택 시 현재 뽑을 수 있는 캔의 개수를 체크한다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SubMenu2()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함수를 호출하여 받은 캔의 인덱스에 따라 금액을 빼준다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CanOutput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함수에 의해 뽑은 캔은 쌓이게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218" name="Picture 2" descr="C:\Users\Mooyeol\Documents\CP\CP1\2_CanMachine\캔뽑기 콘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70" y="1093824"/>
            <a:ext cx="4153870" cy="35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49344" y="1484784"/>
            <a:ext cx="1856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잔액에 현재 금액을 더하고 현재금액 초기화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31515" y="2348879"/>
            <a:ext cx="18566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 뽑을 수 있는 캔의 개수가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보다 작을 경우 경고 문구를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1.3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초간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8829" y="3260601"/>
            <a:ext cx="21730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입력된 캔의 번호 판별하고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캔의 인덱스는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부터 시작되므로 캔 번호에서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감소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8337" y="3889623"/>
            <a:ext cx="2743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입력 된 음료가   </a:t>
            </a:r>
            <a:endParaRPr lang="en-US" altLang="ko-KR" sz="11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뽑을 수 없으면 하위 코드 생략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1885" y="4353054"/>
            <a:ext cx="18566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뽑은 음료의 가격만큼 잔액을 차감하고 현재 뽑을 수 있는 캔을 판별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68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ooyeol\Documents\CP\CP1\2_CanMachine\SubMenu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53"/>
          <a:stretch/>
        </p:blipFill>
        <p:spPr bwMode="auto">
          <a:xfrm>
            <a:off x="1064568" y="1268760"/>
            <a:ext cx="3633236" cy="1584176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2.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캔 뽑기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92560" y="1268760"/>
            <a:ext cx="3777252" cy="158417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06550" y="2322342"/>
            <a:ext cx="4104456" cy="3482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SubMenu2()</a:t>
            </a:r>
            <a:r>
              <a:rPr lang="ko-KR" altLang="en-US" dirty="0" smtClean="0">
                <a:solidFill>
                  <a:schemeClr val="tx1"/>
                </a:solidFill>
              </a:rPr>
              <a:t>함수에서 사용자가 선택한 캔의 번호를 리턴 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CanOutPut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함수에서 사용자가 뽑은 캔의 인덱스를 저장하고 캔의 인덱스에 따라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캔 나오는 곳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에 순서대로 출력해준다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캔 뽑기를 선택하지 않은 경우에 대해서 이전 캔의 인덱스가 다시 저장되지 않도록 캔 출력 변수를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43" name="Picture 3" descr="C:\Users\Mooyeol\Documents\CP\CP1\2_CanMachine\CanOutP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84" y="3143756"/>
            <a:ext cx="3698453" cy="30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 bwMode="auto">
          <a:xfrm>
            <a:off x="1043412" y="3021650"/>
            <a:ext cx="3715325" cy="345095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Picture 3" descr="C:\Users\Mooyeol\Documents\CP\CP1\2_CanMachine\잔돈 키코드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3" t="11504" b="66132"/>
          <a:stretch/>
        </p:blipFill>
        <p:spPr bwMode="auto">
          <a:xfrm>
            <a:off x="5478558" y="1434759"/>
            <a:ext cx="2474101" cy="42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 bwMode="auto">
          <a:xfrm>
            <a:off x="5406550" y="1268760"/>
            <a:ext cx="2786810" cy="72008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3430" y="4232781"/>
            <a:ext cx="2017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저장된 캔의 인덱스 순으로 각 캔의 문자를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2869" y="3763721"/>
            <a:ext cx="1453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뽑은 캔의 인덱스를 순서대로 저장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4728" y="5085184"/>
            <a:ext cx="21930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 후 인덱스를 저장하는 배열의 다음 변수에 인덱스를 저장하기 위해 변수 값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증가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87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Mooyeol\Documents\CP\CP1\2_CanMachine\잔돈 키코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52" y="1196751"/>
            <a:ext cx="2880320" cy="18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Mooyeol\Documents\CP\CP1\2_CanMachine\잔돈 콘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53" y="1077962"/>
            <a:ext cx="4928709" cy="422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3.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잔돈 받기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249144" y="1090575"/>
            <a:ext cx="3240360" cy="206300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49144" y="3356992"/>
            <a:ext cx="3240360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잔돈 받기를 실행하게 되면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자판기에 남는 잔액이 없으므로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캔의 상태변수를 뽑을 수 없는 상태로 변경한다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SubMenu3()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자판기의 잔액을 잔돈 나오는 곳으로 단위에 따라 출력 되도록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1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ooyeol\Documents\CP\CP1\2_CanMachine\SubMenu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052736"/>
            <a:ext cx="5086351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3.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잔돈 받기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64568" y="1036982"/>
            <a:ext cx="5328592" cy="5488362"/>
          </a:xfrm>
          <a:prstGeom prst="roundRect">
            <a:avLst>
              <a:gd name="adj" fmla="val 78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7176" y="1036982"/>
            <a:ext cx="3096344" cy="311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잔돈 나오는 곳의 액수를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으로 초기화 하고 잔액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현재 금액 순으로 잔돈을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자판기에 입력된 금액이 돈 단위 보다 작을 때 까지 단위 만큼 금액을 빼고 잔돈 나오는 곳에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4808" y="1412776"/>
            <a:ext cx="2468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잔돈 받기 칸에 출력 될 변수 초기화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1352600" y="1831018"/>
            <a:ext cx="153541" cy="2102038"/>
          </a:xfrm>
          <a:custGeom>
            <a:avLst/>
            <a:gdLst>
              <a:gd name="connsiteX0" fmla="*/ 47697 w 57222"/>
              <a:gd name="connsiteY0" fmla="*/ 0 h 285750"/>
              <a:gd name="connsiteX1" fmla="*/ 72 w 57222"/>
              <a:gd name="connsiteY1" fmla="*/ 123825 h 285750"/>
              <a:gd name="connsiteX2" fmla="*/ 57222 w 57222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22" h="285750">
                <a:moveTo>
                  <a:pt x="47697" y="0"/>
                </a:moveTo>
                <a:cubicBezTo>
                  <a:pt x="23091" y="38100"/>
                  <a:pt x="-1515" y="76200"/>
                  <a:pt x="72" y="123825"/>
                </a:cubicBezTo>
                <a:cubicBezTo>
                  <a:pt x="1659" y="171450"/>
                  <a:pt x="29440" y="228600"/>
                  <a:pt x="57222" y="285750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6776" y="1700213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잔액에 있는 금액 반환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121" y="4037325"/>
            <a:ext cx="2062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 금액에 있는 금액 반환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1380654" y="4149080"/>
            <a:ext cx="153541" cy="2102038"/>
          </a:xfrm>
          <a:custGeom>
            <a:avLst/>
            <a:gdLst>
              <a:gd name="connsiteX0" fmla="*/ 47697 w 57222"/>
              <a:gd name="connsiteY0" fmla="*/ 0 h 285750"/>
              <a:gd name="connsiteX1" fmla="*/ 72 w 57222"/>
              <a:gd name="connsiteY1" fmla="*/ 123825 h 285750"/>
              <a:gd name="connsiteX2" fmla="*/ 57222 w 57222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22" h="285750">
                <a:moveTo>
                  <a:pt x="47697" y="0"/>
                </a:moveTo>
                <a:cubicBezTo>
                  <a:pt x="23091" y="38100"/>
                  <a:pt x="-1515" y="76200"/>
                  <a:pt x="72" y="123825"/>
                </a:cubicBezTo>
                <a:cubicBezTo>
                  <a:pt x="1659" y="171450"/>
                  <a:pt x="29440" y="228600"/>
                  <a:pt x="57222" y="285750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8879" y="2593031"/>
            <a:ext cx="20623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잔액이 단위 금액 보다 작을 때 까지 잔액에서 단위 금액을 차감하고  잔돈 나오는 곳의 변수에 차감한 금액을 더해준다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8904" y="4941168"/>
            <a:ext cx="20623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 금액이 단위 금액 보다 작을 때 까지 현재 금액에서 단위 금액을 차감하고  잔돈 나오는 곳의 변수에 차감한 금액을 더해준다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1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:\Users\Mooyeol\Documents\CP\CP1\2_CanMachine\캔 받기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7" t="65313" r="41038" b="17188"/>
          <a:stretch/>
        </p:blipFill>
        <p:spPr bwMode="auto">
          <a:xfrm>
            <a:off x="2827121" y="1147046"/>
            <a:ext cx="1333791" cy="7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4.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캔 받기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64568" y="1036982"/>
            <a:ext cx="3096344" cy="1025415"/>
          </a:xfrm>
          <a:prstGeom prst="roundRect">
            <a:avLst>
              <a:gd name="adj" fmla="val 78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36976" y="1685054"/>
            <a:ext cx="4680520" cy="1959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캔 받기 입력 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CanRemove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 되어 맨 오른쪽  칸 부터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바이트 씩 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</a:rPr>
              <a:t>좌표가 감소 하며 공백을 출력하여 캔 나오는 곳에 출력된 캔을 </a:t>
            </a:r>
            <a:r>
              <a:rPr lang="en-US" altLang="ko-KR" dirty="0" smtClean="0">
                <a:solidFill>
                  <a:schemeClr val="tx1"/>
                </a:solidFill>
              </a:rPr>
              <a:t>0.5</a:t>
            </a:r>
            <a:r>
              <a:rPr lang="ko-KR" altLang="en-US" dirty="0" smtClean="0">
                <a:solidFill>
                  <a:schemeClr val="tx1"/>
                </a:solidFill>
              </a:rPr>
              <a:t>초마다 지운다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Mooyeol\Documents\CP\CP1\2_CanMachine\캔받기 키코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2276872"/>
            <a:ext cx="2448272" cy="9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Mooyeol\Documents\CP\CP1\2_CanMachine\캔 받기 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9" t="65034" r="41727" b="17223"/>
          <a:stretch/>
        </p:blipFill>
        <p:spPr bwMode="auto">
          <a:xfrm>
            <a:off x="1136576" y="1147046"/>
            <a:ext cx="1254475" cy="7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Mooyeol\Documents\CP\CP1\2_CanMachine\CanRemov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38" y="3479297"/>
            <a:ext cx="3073310" cy="23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2391051" y="1340768"/>
            <a:ext cx="436070" cy="36004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060914" y="2237195"/>
            <a:ext cx="3096344" cy="1045098"/>
          </a:xfrm>
          <a:prstGeom prst="roundRect">
            <a:avLst>
              <a:gd name="adj" fmla="val 78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045818" y="3468146"/>
            <a:ext cx="3096344" cy="2481134"/>
          </a:xfrm>
          <a:prstGeom prst="roundRect">
            <a:avLst>
              <a:gd name="adj" fmla="val 78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6816" y="4365104"/>
            <a:ext cx="20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제일 우측 문자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부터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공백을 출력하여 제거 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문자는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바이트이므로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만큼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좌표를 이동한다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6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4968" y="1772816"/>
            <a:ext cx="5040560" cy="4114800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목적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개요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진행 세부 과정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요구사항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 기능 및 주요 기술 분석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 구성도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 실행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향후 개선 방향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후기</a:t>
            </a:r>
            <a:endParaRPr lang="ko-KR" alt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2</a:t>
            </a:fld>
            <a:endParaRPr lang="en-US" altLang="ko-KR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208584" y="1484784"/>
            <a:ext cx="8352928" cy="0"/>
          </a:xfrm>
          <a:prstGeom prst="line">
            <a:avLst/>
          </a:prstGeom>
          <a:ln w="22225"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Mooyeol\Desktop\DSCN5755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700808"/>
            <a:ext cx="3403300" cy="4536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4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ooyeol\Desktop\imagesCAG8CIRF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3769138"/>
            <a:ext cx="3384376" cy="2252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개선 방향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실제 자판기 구동 원리와 작성한 프로그램의 알고리즘을 비교해보고 작성한 프로그램의 미흡한 점을 찾아 개선한다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endParaRPr lang="en-US" altLang="ko-KR" sz="2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시중에 있는 다양한 자판기 형태에 따라 프로그램을 변경하여 작성해본다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20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08584" y="1484784"/>
            <a:ext cx="8352928" cy="0"/>
          </a:xfrm>
          <a:prstGeom prst="line">
            <a:avLst/>
          </a:prstGeom>
          <a:ln w="22225"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0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실제 자판기 기능들에 비해 아직 부족한 점이 많지만 어느 정도 유사하게 표현한 것 같아 만족스럽습니다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endParaRPr lang="en-US" altLang="ko-KR" sz="2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여기서 그치지 않고 조금 더 프로그램을 발전시켜 꾸며볼 수 있도록 노력하겠습니다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후기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08584" y="1484784"/>
            <a:ext cx="8352928" cy="0"/>
          </a:xfrm>
          <a:prstGeom prst="line">
            <a:avLst/>
          </a:prstGeom>
          <a:ln w="22225"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9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목적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700" dirty="0"/>
              <a:t>실생활의 자판기의 원리를 생각해보고 이를 </a:t>
            </a:r>
            <a:r>
              <a:rPr lang="en-US" altLang="ko-KR" sz="2700" dirty="0"/>
              <a:t>C</a:t>
            </a:r>
            <a:r>
              <a:rPr lang="ko-KR" altLang="en-US" sz="2700" dirty="0"/>
              <a:t>언어를 이용해 구현</a:t>
            </a:r>
            <a:endParaRPr lang="en-US" altLang="ko-KR" sz="2700" dirty="0"/>
          </a:p>
          <a:p>
            <a:endParaRPr lang="en-US" altLang="ko-KR" sz="2700" dirty="0" smtClean="0"/>
          </a:p>
          <a:p>
            <a:r>
              <a:rPr lang="ko-KR" altLang="en-US" sz="2700" dirty="0" smtClean="0"/>
              <a:t>포인터의 배열을 이용하여 품명과 특수문자 연결</a:t>
            </a:r>
            <a:r>
              <a:rPr lang="ko-KR" altLang="en-US" sz="2700" dirty="0"/>
              <a:t> </a:t>
            </a:r>
            <a:r>
              <a:rPr lang="ko-KR" altLang="en-US" sz="2700" dirty="0" smtClean="0"/>
              <a:t>활용</a:t>
            </a:r>
            <a:endParaRPr lang="en-US" altLang="ko-KR" sz="2700" dirty="0" smtClean="0"/>
          </a:p>
          <a:p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3</a:t>
            </a:fld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1208584" y="1484784"/>
            <a:ext cx="8352928" cy="0"/>
          </a:xfrm>
          <a:prstGeom prst="line">
            <a:avLst/>
          </a:prstGeom>
          <a:ln w="22225"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자판기의 주요 기능인  돈 넣기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캔 선택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잔돈 받기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캔 받기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기능을 구현한다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돈 넣기에는 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1000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원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500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원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100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원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50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원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10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원 단위로 넣을 수 있다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2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캔 가격보다 잔액이 크면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캔을 선택할 수 있으며 캔 나오는 곳으로 캔이 나오게 된다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잔돈 받기는 돈 넣기와 마찬가지로 단위에 따라 반환된다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2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캔 받기 실행 시 캔 나오는 곳에 쌓인 캔이 없어진다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4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08584" y="1484784"/>
            <a:ext cx="8352928" cy="0"/>
          </a:xfrm>
          <a:prstGeom prst="line">
            <a:avLst/>
          </a:prstGeom>
          <a:ln w="22225"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67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진행 세부과정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5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08584" y="1484784"/>
            <a:ext cx="8352928" cy="0"/>
          </a:xfrm>
          <a:prstGeom prst="line">
            <a:avLst/>
          </a:prstGeom>
          <a:ln w="22225"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095597"/>
              </p:ext>
            </p:extLst>
          </p:nvPr>
        </p:nvGraphicFramePr>
        <p:xfrm>
          <a:off x="1271588" y="1981200"/>
          <a:ext cx="84201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4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ooyeol\Desktop\크기변~1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150"/>
          <a:stretch/>
        </p:blipFill>
        <p:spPr bwMode="auto">
          <a:xfrm>
            <a:off x="3865116" y="2276872"/>
            <a:ext cx="5696396" cy="3966815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 분석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자판기 상태 변화에 따라 자판기 상태  재 출력</a:t>
            </a:r>
            <a:endParaRPr lang="en-US" altLang="ko-KR" sz="2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현재 자판기에 입력된 금액의 크기에 따라 뽑을 수 있는 음료의 종류가 다름</a:t>
            </a:r>
            <a:endParaRPr lang="en-US" altLang="ko-KR" sz="2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6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08584" y="1484784"/>
            <a:ext cx="8352928" cy="0"/>
          </a:xfrm>
          <a:prstGeom prst="line">
            <a:avLst/>
          </a:prstGeom>
          <a:ln w="22225"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2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기능 및 주요 기술 분석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 캔의 특성은 구조체 변수로 선언 하며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캔의 모양과 이름</a:t>
            </a:r>
            <a:r>
              <a:rPr lang="en-US" altLang="ko-KR" sz="25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및 가격과 나머지 자판기 상태 변수를 전역 변수로 나타내었다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endParaRPr lang="en-US" altLang="ko-KR" sz="2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세부 메뉴 별로 </a:t>
            </a:r>
            <a:r>
              <a:rPr lang="en-US" altLang="ko-KR" sz="2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SubMenu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함수로 기능을 분류 하였다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endParaRPr lang="en-US" altLang="ko-KR" sz="2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Open</a:t>
            </a:r>
            <a:r>
              <a:rPr lang="ko-KR" altLang="en-US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변수를 통해 자판기에 입력된 가격에 따른 뽑을 수 있는 캔을 분류 하여 표시하도록 한다</a:t>
            </a:r>
            <a:r>
              <a:rPr lang="en-US" altLang="ko-KR" sz="2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2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7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08584" y="1484784"/>
            <a:ext cx="8352928" cy="0"/>
          </a:xfrm>
          <a:prstGeom prst="line">
            <a:avLst/>
          </a:prstGeom>
          <a:ln w="22225"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구성도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8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08584" y="1484784"/>
            <a:ext cx="8352928" cy="0"/>
          </a:xfrm>
          <a:prstGeom prst="line">
            <a:avLst/>
          </a:prstGeom>
          <a:ln w="22225"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Mooyeol\Documents\CP\CP1\2_CanMachine\캔 자판기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t="6754" r="11950" b="5556"/>
          <a:stretch/>
        </p:blipFill>
        <p:spPr bwMode="auto">
          <a:xfrm>
            <a:off x="1142346" y="1772817"/>
            <a:ext cx="7051014" cy="44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 bwMode="auto">
          <a:xfrm>
            <a:off x="7113240" y="1657231"/>
            <a:ext cx="1800200" cy="504056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입력된 단위에 따라 자판기 금액 입력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1" name="직선 연결선 10"/>
          <p:cNvCxnSpPr>
            <a:stCxn id="9" idx="1"/>
          </p:cNvCxnSpPr>
          <p:nvPr/>
        </p:nvCxnSpPr>
        <p:spPr bwMode="auto">
          <a:xfrm flipH="1">
            <a:off x="6681192" y="1909259"/>
            <a:ext cx="432048" cy="252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모서리가 둥근 직사각형 12"/>
          <p:cNvSpPr/>
          <p:nvPr/>
        </p:nvSpPr>
        <p:spPr bwMode="auto">
          <a:xfrm>
            <a:off x="7265640" y="2420888"/>
            <a:ext cx="2439888" cy="738081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선택된 캔의 가격과 현재 가격을 체크하여</a:t>
            </a:r>
            <a:r>
              <a:rPr lang="ko-KR" altLang="en-US" sz="14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캔 나오는 곳으로 캔 출력</a:t>
            </a:r>
          </a:p>
        </p:txBody>
      </p:sp>
      <p:cxnSp>
        <p:nvCxnSpPr>
          <p:cNvPr id="14" name="직선 연결선 13"/>
          <p:cNvCxnSpPr>
            <a:stCxn id="13" idx="1"/>
          </p:cNvCxnSpPr>
          <p:nvPr/>
        </p:nvCxnSpPr>
        <p:spPr bwMode="auto">
          <a:xfrm flipH="1">
            <a:off x="5313040" y="2789929"/>
            <a:ext cx="1952600" cy="7830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모서리가 둥근 직사각형 28"/>
          <p:cNvSpPr/>
          <p:nvPr/>
        </p:nvSpPr>
        <p:spPr bwMode="auto">
          <a:xfrm>
            <a:off x="7545288" y="3424030"/>
            <a:ext cx="2232248" cy="569207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자판기 내의 잔돈을 잔돈 나오는 곳으로 출력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30" name="직선 연결선 29"/>
          <p:cNvCxnSpPr>
            <a:stCxn id="29" idx="1"/>
          </p:cNvCxnSpPr>
          <p:nvPr/>
        </p:nvCxnSpPr>
        <p:spPr bwMode="auto">
          <a:xfrm flipH="1">
            <a:off x="7257256" y="3708634"/>
            <a:ext cx="288032" cy="2846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모서리가 둥근 직사각형 41"/>
          <p:cNvSpPr/>
          <p:nvPr/>
        </p:nvSpPr>
        <p:spPr bwMode="auto">
          <a:xfrm>
            <a:off x="7509048" y="4437112"/>
            <a:ext cx="1908448" cy="504056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캔 나오는 </a:t>
            </a:r>
            <a:r>
              <a:rPr lang="ko-KR" altLang="en-US" sz="14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곳에 쌓인 캔을 제거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43" name="직선 연결선 42"/>
          <p:cNvCxnSpPr>
            <a:stCxn id="42" idx="1"/>
          </p:cNvCxnSpPr>
          <p:nvPr/>
        </p:nvCxnSpPr>
        <p:spPr bwMode="auto">
          <a:xfrm flipH="1">
            <a:off x="7077000" y="4689140"/>
            <a:ext cx="432048" cy="252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2470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576" y="44624"/>
            <a:ext cx="8420100" cy="114300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Can Machine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B6A9-5742-4786-9613-9AF485263805}" type="slidenum">
              <a:rPr lang="ko-KR" altLang="en-US" smtClean="0"/>
              <a:pPr/>
              <a:t>9</a:t>
            </a:fld>
            <a:endParaRPr lang="en-US" altLang="ko-KR"/>
          </a:p>
        </p:txBody>
      </p:sp>
      <p:pic>
        <p:nvPicPr>
          <p:cNvPr id="5123" name="Picture 3" descr="C:\Users\Mooyeol\Documents\CP\CP1\2_CanMachine\자판기 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33" y="1268760"/>
            <a:ext cx="4714663" cy="354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ooyeol\Documents\CP\CP1\2_CanMachine\Can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14" y="1412775"/>
            <a:ext cx="3981257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5529064" y="1268760"/>
            <a:ext cx="4248472" cy="345638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4953000" y="2420888"/>
            <a:ext cx="504056" cy="288032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2600" y="5013176"/>
            <a:ext cx="41044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CanMachine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이용하여 자판기의 기본 틀을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88194"/>
      </p:ext>
    </p:extLst>
  </p:cSld>
  <p:clrMapOvr>
    <a:masterClrMapping/>
  </p:clrMapOvr>
</p:sld>
</file>

<file path=ppt/theme/theme1.xml><?xml version="1.0" encoding="utf-8"?>
<a:theme xmlns:a="http://schemas.openxmlformats.org/drawingml/2006/main" name="Dad's tie design template">
  <a:themeElements>
    <a:clrScheme name="Default Desig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5CA345D-A7DF-49A2-8993-733F2E0CA8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Dad's tie design template</Template>
  <TotalTime>549</TotalTime>
  <Words>1047</Words>
  <Application>Microsoft Office PowerPoint</Application>
  <PresentationFormat>A4 용지(210x297mm)</PresentationFormat>
  <Paragraphs>160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Dad's tie design template</vt:lpstr>
      <vt:lpstr>Can Machine</vt:lpstr>
      <vt:lpstr>목차</vt:lpstr>
      <vt:lpstr>프로젝트 목적</vt:lpstr>
      <vt:lpstr>프로젝트 개요</vt:lpstr>
      <vt:lpstr>개발 진행 세부과정</vt:lpstr>
      <vt:lpstr>요구사항 분석</vt:lpstr>
      <vt:lpstr>프로그램 기능 및 주요 기술 분석</vt:lpstr>
      <vt:lpstr>프로그램 구성도</vt:lpstr>
      <vt:lpstr>프로그램 – 메인 화면</vt:lpstr>
      <vt:lpstr>프로그램 – CanContent()함수-1</vt:lpstr>
      <vt:lpstr>프로그램 – CanContent()함수-2</vt:lpstr>
      <vt:lpstr>프로그램 – 1. 돈 넣기(1)</vt:lpstr>
      <vt:lpstr>프로그램 – 1. 돈 넣기(2)</vt:lpstr>
      <vt:lpstr>프로그램 – 1. 돈 넣기(3)</vt:lpstr>
      <vt:lpstr>프로그램 – 2. 캔 뽑기(1)</vt:lpstr>
      <vt:lpstr>프로그램 – 2. 캔 뽑기(2)</vt:lpstr>
      <vt:lpstr>프로그램 – 3. 잔돈 받기(1)</vt:lpstr>
      <vt:lpstr>프로그램 – 3. 잔돈 받기(2)</vt:lpstr>
      <vt:lpstr>프로그램 – 4.캔 받기 </vt:lpstr>
      <vt:lpstr>향후 개선 방향</vt:lpstr>
      <vt:lpstr>프로젝트 후기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Machine</dc:title>
  <dc:creator>Mooyeol</dc:creator>
  <cp:lastModifiedBy>Mooyeol</cp:lastModifiedBy>
  <cp:revision>37</cp:revision>
  <dcterms:created xsi:type="dcterms:W3CDTF">2014-06-01T10:48:23Z</dcterms:created>
  <dcterms:modified xsi:type="dcterms:W3CDTF">2014-06-04T14:59:30Z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TC010690111042</vt:lpwstr>
  </property>
</Properties>
</file>