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81" r:id="rId10"/>
    <p:sldId id="268" r:id="rId11"/>
    <p:sldId id="265" r:id="rId12"/>
    <p:sldId id="269" r:id="rId13"/>
    <p:sldId id="270" r:id="rId14"/>
    <p:sldId id="271" r:id="rId15"/>
    <p:sldId id="272" r:id="rId16"/>
    <p:sldId id="274" r:id="rId17"/>
    <p:sldId id="273" r:id="rId18"/>
    <p:sldId id="275" r:id="rId19"/>
    <p:sldId id="276" r:id="rId20"/>
    <p:sldId id="277" r:id="rId21"/>
    <p:sldId id="279" r:id="rId22"/>
    <p:sldId id="278" r:id="rId23"/>
    <p:sldId id="280" r:id="rId24"/>
    <p:sldId id="266" r:id="rId25"/>
    <p:sldId id="267" r:id="rId26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840" y="-9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2A47AB-FFAF-41D3-85F2-768B2F53F395}" type="doc">
      <dgm:prSet loTypeId="urn:microsoft.com/office/officeart/2005/8/layout/hProcess9" loCatId="process" qsTypeId="urn:microsoft.com/office/officeart/2005/8/quickstyle/simple4" qsCatId="simple" csTypeId="urn:microsoft.com/office/officeart/2005/8/colors/accent4_5" csCatId="accent4" phldr="1"/>
      <dgm:spPr/>
      <dgm:t>
        <a:bodyPr/>
        <a:lstStyle/>
        <a:p>
          <a:pPr latinLnBrk="1"/>
          <a:endParaRPr lang="ko-KR" altLang="en-US"/>
        </a:p>
      </dgm:t>
    </dgm:pt>
    <dgm:pt modelId="{CD25363D-5346-4102-AC2C-56232361A088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나눔명조" panose="02020603020101020101" pitchFamily="18" charset="-127"/>
              <a:ea typeface="나눔명조" panose="02020603020101020101" pitchFamily="18" charset="-127"/>
            </a:rPr>
            <a:t>요구사항 분석</a:t>
          </a:r>
          <a:endParaRPr lang="ko-KR" altLang="en-US" dirty="0">
            <a:latin typeface="나눔명조" panose="02020603020101020101" pitchFamily="18" charset="-127"/>
            <a:ea typeface="나눔명조" panose="02020603020101020101" pitchFamily="18" charset="-127"/>
          </a:endParaRPr>
        </a:p>
      </dgm:t>
    </dgm:pt>
    <dgm:pt modelId="{E181B3B4-B805-46B0-B58D-7EC437161094}" type="parTrans" cxnId="{5CE9C6EA-C6DD-4964-B8A2-2B30F51E4D11}">
      <dgm:prSet/>
      <dgm:spPr/>
      <dgm:t>
        <a:bodyPr/>
        <a:lstStyle/>
        <a:p>
          <a:pPr latinLnBrk="1"/>
          <a:endParaRPr lang="ko-KR" altLang="en-US">
            <a:latin typeface="나눔명조" panose="02020603020101020101" pitchFamily="18" charset="-127"/>
            <a:ea typeface="나눔명조" panose="02020603020101020101" pitchFamily="18" charset="-127"/>
          </a:endParaRPr>
        </a:p>
      </dgm:t>
    </dgm:pt>
    <dgm:pt modelId="{3005D107-8068-42DF-8EFE-A8F55111E742}" type="sibTrans" cxnId="{5CE9C6EA-C6DD-4964-B8A2-2B30F51E4D11}">
      <dgm:prSet/>
      <dgm:spPr/>
      <dgm:t>
        <a:bodyPr/>
        <a:lstStyle/>
        <a:p>
          <a:pPr latinLnBrk="1"/>
          <a:endParaRPr lang="ko-KR" altLang="en-US">
            <a:latin typeface="나눔명조" panose="02020603020101020101" pitchFamily="18" charset="-127"/>
            <a:ea typeface="나눔명조" panose="02020603020101020101" pitchFamily="18" charset="-127"/>
          </a:endParaRPr>
        </a:p>
      </dgm:t>
    </dgm:pt>
    <dgm:pt modelId="{C6970DE7-C97A-4080-9A91-6E4700617818}">
      <dgm:prSet phldrT="[텍스트]"/>
      <dgm:spPr/>
      <dgm:t>
        <a:bodyPr/>
        <a:lstStyle/>
        <a:p>
          <a:pPr latinLnBrk="1"/>
          <a:endParaRPr lang="ko-KR" altLang="en-US" dirty="0">
            <a:latin typeface="나눔명조" panose="02020603020101020101" pitchFamily="18" charset="-127"/>
            <a:ea typeface="나눔명조" panose="02020603020101020101" pitchFamily="18" charset="-127"/>
          </a:endParaRPr>
        </a:p>
      </dgm:t>
    </dgm:pt>
    <dgm:pt modelId="{A896EB4D-6CE3-400C-9573-EFB20FED30DD}" type="parTrans" cxnId="{9E03474F-7144-4CA6-A721-C654891F3098}">
      <dgm:prSet/>
      <dgm:spPr/>
      <dgm:t>
        <a:bodyPr/>
        <a:lstStyle/>
        <a:p>
          <a:pPr latinLnBrk="1"/>
          <a:endParaRPr lang="ko-KR" altLang="en-US">
            <a:latin typeface="나눔명조" panose="02020603020101020101" pitchFamily="18" charset="-127"/>
            <a:ea typeface="나눔명조" panose="02020603020101020101" pitchFamily="18" charset="-127"/>
          </a:endParaRPr>
        </a:p>
      </dgm:t>
    </dgm:pt>
    <dgm:pt modelId="{21D4714D-D20D-4A43-A90C-1FC6BD50BEEE}" type="sibTrans" cxnId="{9E03474F-7144-4CA6-A721-C654891F3098}">
      <dgm:prSet/>
      <dgm:spPr/>
      <dgm:t>
        <a:bodyPr/>
        <a:lstStyle/>
        <a:p>
          <a:pPr latinLnBrk="1"/>
          <a:endParaRPr lang="ko-KR" altLang="en-US">
            <a:latin typeface="나눔명조" panose="02020603020101020101" pitchFamily="18" charset="-127"/>
            <a:ea typeface="나눔명조" panose="02020603020101020101" pitchFamily="18" charset="-127"/>
          </a:endParaRPr>
        </a:p>
      </dgm:t>
    </dgm:pt>
    <dgm:pt modelId="{DB89C4F9-3F50-42DE-ACA0-2FBE5F791BF4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나눔명조" panose="02020603020101020101" pitchFamily="18" charset="-127"/>
              <a:ea typeface="나눔명조" panose="02020603020101020101" pitchFamily="18" charset="-127"/>
            </a:rPr>
            <a:t>주요 기술 분석</a:t>
          </a:r>
          <a:endParaRPr lang="ko-KR" altLang="en-US" dirty="0">
            <a:latin typeface="나눔명조" panose="02020603020101020101" pitchFamily="18" charset="-127"/>
            <a:ea typeface="나눔명조" panose="02020603020101020101" pitchFamily="18" charset="-127"/>
          </a:endParaRPr>
        </a:p>
      </dgm:t>
    </dgm:pt>
    <dgm:pt modelId="{56CFA030-B824-4A71-A37E-4CE1A5DA3AA6}" type="parTrans" cxnId="{2FB7DA2D-2B1B-4664-8903-F87652861ACD}">
      <dgm:prSet/>
      <dgm:spPr/>
      <dgm:t>
        <a:bodyPr/>
        <a:lstStyle/>
        <a:p>
          <a:pPr latinLnBrk="1"/>
          <a:endParaRPr lang="ko-KR" altLang="en-US">
            <a:latin typeface="나눔명조" panose="02020603020101020101" pitchFamily="18" charset="-127"/>
            <a:ea typeface="나눔명조" panose="02020603020101020101" pitchFamily="18" charset="-127"/>
          </a:endParaRPr>
        </a:p>
      </dgm:t>
    </dgm:pt>
    <dgm:pt modelId="{325E6176-AB83-4A9E-84B3-94B92E97C3CF}" type="sibTrans" cxnId="{2FB7DA2D-2B1B-4664-8903-F87652861ACD}">
      <dgm:prSet/>
      <dgm:spPr/>
      <dgm:t>
        <a:bodyPr/>
        <a:lstStyle/>
        <a:p>
          <a:pPr latinLnBrk="1"/>
          <a:endParaRPr lang="ko-KR" altLang="en-US">
            <a:latin typeface="나눔명조" panose="02020603020101020101" pitchFamily="18" charset="-127"/>
            <a:ea typeface="나눔명조" panose="02020603020101020101" pitchFamily="18" charset="-127"/>
          </a:endParaRPr>
        </a:p>
      </dgm:t>
    </dgm:pt>
    <dgm:pt modelId="{781BD49E-D0C0-43B2-A181-6DAD675DC7D3}">
      <dgm:prSet phldrT="[텍스트]"/>
      <dgm:spPr/>
      <dgm:t>
        <a:bodyPr/>
        <a:lstStyle/>
        <a:p>
          <a:pPr latinLnBrk="1"/>
          <a:endParaRPr lang="ko-KR" altLang="en-US" dirty="0">
            <a:latin typeface="나눔명조" panose="02020603020101020101" pitchFamily="18" charset="-127"/>
            <a:ea typeface="나눔명조" panose="02020603020101020101" pitchFamily="18" charset="-127"/>
          </a:endParaRPr>
        </a:p>
      </dgm:t>
    </dgm:pt>
    <dgm:pt modelId="{87E27C24-0726-482E-B8DF-C84C001A6BD6}" type="parTrans" cxnId="{52B0FDFB-85CA-4EBC-B492-F3D7EC07BA86}">
      <dgm:prSet/>
      <dgm:spPr/>
      <dgm:t>
        <a:bodyPr/>
        <a:lstStyle/>
        <a:p>
          <a:pPr latinLnBrk="1"/>
          <a:endParaRPr lang="ko-KR" altLang="en-US">
            <a:latin typeface="나눔명조" panose="02020603020101020101" pitchFamily="18" charset="-127"/>
            <a:ea typeface="나눔명조" panose="02020603020101020101" pitchFamily="18" charset="-127"/>
          </a:endParaRPr>
        </a:p>
      </dgm:t>
    </dgm:pt>
    <dgm:pt modelId="{152F41AB-48AD-42A5-8992-46EFA351DC6F}" type="sibTrans" cxnId="{52B0FDFB-85CA-4EBC-B492-F3D7EC07BA86}">
      <dgm:prSet/>
      <dgm:spPr/>
      <dgm:t>
        <a:bodyPr/>
        <a:lstStyle/>
        <a:p>
          <a:pPr latinLnBrk="1"/>
          <a:endParaRPr lang="ko-KR" altLang="en-US">
            <a:latin typeface="나눔명조" panose="02020603020101020101" pitchFamily="18" charset="-127"/>
            <a:ea typeface="나눔명조" panose="02020603020101020101" pitchFamily="18" charset="-127"/>
          </a:endParaRPr>
        </a:p>
      </dgm:t>
    </dgm:pt>
    <dgm:pt modelId="{0159BEAB-BD1A-4B03-AE71-84B89D8C958E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나눔명조" panose="02020603020101020101" pitchFamily="18" charset="-127"/>
              <a:ea typeface="나눔명조" panose="02020603020101020101" pitchFamily="18" charset="-127"/>
            </a:rPr>
            <a:t>구현 가능성 테스트</a:t>
          </a:r>
          <a:endParaRPr lang="ko-KR" altLang="en-US" dirty="0">
            <a:latin typeface="나눔명조" panose="02020603020101020101" pitchFamily="18" charset="-127"/>
            <a:ea typeface="나눔명조" panose="02020603020101020101" pitchFamily="18" charset="-127"/>
          </a:endParaRPr>
        </a:p>
      </dgm:t>
    </dgm:pt>
    <dgm:pt modelId="{2A8FC215-BD61-469E-B3DC-3702ABA143AD}" type="parTrans" cxnId="{021E7035-522E-46ED-B504-040A4BADBC23}">
      <dgm:prSet/>
      <dgm:spPr/>
      <dgm:t>
        <a:bodyPr/>
        <a:lstStyle/>
        <a:p>
          <a:pPr latinLnBrk="1"/>
          <a:endParaRPr lang="ko-KR" altLang="en-US">
            <a:latin typeface="나눔명조" panose="02020603020101020101" pitchFamily="18" charset="-127"/>
            <a:ea typeface="나눔명조" panose="02020603020101020101" pitchFamily="18" charset="-127"/>
          </a:endParaRPr>
        </a:p>
      </dgm:t>
    </dgm:pt>
    <dgm:pt modelId="{2831F45A-4F0E-4D34-90E8-F306D626D87F}" type="sibTrans" cxnId="{021E7035-522E-46ED-B504-040A4BADBC23}">
      <dgm:prSet/>
      <dgm:spPr/>
      <dgm:t>
        <a:bodyPr/>
        <a:lstStyle/>
        <a:p>
          <a:pPr latinLnBrk="1"/>
          <a:endParaRPr lang="ko-KR" altLang="en-US">
            <a:latin typeface="나눔명조" panose="02020603020101020101" pitchFamily="18" charset="-127"/>
            <a:ea typeface="나눔명조" panose="02020603020101020101" pitchFamily="18" charset="-127"/>
          </a:endParaRPr>
        </a:p>
      </dgm:t>
    </dgm:pt>
    <dgm:pt modelId="{A5B4AFB0-D523-4439-812A-1E034A8542B3}">
      <dgm:prSet phldrT="[텍스트]"/>
      <dgm:spPr/>
      <dgm:t>
        <a:bodyPr/>
        <a:lstStyle/>
        <a:p>
          <a:pPr latinLnBrk="1"/>
          <a:endParaRPr lang="ko-KR" altLang="en-US" dirty="0">
            <a:latin typeface="나눔명조" panose="02020603020101020101" pitchFamily="18" charset="-127"/>
            <a:ea typeface="나눔명조" panose="02020603020101020101" pitchFamily="18" charset="-127"/>
          </a:endParaRPr>
        </a:p>
      </dgm:t>
    </dgm:pt>
    <dgm:pt modelId="{5BA1DEB9-05CA-4624-BC9C-0FD2B64AE0F7}" type="parTrans" cxnId="{799654EE-C27A-4B32-BF43-6B7B04054766}">
      <dgm:prSet/>
      <dgm:spPr/>
      <dgm:t>
        <a:bodyPr/>
        <a:lstStyle/>
        <a:p>
          <a:pPr latinLnBrk="1"/>
          <a:endParaRPr lang="ko-KR" altLang="en-US">
            <a:latin typeface="나눔명조" panose="02020603020101020101" pitchFamily="18" charset="-127"/>
            <a:ea typeface="나눔명조" panose="02020603020101020101" pitchFamily="18" charset="-127"/>
          </a:endParaRPr>
        </a:p>
      </dgm:t>
    </dgm:pt>
    <dgm:pt modelId="{B64B6B01-F378-42EA-9651-5741C5350A47}" type="sibTrans" cxnId="{799654EE-C27A-4B32-BF43-6B7B04054766}">
      <dgm:prSet/>
      <dgm:spPr/>
      <dgm:t>
        <a:bodyPr/>
        <a:lstStyle/>
        <a:p>
          <a:pPr latinLnBrk="1"/>
          <a:endParaRPr lang="ko-KR" altLang="en-US">
            <a:latin typeface="나눔명조" panose="02020603020101020101" pitchFamily="18" charset="-127"/>
            <a:ea typeface="나눔명조" panose="02020603020101020101" pitchFamily="18" charset="-127"/>
          </a:endParaRPr>
        </a:p>
      </dgm:t>
    </dgm:pt>
    <dgm:pt modelId="{22AF4E77-1A62-42FD-9DEA-712ECFF6F94B}">
      <dgm:prSet phldrT="[텍스트]"/>
      <dgm:spPr/>
      <dgm:t>
        <a:bodyPr/>
        <a:lstStyle/>
        <a:p>
          <a:pPr latinLnBrk="1"/>
          <a:endParaRPr lang="ko-KR" altLang="en-US" dirty="0">
            <a:latin typeface="나눔명조" panose="02020603020101020101" pitchFamily="18" charset="-127"/>
            <a:ea typeface="나눔명조" panose="02020603020101020101" pitchFamily="18" charset="-127"/>
          </a:endParaRPr>
        </a:p>
      </dgm:t>
    </dgm:pt>
    <dgm:pt modelId="{A4FCB893-C3AB-4987-BC0C-4CEB38E6F35E}" type="parTrans" cxnId="{260D2164-21A1-4FB6-9C30-7CB73BCA6850}">
      <dgm:prSet/>
      <dgm:spPr/>
      <dgm:t>
        <a:bodyPr/>
        <a:lstStyle/>
        <a:p>
          <a:pPr latinLnBrk="1"/>
          <a:endParaRPr lang="ko-KR" altLang="en-US">
            <a:latin typeface="나눔명조" panose="02020603020101020101" pitchFamily="18" charset="-127"/>
            <a:ea typeface="나눔명조" panose="02020603020101020101" pitchFamily="18" charset="-127"/>
          </a:endParaRPr>
        </a:p>
      </dgm:t>
    </dgm:pt>
    <dgm:pt modelId="{4B7946DF-D439-48B2-BB33-6C8F66BA594F}" type="sibTrans" cxnId="{260D2164-21A1-4FB6-9C30-7CB73BCA6850}">
      <dgm:prSet/>
      <dgm:spPr/>
      <dgm:t>
        <a:bodyPr/>
        <a:lstStyle/>
        <a:p>
          <a:pPr latinLnBrk="1"/>
          <a:endParaRPr lang="ko-KR" altLang="en-US">
            <a:latin typeface="나눔명조" panose="02020603020101020101" pitchFamily="18" charset="-127"/>
            <a:ea typeface="나눔명조" panose="02020603020101020101" pitchFamily="18" charset="-127"/>
          </a:endParaRPr>
        </a:p>
      </dgm:t>
    </dgm:pt>
    <dgm:pt modelId="{C98BCB13-4FA4-41E7-BCC7-AAF096005727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나눔명조" panose="02020603020101020101" pitchFamily="18" charset="-127"/>
              <a:ea typeface="나눔명조" panose="02020603020101020101" pitchFamily="18" charset="-127"/>
            </a:rPr>
            <a:t>작업 분배와 응용프로그램 제작</a:t>
          </a:r>
          <a:endParaRPr lang="ko-KR" altLang="en-US" dirty="0">
            <a:latin typeface="나눔명조" panose="02020603020101020101" pitchFamily="18" charset="-127"/>
            <a:ea typeface="나눔명조" panose="02020603020101020101" pitchFamily="18" charset="-127"/>
          </a:endParaRPr>
        </a:p>
      </dgm:t>
    </dgm:pt>
    <dgm:pt modelId="{BF92E12A-12B6-4909-A08B-EA11C7FFE0C0}" type="parTrans" cxnId="{B1EDC316-8D99-4206-89A9-DF1E98985321}">
      <dgm:prSet/>
      <dgm:spPr/>
      <dgm:t>
        <a:bodyPr/>
        <a:lstStyle/>
        <a:p>
          <a:pPr latinLnBrk="1"/>
          <a:endParaRPr lang="ko-KR" altLang="en-US">
            <a:latin typeface="나눔명조" panose="02020603020101020101" pitchFamily="18" charset="-127"/>
            <a:ea typeface="나눔명조" panose="02020603020101020101" pitchFamily="18" charset="-127"/>
          </a:endParaRPr>
        </a:p>
      </dgm:t>
    </dgm:pt>
    <dgm:pt modelId="{71392515-BCE3-4592-A29C-9C8EAA5FEF3D}" type="sibTrans" cxnId="{B1EDC316-8D99-4206-89A9-DF1E98985321}">
      <dgm:prSet/>
      <dgm:spPr/>
      <dgm:t>
        <a:bodyPr/>
        <a:lstStyle/>
        <a:p>
          <a:pPr latinLnBrk="1"/>
          <a:endParaRPr lang="ko-KR" altLang="en-US">
            <a:latin typeface="나눔명조" panose="02020603020101020101" pitchFamily="18" charset="-127"/>
            <a:ea typeface="나눔명조" panose="02020603020101020101" pitchFamily="18" charset="-127"/>
          </a:endParaRPr>
        </a:p>
      </dgm:t>
    </dgm:pt>
    <dgm:pt modelId="{00FA21F4-2447-4B6D-AE35-5C87BA80B760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나눔명조" panose="02020603020101020101" pitchFamily="18" charset="-127"/>
              <a:ea typeface="나눔명조" panose="02020603020101020101" pitchFamily="18" charset="-127"/>
            </a:rPr>
            <a:t>응용프로그램과 인터페이스 작업</a:t>
          </a:r>
          <a:endParaRPr lang="ko-KR" altLang="en-US" dirty="0">
            <a:latin typeface="나눔명조" panose="02020603020101020101" pitchFamily="18" charset="-127"/>
            <a:ea typeface="나눔명조" panose="02020603020101020101" pitchFamily="18" charset="-127"/>
          </a:endParaRPr>
        </a:p>
      </dgm:t>
    </dgm:pt>
    <dgm:pt modelId="{8B0A379D-736E-4FA2-8E40-5F6D117D351D}" type="parTrans" cxnId="{C072B99D-5E8E-4651-92D0-1543FE433196}">
      <dgm:prSet/>
      <dgm:spPr/>
      <dgm:t>
        <a:bodyPr/>
        <a:lstStyle/>
        <a:p>
          <a:pPr latinLnBrk="1"/>
          <a:endParaRPr lang="ko-KR" altLang="en-US">
            <a:latin typeface="나눔명조" panose="02020603020101020101" pitchFamily="18" charset="-127"/>
            <a:ea typeface="나눔명조" panose="02020603020101020101" pitchFamily="18" charset="-127"/>
          </a:endParaRPr>
        </a:p>
      </dgm:t>
    </dgm:pt>
    <dgm:pt modelId="{B32FECFE-D726-4A76-A50F-53E8134E38C8}" type="sibTrans" cxnId="{C072B99D-5E8E-4651-92D0-1543FE433196}">
      <dgm:prSet/>
      <dgm:spPr/>
      <dgm:t>
        <a:bodyPr/>
        <a:lstStyle/>
        <a:p>
          <a:pPr latinLnBrk="1"/>
          <a:endParaRPr lang="ko-KR" altLang="en-US">
            <a:latin typeface="나눔명조" panose="02020603020101020101" pitchFamily="18" charset="-127"/>
            <a:ea typeface="나눔명조" panose="02020603020101020101" pitchFamily="18" charset="-127"/>
          </a:endParaRPr>
        </a:p>
      </dgm:t>
    </dgm:pt>
    <dgm:pt modelId="{F04C9164-79D0-430E-B2FA-E92C3A808CE9}">
      <dgm:prSet phldrT="[텍스트]"/>
      <dgm:spPr/>
      <dgm:t>
        <a:bodyPr/>
        <a:lstStyle/>
        <a:p>
          <a:pPr latinLnBrk="1"/>
          <a:endParaRPr lang="ko-KR" altLang="en-US" dirty="0">
            <a:latin typeface="나눔명조" panose="02020603020101020101" pitchFamily="18" charset="-127"/>
            <a:ea typeface="나눔명조" panose="02020603020101020101" pitchFamily="18" charset="-127"/>
          </a:endParaRPr>
        </a:p>
      </dgm:t>
    </dgm:pt>
    <dgm:pt modelId="{9840294D-D2F6-4E2B-B433-0B5CF4C086C3}" type="parTrans" cxnId="{B78BBD0A-434F-48BE-8473-CC52A4681B7C}">
      <dgm:prSet/>
      <dgm:spPr/>
      <dgm:t>
        <a:bodyPr/>
        <a:lstStyle/>
        <a:p>
          <a:pPr latinLnBrk="1"/>
          <a:endParaRPr lang="ko-KR" altLang="en-US">
            <a:latin typeface="나눔명조" panose="02020603020101020101" pitchFamily="18" charset="-127"/>
            <a:ea typeface="나눔명조" panose="02020603020101020101" pitchFamily="18" charset="-127"/>
          </a:endParaRPr>
        </a:p>
      </dgm:t>
    </dgm:pt>
    <dgm:pt modelId="{B5E9C789-2A8D-4CCD-BD02-019FE658CDE5}" type="sibTrans" cxnId="{B78BBD0A-434F-48BE-8473-CC52A4681B7C}">
      <dgm:prSet/>
      <dgm:spPr/>
      <dgm:t>
        <a:bodyPr/>
        <a:lstStyle/>
        <a:p>
          <a:pPr latinLnBrk="1"/>
          <a:endParaRPr lang="ko-KR" altLang="en-US">
            <a:latin typeface="나눔명조" panose="02020603020101020101" pitchFamily="18" charset="-127"/>
            <a:ea typeface="나눔명조" panose="02020603020101020101" pitchFamily="18" charset="-127"/>
          </a:endParaRPr>
        </a:p>
      </dgm:t>
    </dgm:pt>
    <dgm:pt modelId="{B89F70D6-A364-459D-A57C-5E3C367A0598}">
      <dgm:prSet phldrT="[텍스트]"/>
      <dgm:spPr/>
      <dgm:t>
        <a:bodyPr/>
        <a:lstStyle/>
        <a:p>
          <a:pPr latinLnBrk="1"/>
          <a:r>
            <a:rPr lang="ko-KR" altLang="en-US" smtClean="0">
              <a:latin typeface="나눔명조" panose="02020603020101020101" pitchFamily="18" charset="-127"/>
              <a:ea typeface="나눔명조" panose="02020603020101020101" pitchFamily="18" charset="-127"/>
            </a:rPr>
            <a:t>테스트</a:t>
          </a:r>
          <a:r>
            <a:rPr lang="en-US" altLang="ko-KR" smtClean="0">
              <a:latin typeface="나눔명조" panose="02020603020101020101" pitchFamily="18" charset="-127"/>
              <a:ea typeface="나눔명조" panose="02020603020101020101" pitchFamily="18" charset="-127"/>
            </a:rPr>
            <a:t>, PPT, </a:t>
          </a:r>
          <a:r>
            <a:rPr lang="ko-KR" altLang="en-US" smtClean="0">
              <a:latin typeface="나눔명조" panose="02020603020101020101" pitchFamily="18" charset="-127"/>
              <a:ea typeface="나눔명조" panose="02020603020101020101" pitchFamily="18" charset="-127"/>
            </a:rPr>
            <a:t>문서화</a:t>
          </a:r>
          <a:endParaRPr lang="ko-KR" altLang="en-US" dirty="0">
            <a:latin typeface="나눔명조" panose="02020603020101020101" pitchFamily="18" charset="-127"/>
            <a:ea typeface="나눔명조" panose="02020603020101020101" pitchFamily="18" charset="-127"/>
          </a:endParaRPr>
        </a:p>
      </dgm:t>
    </dgm:pt>
    <dgm:pt modelId="{998D4D6D-9B05-4FF2-98E5-7A63497D91F4}" type="parTrans" cxnId="{689CECC4-0B7A-42C8-952D-EE4EA2CC28F0}">
      <dgm:prSet/>
      <dgm:spPr/>
      <dgm:t>
        <a:bodyPr/>
        <a:lstStyle/>
        <a:p>
          <a:pPr latinLnBrk="1"/>
          <a:endParaRPr lang="ko-KR" altLang="en-US">
            <a:latin typeface="나눔명조" panose="02020603020101020101" pitchFamily="18" charset="-127"/>
            <a:ea typeface="나눔명조" panose="02020603020101020101" pitchFamily="18" charset="-127"/>
          </a:endParaRPr>
        </a:p>
      </dgm:t>
    </dgm:pt>
    <dgm:pt modelId="{B35DC151-6A54-41D3-A172-DBCD10BA8ECD}" type="sibTrans" cxnId="{689CECC4-0B7A-42C8-952D-EE4EA2CC28F0}">
      <dgm:prSet/>
      <dgm:spPr/>
      <dgm:t>
        <a:bodyPr/>
        <a:lstStyle/>
        <a:p>
          <a:pPr latinLnBrk="1"/>
          <a:endParaRPr lang="ko-KR" altLang="en-US">
            <a:latin typeface="나눔명조" panose="02020603020101020101" pitchFamily="18" charset="-127"/>
            <a:ea typeface="나눔명조" panose="02020603020101020101" pitchFamily="18" charset="-127"/>
          </a:endParaRPr>
        </a:p>
      </dgm:t>
    </dgm:pt>
    <dgm:pt modelId="{B7887F57-3EEA-41AF-85BE-28DA4225E77D}">
      <dgm:prSet phldrT="[텍스트]"/>
      <dgm:spPr/>
      <dgm:t>
        <a:bodyPr/>
        <a:lstStyle/>
        <a:p>
          <a:pPr latinLnBrk="1"/>
          <a:endParaRPr lang="ko-KR" altLang="en-US" dirty="0">
            <a:latin typeface="나눔명조" panose="02020603020101020101" pitchFamily="18" charset="-127"/>
            <a:ea typeface="나눔명조" panose="02020603020101020101" pitchFamily="18" charset="-127"/>
          </a:endParaRPr>
        </a:p>
      </dgm:t>
    </dgm:pt>
    <dgm:pt modelId="{3CB63D44-EFB3-4758-A053-C78A21BF7440}" type="parTrans" cxnId="{8DB3B47E-8F89-450B-B2D9-F22364A686BF}">
      <dgm:prSet/>
      <dgm:spPr/>
      <dgm:t>
        <a:bodyPr/>
        <a:lstStyle/>
        <a:p>
          <a:pPr latinLnBrk="1"/>
          <a:endParaRPr lang="ko-KR" altLang="en-US">
            <a:latin typeface="나눔명조" panose="02020603020101020101" pitchFamily="18" charset="-127"/>
            <a:ea typeface="나눔명조" panose="02020603020101020101" pitchFamily="18" charset="-127"/>
          </a:endParaRPr>
        </a:p>
      </dgm:t>
    </dgm:pt>
    <dgm:pt modelId="{3050F04B-9F03-4AE2-AAEF-22F63A4B5850}" type="sibTrans" cxnId="{8DB3B47E-8F89-450B-B2D9-F22364A686BF}">
      <dgm:prSet/>
      <dgm:spPr/>
      <dgm:t>
        <a:bodyPr/>
        <a:lstStyle/>
        <a:p>
          <a:pPr latinLnBrk="1"/>
          <a:endParaRPr lang="ko-KR" altLang="en-US">
            <a:latin typeface="나눔명조" panose="02020603020101020101" pitchFamily="18" charset="-127"/>
            <a:ea typeface="나눔명조" panose="02020603020101020101" pitchFamily="18" charset="-127"/>
          </a:endParaRPr>
        </a:p>
      </dgm:t>
    </dgm:pt>
    <dgm:pt modelId="{CB9F61EF-5F17-400F-AA18-E8B26391434E}" type="pres">
      <dgm:prSet presAssocID="{1D2A47AB-FFAF-41D3-85F2-768B2F53F395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E603D3-2B66-4B9A-A184-30086A6EDB96}" type="pres">
      <dgm:prSet presAssocID="{1D2A47AB-FFAF-41D3-85F2-768B2F53F395}" presName="arrow" presStyleLbl="bgShp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6E1CC6C8-601C-4CA1-B973-6EDCFE3D2A34}" type="pres">
      <dgm:prSet presAssocID="{1D2A47AB-FFAF-41D3-85F2-768B2F53F395}" presName="linearProcess" presStyleCnt="0"/>
      <dgm:spPr/>
      <dgm:t>
        <a:bodyPr/>
        <a:lstStyle/>
        <a:p>
          <a:pPr latinLnBrk="1"/>
          <a:endParaRPr lang="ko-KR" altLang="en-US"/>
        </a:p>
      </dgm:t>
    </dgm:pt>
    <dgm:pt modelId="{BA838821-795C-4254-9512-8457198F534B}" type="pres">
      <dgm:prSet presAssocID="{C6970DE7-C97A-4080-9A91-6E4700617818}" presName="tex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C79B086-A6F5-4A1C-B789-5C69305A4676}" type="pres">
      <dgm:prSet presAssocID="{21D4714D-D20D-4A43-A90C-1FC6BD50BEEE}" presName="sibTrans" presStyleCnt="0"/>
      <dgm:spPr/>
      <dgm:t>
        <a:bodyPr/>
        <a:lstStyle/>
        <a:p>
          <a:pPr latinLnBrk="1"/>
          <a:endParaRPr lang="ko-KR" altLang="en-US"/>
        </a:p>
      </dgm:t>
    </dgm:pt>
    <dgm:pt modelId="{31B8D5EF-776A-4074-8B48-597EBFDBA8A6}" type="pres">
      <dgm:prSet presAssocID="{781BD49E-D0C0-43B2-A181-6DAD675DC7D3}" presName="text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C494BDF-475D-4AEF-99BA-D49C34BA0C01}" type="pres">
      <dgm:prSet presAssocID="{152F41AB-48AD-42A5-8992-46EFA351DC6F}" presName="sibTrans" presStyleCnt="0"/>
      <dgm:spPr/>
      <dgm:t>
        <a:bodyPr/>
        <a:lstStyle/>
        <a:p>
          <a:pPr latinLnBrk="1"/>
          <a:endParaRPr lang="ko-KR" altLang="en-US"/>
        </a:p>
      </dgm:t>
    </dgm:pt>
    <dgm:pt modelId="{A5939170-D3AE-418E-B64E-F7744F401144}" type="pres">
      <dgm:prSet presAssocID="{A5B4AFB0-D523-4439-812A-1E034A8542B3}" presName="text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462E423-4747-4B74-98C9-C4C220D549D2}" type="pres">
      <dgm:prSet presAssocID="{B64B6B01-F378-42EA-9651-5741C5350A47}" presName="sibTrans" presStyleCnt="0"/>
      <dgm:spPr/>
      <dgm:t>
        <a:bodyPr/>
        <a:lstStyle/>
        <a:p>
          <a:pPr latinLnBrk="1"/>
          <a:endParaRPr lang="ko-KR" altLang="en-US"/>
        </a:p>
      </dgm:t>
    </dgm:pt>
    <dgm:pt modelId="{999E4A83-2E43-4F39-AF81-EB0768A6CD33}" type="pres">
      <dgm:prSet presAssocID="{22AF4E77-1A62-42FD-9DEA-712ECFF6F94B}" presName="text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EF8856F-3021-4BA5-A636-1603CFDCD19C}" type="pres">
      <dgm:prSet presAssocID="{4B7946DF-D439-48B2-BB33-6C8F66BA594F}" presName="sibTrans" presStyleCnt="0"/>
      <dgm:spPr/>
      <dgm:t>
        <a:bodyPr/>
        <a:lstStyle/>
        <a:p>
          <a:pPr latinLnBrk="1"/>
          <a:endParaRPr lang="ko-KR" altLang="en-US"/>
        </a:p>
      </dgm:t>
    </dgm:pt>
    <dgm:pt modelId="{7A7C77A7-4D51-46CB-868F-84B7D6B952A7}" type="pres">
      <dgm:prSet presAssocID="{F04C9164-79D0-430E-B2FA-E92C3A808CE9}" presName="text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1FFBA25-051B-45CA-A109-DB619669C265}" type="pres">
      <dgm:prSet presAssocID="{B5E9C789-2A8D-4CCD-BD02-019FE658CDE5}" presName="sibTrans" presStyleCnt="0"/>
      <dgm:spPr/>
      <dgm:t>
        <a:bodyPr/>
        <a:lstStyle/>
        <a:p>
          <a:pPr latinLnBrk="1"/>
          <a:endParaRPr lang="ko-KR" altLang="en-US"/>
        </a:p>
      </dgm:t>
    </dgm:pt>
    <dgm:pt modelId="{6D4109C2-6793-4CA6-B9D5-74FE7773B5B2}" type="pres">
      <dgm:prSet presAssocID="{B7887F57-3EEA-41AF-85BE-28DA4225E77D}" presName="text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99654EE-C27A-4B32-BF43-6B7B04054766}" srcId="{1D2A47AB-FFAF-41D3-85F2-768B2F53F395}" destId="{A5B4AFB0-D523-4439-812A-1E034A8542B3}" srcOrd="2" destOrd="0" parTransId="{5BA1DEB9-05CA-4624-BC9C-0FD2B64AE0F7}" sibTransId="{B64B6B01-F378-42EA-9651-5741C5350A47}"/>
    <dgm:cxn modelId="{6C68EE1A-2CD1-4952-9EDF-5B7A6B2C5254}" type="presOf" srcId="{781BD49E-D0C0-43B2-A181-6DAD675DC7D3}" destId="{31B8D5EF-776A-4074-8B48-597EBFDBA8A6}" srcOrd="0" destOrd="0" presId="urn:microsoft.com/office/officeart/2005/8/layout/hProcess9"/>
    <dgm:cxn modelId="{2FB7DA2D-2B1B-4664-8903-F87652861ACD}" srcId="{781BD49E-D0C0-43B2-A181-6DAD675DC7D3}" destId="{DB89C4F9-3F50-42DE-ACA0-2FBE5F791BF4}" srcOrd="0" destOrd="0" parTransId="{56CFA030-B824-4A71-A37E-4CE1A5DA3AA6}" sibTransId="{325E6176-AB83-4A9E-84B3-94B92E97C3CF}"/>
    <dgm:cxn modelId="{52B0FDFB-85CA-4EBC-B492-F3D7EC07BA86}" srcId="{1D2A47AB-FFAF-41D3-85F2-768B2F53F395}" destId="{781BD49E-D0C0-43B2-A181-6DAD675DC7D3}" srcOrd="1" destOrd="0" parTransId="{87E27C24-0726-482E-B8DF-C84C001A6BD6}" sibTransId="{152F41AB-48AD-42A5-8992-46EFA351DC6F}"/>
    <dgm:cxn modelId="{C96BAA44-E1B5-4718-A46F-4F02F08956E8}" type="presOf" srcId="{B89F70D6-A364-459D-A57C-5E3C367A0598}" destId="{6D4109C2-6793-4CA6-B9D5-74FE7773B5B2}" srcOrd="0" destOrd="1" presId="urn:microsoft.com/office/officeart/2005/8/layout/hProcess9"/>
    <dgm:cxn modelId="{4F2D9C5A-1F1E-40D0-8B41-F25D310771FB}" type="presOf" srcId="{A5B4AFB0-D523-4439-812A-1E034A8542B3}" destId="{A5939170-D3AE-418E-B64E-F7744F401144}" srcOrd="0" destOrd="0" presId="urn:microsoft.com/office/officeart/2005/8/layout/hProcess9"/>
    <dgm:cxn modelId="{B78BBD0A-434F-48BE-8473-CC52A4681B7C}" srcId="{1D2A47AB-FFAF-41D3-85F2-768B2F53F395}" destId="{F04C9164-79D0-430E-B2FA-E92C3A808CE9}" srcOrd="4" destOrd="0" parTransId="{9840294D-D2F6-4E2B-B433-0B5CF4C086C3}" sibTransId="{B5E9C789-2A8D-4CCD-BD02-019FE658CDE5}"/>
    <dgm:cxn modelId="{9E03474F-7144-4CA6-A721-C654891F3098}" srcId="{1D2A47AB-FFAF-41D3-85F2-768B2F53F395}" destId="{C6970DE7-C97A-4080-9A91-6E4700617818}" srcOrd="0" destOrd="0" parTransId="{A896EB4D-6CE3-400C-9573-EFB20FED30DD}" sibTransId="{21D4714D-D20D-4A43-A90C-1FC6BD50BEEE}"/>
    <dgm:cxn modelId="{021E7035-522E-46ED-B504-040A4BADBC23}" srcId="{A5B4AFB0-D523-4439-812A-1E034A8542B3}" destId="{0159BEAB-BD1A-4B03-AE71-84B89D8C958E}" srcOrd="0" destOrd="0" parTransId="{2A8FC215-BD61-469E-B3DC-3702ABA143AD}" sibTransId="{2831F45A-4F0E-4D34-90E8-F306D626D87F}"/>
    <dgm:cxn modelId="{AE8B1425-22B6-48D6-BF28-0D1AEA930535}" type="presOf" srcId="{CD25363D-5346-4102-AC2C-56232361A088}" destId="{BA838821-795C-4254-9512-8457198F534B}" srcOrd="0" destOrd="1" presId="urn:microsoft.com/office/officeart/2005/8/layout/hProcess9"/>
    <dgm:cxn modelId="{B1EDC316-8D99-4206-89A9-DF1E98985321}" srcId="{22AF4E77-1A62-42FD-9DEA-712ECFF6F94B}" destId="{C98BCB13-4FA4-41E7-BCC7-AAF096005727}" srcOrd="0" destOrd="0" parTransId="{BF92E12A-12B6-4909-A08B-EA11C7FFE0C0}" sibTransId="{71392515-BCE3-4592-A29C-9C8EAA5FEF3D}"/>
    <dgm:cxn modelId="{C24DF379-6E2E-4560-921C-CBBBFA5050F3}" type="presOf" srcId="{DB89C4F9-3F50-42DE-ACA0-2FBE5F791BF4}" destId="{31B8D5EF-776A-4074-8B48-597EBFDBA8A6}" srcOrd="0" destOrd="1" presId="urn:microsoft.com/office/officeart/2005/8/layout/hProcess9"/>
    <dgm:cxn modelId="{19775486-F928-4032-9427-6425B3719631}" type="presOf" srcId="{C98BCB13-4FA4-41E7-BCC7-AAF096005727}" destId="{999E4A83-2E43-4F39-AF81-EB0768A6CD33}" srcOrd="0" destOrd="1" presId="urn:microsoft.com/office/officeart/2005/8/layout/hProcess9"/>
    <dgm:cxn modelId="{88D50BA1-93ED-45EE-B7C5-BFB4D23874EB}" type="presOf" srcId="{1D2A47AB-FFAF-41D3-85F2-768B2F53F395}" destId="{CB9F61EF-5F17-400F-AA18-E8B26391434E}" srcOrd="0" destOrd="0" presId="urn:microsoft.com/office/officeart/2005/8/layout/hProcess9"/>
    <dgm:cxn modelId="{64D3C92E-1665-4958-A496-5C96C7072803}" type="presOf" srcId="{22AF4E77-1A62-42FD-9DEA-712ECFF6F94B}" destId="{999E4A83-2E43-4F39-AF81-EB0768A6CD33}" srcOrd="0" destOrd="0" presId="urn:microsoft.com/office/officeart/2005/8/layout/hProcess9"/>
    <dgm:cxn modelId="{E41100C5-8DFA-4CD1-AF4D-67F5A1BB2307}" type="presOf" srcId="{B7887F57-3EEA-41AF-85BE-28DA4225E77D}" destId="{6D4109C2-6793-4CA6-B9D5-74FE7773B5B2}" srcOrd="0" destOrd="0" presId="urn:microsoft.com/office/officeart/2005/8/layout/hProcess9"/>
    <dgm:cxn modelId="{689CECC4-0B7A-42C8-952D-EE4EA2CC28F0}" srcId="{B7887F57-3EEA-41AF-85BE-28DA4225E77D}" destId="{B89F70D6-A364-459D-A57C-5E3C367A0598}" srcOrd="0" destOrd="0" parTransId="{998D4D6D-9B05-4FF2-98E5-7A63497D91F4}" sibTransId="{B35DC151-6A54-41D3-A172-DBCD10BA8ECD}"/>
    <dgm:cxn modelId="{7A2FF138-DFD8-48B9-9E18-6B35E6932C2B}" type="presOf" srcId="{0159BEAB-BD1A-4B03-AE71-84B89D8C958E}" destId="{A5939170-D3AE-418E-B64E-F7744F401144}" srcOrd="0" destOrd="1" presId="urn:microsoft.com/office/officeart/2005/8/layout/hProcess9"/>
    <dgm:cxn modelId="{5CE9C6EA-C6DD-4964-B8A2-2B30F51E4D11}" srcId="{C6970DE7-C97A-4080-9A91-6E4700617818}" destId="{CD25363D-5346-4102-AC2C-56232361A088}" srcOrd="0" destOrd="0" parTransId="{E181B3B4-B805-46B0-B58D-7EC437161094}" sibTransId="{3005D107-8068-42DF-8EFE-A8F55111E742}"/>
    <dgm:cxn modelId="{9E3A78EA-CE72-45EE-8380-84283AF20E8F}" type="presOf" srcId="{F04C9164-79D0-430E-B2FA-E92C3A808CE9}" destId="{7A7C77A7-4D51-46CB-868F-84B7D6B952A7}" srcOrd="0" destOrd="0" presId="urn:microsoft.com/office/officeart/2005/8/layout/hProcess9"/>
    <dgm:cxn modelId="{C8C92AE7-F658-4CAB-BD78-1A8A26519111}" type="presOf" srcId="{C6970DE7-C97A-4080-9A91-6E4700617818}" destId="{BA838821-795C-4254-9512-8457198F534B}" srcOrd="0" destOrd="0" presId="urn:microsoft.com/office/officeart/2005/8/layout/hProcess9"/>
    <dgm:cxn modelId="{260D2164-21A1-4FB6-9C30-7CB73BCA6850}" srcId="{1D2A47AB-FFAF-41D3-85F2-768B2F53F395}" destId="{22AF4E77-1A62-42FD-9DEA-712ECFF6F94B}" srcOrd="3" destOrd="0" parTransId="{A4FCB893-C3AB-4987-BC0C-4CEB38E6F35E}" sibTransId="{4B7946DF-D439-48B2-BB33-6C8F66BA594F}"/>
    <dgm:cxn modelId="{995FE6B7-0DD9-44F1-9CA6-6E9F99B23680}" type="presOf" srcId="{00FA21F4-2447-4B6D-AE35-5C87BA80B760}" destId="{7A7C77A7-4D51-46CB-868F-84B7D6B952A7}" srcOrd="0" destOrd="1" presId="urn:microsoft.com/office/officeart/2005/8/layout/hProcess9"/>
    <dgm:cxn modelId="{C072B99D-5E8E-4651-92D0-1543FE433196}" srcId="{F04C9164-79D0-430E-B2FA-E92C3A808CE9}" destId="{00FA21F4-2447-4B6D-AE35-5C87BA80B760}" srcOrd="0" destOrd="0" parTransId="{8B0A379D-736E-4FA2-8E40-5F6D117D351D}" sibTransId="{B32FECFE-D726-4A76-A50F-53E8134E38C8}"/>
    <dgm:cxn modelId="{8DB3B47E-8F89-450B-B2D9-F22364A686BF}" srcId="{1D2A47AB-FFAF-41D3-85F2-768B2F53F395}" destId="{B7887F57-3EEA-41AF-85BE-28DA4225E77D}" srcOrd="5" destOrd="0" parTransId="{3CB63D44-EFB3-4758-A053-C78A21BF7440}" sibTransId="{3050F04B-9F03-4AE2-AAEF-22F63A4B5850}"/>
    <dgm:cxn modelId="{EB3C2147-0F17-4F39-98C1-CAC10FDBD668}" type="presParOf" srcId="{CB9F61EF-5F17-400F-AA18-E8B26391434E}" destId="{9BE603D3-2B66-4B9A-A184-30086A6EDB96}" srcOrd="0" destOrd="0" presId="urn:microsoft.com/office/officeart/2005/8/layout/hProcess9"/>
    <dgm:cxn modelId="{21507A5D-0C21-4DBC-9C51-41EE7B043BDA}" type="presParOf" srcId="{CB9F61EF-5F17-400F-AA18-E8B26391434E}" destId="{6E1CC6C8-601C-4CA1-B973-6EDCFE3D2A34}" srcOrd="1" destOrd="0" presId="urn:microsoft.com/office/officeart/2005/8/layout/hProcess9"/>
    <dgm:cxn modelId="{FAE373D0-D186-4E0F-A544-082016D8E3BF}" type="presParOf" srcId="{6E1CC6C8-601C-4CA1-B973-6EDCFE3D2A34}" destId="{BA838821-795C-4254-9512-8457198F534B}" srcOrd="0" destOrd="0" presId="urn:microsoft.com/office/officeart/2005/8/layout/hProcess9"/>
    <dgm:cxn modelId="{E57E0964-0A68-4A5D-ACAD-401AF508EB41}" type="presParOf" srcId="{6E1CC6C8-601C-4CA1-B973-6EDCFE3D2A34}" destId="{BC79B086-A6F5-4A1C-B789-5C69305A4676}" srcOrd="1" destOrd="0" presId="urn:microsoft.com/office/officeart/2005/8/layout/hProcess9"/>
    <dgm:cxn modelId="{5C9D24A1-E06D-4E8C-B726-D8B811E455AF}" type="presParOf" srcId="{6E1CC6C8-601C-4CA1-B973-6EDCFE3D2A34}" destId="{31B8D5EF-776A-4074-8B48-597EBFDBA8A6}" srcOrd="2" destOrd="0" presId="urn:microsoft.com/office/officeart/2005/8/layout/hProcess9"/>
    <dgm:cxn modelId="{C104DE5F-83BB-4880-9E2D-F0B69170BE23}" type="presParOf" srcId="{6E1CC6C8-601C-4CA1-B973-6EDCFE3D2A34}" destId="{0C494BDF-475D-4AEF-99BA-D49C34BA0C01}" srcOrd="3" destOrd="0" presId="urn:microsoft.com/office/officeart/2005/8/layout/hProcess9"/>
    <dgm:cxn modelId="{700CBF3D-809F-43B2-9A0C-92DB2D40ED5A}" type="presParOf" srcId="{6E1CC6C8-601C-4CA1-B973-6EDCFE3D2A34}" destId="{A5939170-D3AE-418E-B64E-F7744F401144}" srcOrd="4" destOrd="0" presId="urn:microsoft.com/office/officeart/2005/8/layout/hProcess9"/>
    <dgm:cxn modelId="{E2E6E6D2-4540-4D66-AE5C-310453DAD5EE}" type="presParOf" srcId="{6E1CC6C8-601C-4CA1-B973-6EDCFE3D2A34}" destId="{2462E423-4747-4B74-98C9-C4C220D549D2}" srcOrd="5" destOrd="0" presId="urn:microsoft.com/office/officeart/2005/8/layout/hProcess9"/>
    <dgm:cxn modelId="{FF315C36-9FFA-4D99-8245-E86550253C0D}" type="presParOf" srcId="{6E1CC6C8-601C-4CA1-B973-6EDCFE3D2A34}" destId="{999E4A83-2E43-4F39-AF81-EB0768A6CD33}" srcOrd="6" destOrd="0" presId="urn:microsoft.com/office/officeart/2005/8/layout/hProcess9"/>
    <dgm:cxn modelId="{77EA2FD5-48F9-48FB-8FD4-9D7067CF25EB}" type="presParOf" srcId="{6E1CC6C8-601C-4CA1-B973-6EDCFE3D2A34}" destId="{EEF8856F-3021-4BA5-A636-1603CFDCD19C}" srcOrd="7" destOrd="0" presId="urn:microsoft.com/office/officeart/2005/8/layout/hProcess9"/>
    <dgm:cxn modelId="{C3169392-4948-4033-89D5-533164C14C00}" type="presParOf" srcId="{6E1CC6C8-601C-4CA1-B973-6EDCFE3D2A34}" destId="{7A7C77A7-4D51-46CB-868F-84B7D6B952A7}" srcOrd="8" destOrd="0" presId="urn:microsoft.com/office/officeart/2005/8/layout/hProcess9"/>
    <dgm:cxn modelId="{C8CFAC62-6605-4FD8-B1D4-F3DEF3E7683E}" type="presParOf" srcId="{6E1CC6C8-601C-4CA1-B973-6EDCFE3D2A34}" destId="{D1FFBA25-051B-45CA-A109-DB619669C265}" srcOrd="9" destOrd="0" presId="urn:microsoft.com/office/officeart/2005/8/layout/hProcess9"/>
    <dgm:cxn modelId="{41783A54-3A59-4D76-A2E3-2589971AB17C}" type="presParOf" srcId="{6E1CC6C8-601C-4CA1-B973-6EDCFE3D2A34}" destId="{6D4109C2-6793-4CA6-B9D5-74FE7773B5B2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E603D3-2B66-4B9A-A184-30086A6EDB96}">
      <dsp:nvSpPr>
        <dsp:cNvPr id="0" name=""/>
        <dsp:cNvSpPr/>
      </dsp:nvSpPr>
      <dsp:spPr>
        <a:xfrm>
          <a:off x="668654" y="0"/>
          <a:ext cx="7578090" cy="4525963"/>
        </a:xfrm>
        <a:prstGeom prst="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A838821-795C-4254-9512-8457198F534B}">
      <dsp:nvSpPr>
        <dsp:cNvPr id="0" name=""/>
        <dsp:cNvSpPr/>
      </dsp:nvSpPr>
      <dsp:spPr>
        <a:xfrm>
          <a:off x="2062" y="1357788"/>
          <a:ext cx="1395336" cy="1810385"/>
        </a:xfrm>
        <a:prstGeom prst="roundRect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alpha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900" kern="1200" dirty="0">
            <a:latin typeface="나눔명조" panose="02020603020101020101" pitchFamily="18" charset="-127"/>
            <a:ea typeface="나눔명조" panose="02020603020101020101" pitchFamily="18" charset="-127"/>
          </a:endParaRPr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500" kern="1200" dirty="0" smtClean="0">
              <a:latin typeface="나눔명조" panose="02020603020101020101" pitchFamily="18" charset="-127"/>
              <a:ea typeface="나눔명조" panose="02020603020101020101" pitchFamily="18" charset="-127"/>
            </a:rPr>
            <a:t>요구사항 분석</a:t>
          </a:r>
          <a:endParaRPr lang="ko-KR" altLang="en-US" sz="1500" kern="1200" dirty="0">
            <a:latin typeface="나눔명조" panose="02020603020101020101" pitchFamily="18" charset="-127"/>
            <a:ea typeface="나눔명조" panose="02020603020101020101" pitchFamily="18" charset="-127"/>
          </a:endParaRPr>
        </a:p>
      </dsp:txBody>
      <dsp:txXfrm>
        <a:off x="70177" y="1425903"/>
        <a:ext cx="1259106" cy="1674155"/>
      </dsp:txXfrm>
    </dsp:sp>
    <dsp:sp modelId="{31B8D5EF-776A-4074-8B48-597EBFDBA8A6}">
      <dsp:nvSpPr>
        <dsp:cNvPr id="0" name=""/>
        <dsp:cNvSpPr/>
      </dsp:nvSpPr>
      <dsp:spPr>
        <a:xfrm>
          <a:off x="1505250" y="1357788"/>
          <a:ext cx="1395336" cy="1810385"/>
        </a:xfrm>
        <a:prstGeom prst="roundRect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8000"/>
                <a:shade val="51000"/>
                <a:satMod val="130000"/>
              </a:schemeClr>
            </a:gs>
            <a:gs pos="80000">
              <a:schemeClr val="accent4">
                <a:alpha val="90000"/>
                <a:hueOff val="0"/>
                <a:satOff val="0"/>
                <a:lumOff val="0"/>
                <a:alphaOff val="-8000"/>
                <a:shade val="93000"/>
                <a:satMod val="13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8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900" kern="1200" dirty="0">
            <a:latin typeface="나눔명조" panose="02020603020101020101" pitchFamily="18" charset="-127"/>
            <a:ea typeface="나눔명조" panose="02020603020101020101" pitchFamily="18" charset="-127"/>
          </a:endParaRPr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500" kern="1200" dirty="0" smtClean="0">
              <a:latin typeface="나눔명조" panose="02020603020101020101" pitchFamily="18" charset="-127"/>
              <a:ea typeface="나눔명조" panose="02020603020101020101" pitchFamily="18" charset="-127"/>
            </a:rPr>
            <a:t>주요 기술 분석</a:t>
          </a:r>
          <a:endParaRPr lang="ko-KR" altLang="en-US" sz="1500" kern="1200" dirty="0">
            <a:latin typeface="나눔명조" panose="02020603020101020101" pitchFamily="18" charset="-127"/>
            <a:ea typeface="나눔명조" panose="02020603020101020101" pitchFamily="18" charset="-127"/>
          </a:endParaRPr>
        </a:p>
      </dsp:txBody>
      <dsp:txXfrm>
        <a:off x="1573365" y="1425903"/>
        <a:ext cx="1259106" cy="1674155"/>
      </dsp:txXfrm>
    </dsp:sp>
    <dsp:sp modelId="{A5939170-D3AE-418E-B64E-F7744F401144}">
      <dsp:nvSpPr>
        <dsp:cNvPr id="0" name=""/>
        <dsp:cNvSpPr/>
      </dsp:nvSpPr>
      <dsp:spPr>
        <a:xfrm>
          <a:off x="3008437" y="1357788"/>
          <a:ext cx="1395336" cy="1810385"/>
        </a:xfrm>
        <a:prstGeom prst="roundRect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16000"/>
                <a:shade val="51000"/>
                <a:satMod val="130000"/>
              </a:schemeClr>
            </a:gs>
            <a:gs pos="80000">
              <a:schemeClr val="accent4">
                <a:alpha val="90000"/>
                <a:hueOff val="0"/>
                <a:satOff val="0"/>
                <a:lumOff val="0"/>
                <a:alphaOff val="-16000"/>
                <a:shade val="93000"/>
                <a:satMod val="13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16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900" kern="1200" dirty="0">
            <a:latin typeface="나눔명조" panose="02020603020101020101" pitchFamily="18" charset="-127"/>
            <a:ea typeface="나눔명조" panose="02020603020101020101" pitchFamily="18" charset="-127"/>
          </a:endParaRPr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500" kern="1200" dirty="0" smtClean="0">
              <a:latin typeface="나눔명조" panose="02020603020101020101" pitchFamily="18" charset="-127"/>
              <a:ea typeface="나눔명조" panose="02020603020101020101" pitchFamily="18" charset="-127"/>
            </a:rPr>
            <a:t>구현 가능성 테스트</a:t>
          </a:r>
          <a:endParaRPr lang="ko-KR" altLang="en-US" sz="1500" kern="1200" dirty="0">
            <a:latin typeface="나눔명조" panose="02020603020101020101" pitchFamily="18" charset="-127"/>
            <a:ea typeface="나눔명조" panose="02020603020101020101" pitchFamily="18" charset="-127"/>
          </a:endParaRPr>
        </a:p>
      </dsp:txBody>
      <dsp:txXfrm>
        <a:off x="3076552" y="1425903"/>
        <a:ext cx="1259106" cy="1674155"/>
      </dsp:txXfrm>
    </dsp:sp>
    <dsp:sp modelId="{999E4A83-2E43-4F39-AF81-EB0768A6CD33}">
      <dsp:nvSpPr>
        <dsp:cNvPr id="0" name=""/>
        <dsp:cNvSpPr/>
      </dsp:nvSpPr>
      <dsp:spPr>
        <a:xfrm>
          <a:off x="4511625" y="1357788"/>
          <a:ext cx="1395336" cy="1810385"/>
        </a:xfrm>
        <a:prstGeom prst="roundRect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24000"/>
                <a:shade val="51000"/>
                <a:satMod val="130000"/>
              </a:schemeClr>
            </a:gs>
            <a:gs pos="80000">
              <a:schemeClr val="accent4">
                <a:alpha val="90000"/>
                <a:hueOff val="0"/>
                <a:satOff val="0"/>
                <a:lumOff val="0"/>
                <a:alphaOff val="-24000"/>
                <a:shade val="93000"/>
                <a:satMod val="13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24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900" kern="1200" dirty="0">
            <a:latin typeface="나눔명조" panose="02020603020101020101" pitchFamily="18" charset="-127"/>
            <a:ea typeface="나눔명조" panose="02020603020101020101" pitchFamily="18" charset="-127"/>
          </a:endParaRPr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500" kern="1200" dirty="0" smtClean="0">
              <a:latin typeface="나눔명조" panose="02020603020101020101" pitchFamily="18" charset="-127"/>
              <a:ea typeface="나눔명조" panose="02020603020101020101" pitchFamily="18" charset="-127"/>
            </a:rPr>
            <a:t>작업 분배와 응용프로그램 제작</a:t>
          </a:r>
          <a:endParaRPr lang="ko-KR" altLang="en-US" sz="1500" kern="1200" dirty="0">
            <a:latin typeface="나눔명조" panose="02020603020101020101" pitchFamily="18" charset="-127"/>
            <a:ea typeface="나눔명조" panose="02020603020101020101" pitchFamily="18" charset="-127"/>
          </a:endParaRPr>
        </a:p>
      </dsp:txBody>
      <dsp:txXfrm>
        <a:off x="4579740" y="1425903"/>
        <a:ext cx="1259106" cy="1674155"/>
      </dsp:txXfrm>
    </dsp:sp>
    <dsp:sp modelId="{7A7C77A7-4D51-46CB-868F-84B7D6B952A7}">
      <dsp:nvSpPr>
        <dsp:cNvPr id="0" name=""/>
        <dsp:cNvSpPr/>
      </dsp:nvSpPr>
      <dsp:spPr>
        <a:xfrm>
          <a:off x="6014813" y="1357788"/>
          <a:ext cx="1395336" cy="1810385"/>
        </a:xfrm>
        <a:prstGeom prst="roundRect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32000"/>
                <a:shade val="51000"/>
                <a:satMod val="130000"/>
              </a:schemeClr>
            </a:gs>
            <a:gs pos="80000">
              <a:schemeClr val="accent4">
                <a:alpha val="90000"/>
                <a:hueOff val="0"/>
                <a:satOff val="0"/>
                <a:lumOff val="0"/>
                <a:alphaOff val="-32000"/>
                <a:shade val="93000"/>
                <a:satMod val="13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32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900" kern="1200" dirty="0">
            <a:latin typeface="나눔명조" panose="02020603020101020101" pitchFamily="18" charset="-127"/>
            <a:ea typeface="나눔명조" panose="02020603020101020101" pitchFamily="18" charset="-127"/>
          </a:endParaRPr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500" kern="1200" dirty="0" smtClean="0">
              <a:latin typeface="나눔명조" panose="02020603020101020101" pitchFamily="18" charset="-127"/>
              <a:ea typeface="나눔명조" panose="02020603020101020101" pitchFamily="18" charset="-127"/>
            </a:rPr>
            <a:t>응용프로그램과 인터페이스 작업</a:t>
          </a:r>
          <a:endParaRPr lang="ko-KR" altLang="en-US" sz="1500" kern="1200" dirty="0">
            <a:latin typeface="나눔명조" panose="02020603020101020101" pitchFamily="18" charset="-127"/>
            <a:ea typeface="나눔명조" panose="02020603020101020101" pitchFamily="18" charset="-127"/>
          </a:endParaRPr>
        </a:p>
      </dsp:txBody>
      <dsp:txXfrm>
        <a:off x="6082928" y="1425903"/>
        <a:ext cx="1259106" cy="1674155"/>
      </dsp:txXfrm>
    </dsp:sp>
    <dsp:sp modelId="{6D4109C2-6793-4CA6-B9D5-74FE7773B5B2}">
      <dsp:nvSpPr>
        <dsp:cNvPr id="0" name=""/>
        <dsp:cNvSpPr/>
      </dsp:nvSpPr>
      <dsp:spPr>
        <a:xfrm>
          <a:off x="7518001" y="1357788"/>
          <a:ext cx="1395336" cy="1810385"/>
        </a:xfrm>
        <a:prstGeom prst="roundRect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40000"/>
                <a:shade val="51000"/>
                <a:satMod val="130000"/>
              </a:schemeClr>
            </a:gs>
            <a:gs pos="80000">
              <a:schemeClr val="accent4">
                <a:alpha val="90000"/>
                <a:hueOff val="0"/>
                <a:satOff val="0"/>
                <a:lumOff val="0"/>
                <a:alphaOff val="-40000"/>
                <a:shade val="93000"/>
                <a:satMod val="13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4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900" kern="1200" dirty="0">
            <a:latin typeface="나눔명조" panose="02020603020101020101" pitchFamily="18" charset="-127"/>
            <a:ea typeface="나눔명조" panose="02020603020101020101" pitchFamily="18" charset="-127"/>
          </a:endParaRPr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500" kern="1200" smtClean="0">
              <a:latin typeface="나눔명조" panose="02020603020101020101" pitchFamily="18" charset="-127"/>
              <a:ea typeface="나눔명조" panose="02020603020101020101" pitchFamily="18" charset="-127"/>
            </a:rPr>
            <a:t>테스트</a:t>
          </a:r>
          <a:r>
            <a:rPr lang="en-US" altLang="ko-KR" sz="1500" kern="1200" smtClean="0">
              <a:latin typeface="나눔명조" panose="02020603020101020101" pitchFamily="18" charset="-127"/>
              <a:ea typeface="나눔명조" panose="02020603020101020101" pitchFamily="18" charset="-127"/>
            </a:rPr>
            <a:t>, PPT, </a:t>
          </a:r>
          <a:r>
            <a:rPr lang="ko-KR" altLang="en-US" sz="1500" kern="1200" smtClean="0">
              <a:latin typeface="나눔명조" panose="02020603020101020101" pitchFamily="18" charset="-127"/>
              <a:ea typeface="나눔명조" panose="02020603020101020101" pitchFamily="18" charset="-127"/>
            </a:rPr>
            <a:t>문서화</a:t>
          </a:r>
          <a:endParaRPr lang="ko-KR" altLang="en-US" sz="1500" kern="1200" dirty="0">
            <a:latin typeface="나눔명조" panose="02020603020101020101" pitchFamily="18" charset="-127"/>
            <a:ea typeface="나눔명조" panose="02020603020101020101" pitchFamily="18" charset="-127"/>
          </a:endParaRPr>
        </a:p>
      </dsp:txBody>
      <dsp:txXfrm>
        <a:off x="7586116" y="1425903"/>
        <a:ext cx="1259106" cy="16741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22815C-829F-42C1-A0EF-514E57C9D138}" type="datetimeFigureOut">
              <a:rPr lang="ko-KR" altLang="en-US" smtClean="0"/>
              <a:t>2014-11-11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30E3C-D91C-42F6-8BD9-4E0DAFFD86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976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30E3C-D91C-42F6-8BD9-4E0DAFFD861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93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1371601"/>
            <a:ext cx="84201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048000"/>
            <a:ext cx="6934200" cy="6858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 sz="1200"/>
            </a:lvl1pPr>
          </a:lstStyle>
          <a:p>
            <a:fld id="{A58CF946-FD7E-4BB4-9301-8D1CA989AEEF}" type="datetime1">
              <a:rPr lang="ko-KR" altLang="en-US" smtClean="0"/>
              <a:t>2014-11-11</a:t>
            </a:fld>
            <a:endParaRPr lang="ko-KR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 smtClean="0"/>
              <a:t>Score Manager</a:t>
            </a:r>
            <a:endParaRPr lang="ko-KR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 sz="1200"/>
            </a:lvl1pPr>
          </a:lstStyle>
          <a:p>
            <a:fld id="{B84AC21C-EAAC-478A-AF08-EF2FEF8A3A6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EB25C1-29B6-4C73-89C4-40D3174C3987}" type="datetime1">
              <a:rPr lang="ko-KR" altLang="en-US" smtClean="0"/>
              <a:t>2014-11-11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Score Manager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4AC21C-EAAC-478A-AF08-EF2FEF8A3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026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01F1958-B1BE-489E-83C0-5613CEEC20CB}" type="datetime1">
              <a:rPr lang="ko-KR" altLang="en-US" smtClean="0"/>
              <a:t>2014-11-11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Score Manager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4AC21C-EAAC-478A-AF08-EF2FEF8A3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12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1ACBF9-F34E-4934-A318-3A0D3A4015DB}" type="datetime1">
              <a:rPr lang="ko-KR" altLang="en-US" smtClean="0"/>
              <a:t>2014-11-11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Score Manager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4AC21C-EAAC-478A-AF08-EF2FEF8A3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869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3C98C9-D4C0-44A7-91E0-00A442DAA0C6}" type="datetime1">
              <a:rPr lang="ko-KR" altLang="en-US" smtClean="0"/>
              <a:t>2014-11-11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Score Manager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4AC21C-EAAC-478A-AF08-EF2FEF8A3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521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10E6CF-3470-44B7-AACB-A4FE9592A429}" type="datetime1">
              <a:rPr lang="ko-KR" altLang="en-US" smtClean="0"/>
              <a:t>2014-11-11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Score Manager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4AC21C-EAAC-478A-AF08-EF2FEF8A3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779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954A69-0DDC-4F04-8385-93297F971AA9}" type="datetime1">
              <a:rPr lang="ko-KR" altLang="en-US" smtClean="0"/>
              <a:t>2014-11-11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Score Manager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4AC21C-EAAC-478A-AF08-EF2FEF8A3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857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C539E3-2984-44BC-81D3-2A808836FD08}" type="datetime1">
              <a:rPr lang="ko-KR" altLang="en-US" smtClean="0"/>
              <a:t>2014-11-11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Score Manager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4AC21C-EAAC-478A-AF08-EF2FEF8A3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10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3B9136-CD4F-4483-BAE6-F58E56009BAB}" type="datetime1">
              <a:rPr lang="ko-KR" altLang="en-US" smtClean="0"/>
              <a:t>2014-11-11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Score Manager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4AC21C-EAAC-478A-AF08-EF2FEF8A3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995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FCCC23-2679-4640-B1D3-5D521FC7E92F}" type="datetime1">
              <a:rPr lang="ko-KR" altLang="en-US" smtClean="0"/>
              <a:t>2014-11-11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Score Manager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4AC21C-EAAC-478A-AF08-EF2FEF8A3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991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B8399C-32DF-46A7-83BF-5A161E7E69DB}" type="datetime1">
              <a:rPr lang="ko-KR" altLang="en-US" smtClean="0"/>
              <a:t>2014-11-11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Score Manager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4AC21C-EAAC-478A-AF08-EF2FEF8A3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941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1"/>
            <a:ext cx="89154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굴림" charset="-127"/>
              </a:defRPr>
            </a:lvl1pPr>
          </a:lstStyle>
          <a:p>
            <a:fld id="{702A49E3-1671-457E-A210-6E5239D09320}" type="datetime1">
              <a:rPr lang="ko-KR" altLang="en-US" smtClean="0"/>
              <a:t>2014-11-11</a:t>
            </a:fld>
            <a:endParaRPr lang="ko-KR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굴림" charset="-127"/>
              </a:defRPr>
            </a:lvl1pPr>
          </a:lstStyle>
          <a:p>
            <a:r>
              <a:rPr lang="en-US" altLang="ko-KR" smtClean="0"/>
              <a:t>Score Manager</a:t>
            </a:r>
            <a:endParaRPr lang="ko-KR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굴림" charset="-127"/>
              </a:defRPr>
            </a:lvl1pPr>
          </a:lstStyle>
          <a:p>
            <a:fld id="{B84AC21C-EAAC-478A-AF08-EF2FEF8A3A6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2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46380" y="1916832"/>
            <a:ext cx="6984776" cy="1224136"/>
          </a:xfrm>
        </p:spPr>
        <p:txBody>
          <a:bodyPr/>
          <a:lstStyle/>
          <a:p>
            <a:pPr algn="ctr"/>
            <a:r>
              <a:rPr lang="en-US" altLang="ko-KR" sz="7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Score Manager</a:t>
            </a:r>
            <a:endParaRPr lang="ko-KR" altLang="en-US" sz="7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401272" y="4221088"/>
            <a:ext cx="1368152" cy="648072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김무</a:t>
            </a:r>
            <a:r>
              <a:rPr lang="ko-KR" altLang="en-US" sz="32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열</a:t>
            </a:r>
          </a:p>
        </p:txBody>
      </p:sp>
    </p:spTree>
    <p:extLst>
      <p:ext uri="{BB962C8B-B14F-4D97-AF65-F5344CB8AC3E}">
        <p14:creationId xmlns:p14="http://schemas.microsoft.com/office/powerpoint/2010/main" val="405928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구성도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Score Manager</a:t>
            </a:r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00472" y="1484784"/>
            <a:ext cx="180020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운전자</a:t>
            </a:r>
            <a:endParaRPr lang="ko-KR" altLang="en-US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00472" y="4293096"/>
            <a:ext cx="180020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엔</a:t>
            </a:r>
            <a:r>
              <a:rPr lang="ko-KR" altLang="en-US" sz="2400" dirty="0"/>
              <a:t>진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4736976" y="548680"/>
            <a:ext cx="4176464" cy="6120680"/>
            <a:chOff x="4736976" y="548680"/>
            <a:chExt cx="4176464" cy="6120680"/>
          </a:xfrm>
        </p:grpSpPr>
        <p:sp>
          <p:nvSpPr>
            <p:cNvPr id="21" name="타원 20"/>
            <p:cNvSpPr/>
            <p:nvPr/>
          </p:nvSpPr>
          <p:spPr>
            <a:xfrm>
              <a:off x="4736976" y="548680"/>
              <a:ext cx="4176464" cy="61206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5810200" y="991614"/>
              <a:ext cx="1944216" cy="7920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헤드라이</a:t>
              </a:r>
              <a:r>
                <a:rPr lang="ko-KR" altLang="en-US" dirty="0"/>
                <a:t>트</a:t>
              </a:r>
            </a:p>
          </p:txBody>
        </p:sp>
        <p:sp>
          <p:nvSpPr>
            <p:cNvPr id="13" name="타원 12"/>
            <p:cNvSpPr/>
            <p:nvPr/>
          </p:nvSpPr>
          <p:spPr>
            <a:xfrm>
              <a:off x="5817096" y="2089381"/>
              <a:ext cx="1944216" cy="7920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CD</a:t>
              </a:r>
              <a:r>
                <a:rPr lang="ko-KR" altLang="en-US" dirty="0" smtClean="0"/>
                <a:t>플레이어</a:t>
              </a:r>
              <a:endParaRPr lang="ko-KR" altLang="en-US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5817096" y="3212976"/>
              <a:ext cx="1944216" cy="7920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속도</a:t>
              </a:r>
              <a:endParaRPr lang="ko-KR" altLang="en-US" dirty="0"/>
            </a:p>
          </p:txBody>
        </p:sp>
        <p:sp>
          <p:nvSpPr>
            <p:cNvPr id="15" name="타원 14"/>
            <p:cNvSpPr/>
            <p:nvPr/>
          </p:nvSpPr>
          <p:spPr>
            <a:xfrm>
              <a:off x="5806481" y="4325754"/>
              <a:ext cx="1944216" cy="7920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브레이크</a:t>
              </a:r>
              <a:endParaRPr lang="ko-KR" altLang="en-US" dirty="0"/>
            </a:p>
          </p:txBody>
        </p:sp>
        <p:sp>
          <p:nvSpPr>
            <p:cNvPr id="16" name="타원 15"/>
            <p:cNvSpPr/>
            <p:nvPr/>
          </p:nvSpPr>
          <p:spPr>
            <a:xfrm>
              <a:off x="5817096" y="5445224"/>
              <a:ext cx="1944216" cy="7920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부스터</a:t>
              </a:r>
              <a:endParaRPr lang="ko-KR" altLang="en-US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985088" y="1342791"/>
            <a:ext cx="82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Check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endCxn id="7" idx="3"/>
          </p:cNvCxnSpPr>
          <p:nvPr/>
        </p:nvCxnSpPr>
        <p:spPr>
          <a:xfrm flipH="1">
            <a:off x="2000672" y="4706105"/>
            <a:ext cx="2880320" cy="190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endCxn id="6" idx="3"/>
          </p:cNvCxnSpPr>
          <p:nvPr/>
        </p:nvCxnSpPr>
        <p:spPr>
          <a:xfrm flipH="1">
            <a:off x="2000672" y="1916832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901014" y="4797152"/>
            <a:ext cx="82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Check</a:t>
            </a:r>
            <a:endParaRPr lang="ko-KR" altLang="en-US" dirty="0"/>
          </a:p>
        </p:txBody>
      </p:sp>
      <p:cxnSp>
        <p:nvCxnSpPr>
          <p:cNvPr id="29" name="직선 화살표 연결선 28"/>
          <p:cNvCxnSpPr/>
          <p:nvPr/>
        </p:nvCxnSpPr>
        <p:spPr>
          <a:xfrm flipV="1">
            <a:off x="704528" y="2348880"/>
            <a:ext cx="0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10583" y="2924944"/>
            <a:ext cx="80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Check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1244588" y="2764939"/>
            <a:ext cx="3384376" cy="816495"/>
          </a:xfrm>
          <a:prstGeom prst="ellipse">
            <a:avLst/>
          </a:prstGeom>
          <a:noFill/>
          <a:ln cmpd="sng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ON :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ON/OFF </a:t>
            </a:r>
            <a:r>
              <a:rPr lang="ko-KR" altLang="en-US" dirty="0" smtClean="0">
                <a:solidFill>
                  <a:schemeClr val="tx1"/>
                </a:solidFill>
              </a:rPr>
              <a:t>설정가능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OFF :</a:t>
            </a:r>
            <a:r>
              <a:rPr lang="ko-KR" altLang="en-US" dirty="0" smtClean="0">
                <a:solidFill>
                  <a:schemeClr val="tx1"/>
                </a:solidFill>
              </a:rPr>
              <a:t> 모두 </a:t>
            </a:r>
            <a:r>
              <a:rPr lang="en-US" altLang="ko-KR" dirty="0" smtClean="0">
                <a:solidFill>
                  <a:schemeClr val="tx1"/>
                </a:solidFill>
              </a:rPr>
              <a:t>OFF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>
            <a:stCxn id="18" idx="2"/>
            <a:endCxn id="31" idx="0"/>
          </p:cNvCxnSpPr>
          <p:nvPr/>
        </p:nvCxnSpPr>
        <p:spPr>
          <a:xfrm flipH="1">
            <a:off x="2936776" y="1712123"/>
            <a:ext cx="462237" cy="10528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27" idx="0"/>
            <a:endCxn id="31" idx="4"/>
          </p:cNvCxnSpPr>
          <p:nvPr/>
        </p:nvCxnSpPr>
        <p:spPr>
          <a:xfrm flipH="1" flipV="1">
            <a:off x="2936776" y="3581434"/>
            <a:ext cx="378163" cy="12157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30" idx="3"/>
            <a:endCxn id="31" idx="2"/>
          </p:cNvCxnSpPr>
          <p:nvPr/>
        </p:nvCxnSpPr>
        <p:spPr>
          <a:xfrm>
            <a:off x="920552" y="3109610"/>
            <a:ext cx="324036" cy="635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466136" y="5589240"/>
            <a:ext cx="2311400" cy="1204243"/>
          </a:xfrm>
        </p:spPr>
        <p:txBody>
          <a:bodyPr/>
          <a:lstStyle/>
          <a:p>
            <a:fld id="{B84AC21C-EAAC-478A-AF08-EF2FEF8A3A60}" type="slidenum">
              <a:rPr lang="ko-KR" altLang="en-US" sz="4400" smtClean="0"/>
              <a:t>10</a:t>
            </a:fld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51670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Mooyeol\Documents\CP\CP1\1_CarState\초기 콘솔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1395919"/>
            <a:ext cx="4176464" cy="280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메인화면</a:t>
            </a:r>
            <a:r>
              <a:rPr lang="en-US" altLang="ko-KR" dirty="0" smtClean="0"/>
              <a:t> 1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Score Manager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200568" y="1394454"/>
            <a:ext cx="364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자동차 상태를 나타내기 위한 코드</a:t>
            </a:r>
            <a:endParaRPr lang="ko-KR" altLang="en-US" dirty="0"/>
          </a:p>
        </p:txBody>
      </p:sp>
      <p:pic>
        <p:nvPicPr>
          <p:cNvPr id="2051" name="Picture 3" descr="C:\Users\Mooyeol\Documents\CP\CP1\1_CarState\CarStatusPri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560" y="1763785"/>
            <a:ext cx="3744416" cy="483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모서리가 둥근 직사각형 10"/>
          <p:cNvSpPr/>
          <p:nvPr/>
        </p:nvSpPr>
        <p:spPr>
          <a:xfrm>
            <a:off x="4953000" y="1340768"/>
            <a:ext cx="4104456" cy="5463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 rot="16200000">
            <a:off x="4279810" y="2500435"/>
            <a:ext cx="504057" cy="72007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299590" y="2060848"/>
            <a:ext cx="1789315" cy="16561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16496" y="4941168"/>
            <a:ext cx="4104456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chemeClr val="tx1"/>
                </a:solidFill>
              </a:rPr>
              <a:t>gotoxy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  <a:r>
              <a:rPr lang="ko-KR" altLang="en-US" dirty="0" smtClean="0">
                <a:solidFill>
                  <a:schemeClr val="tx1"/>
                </a:solidFill>
              </a:rPr>
              <a:t>함수를 이용해 좌표를 설정하여 각 상태를 출력 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466136" y="5589240"/>
            <a:ext cx="2311400" cy="1204243"/>
          </a:xfrm>
        </p:spPr>
        <p:txBody>
          <a:bodyPr/>
          <a:lstStyle/>
          <a:p>
            <a:fld id="{B84AC21C-EAAC-478A-AF08-EF2FEF8A3A60}" type="slidenum">
              <a:rPr lang="ko-KR" altLang="en-US" sz="4400" smtClean="0"/>
              <a:t>11</a:t>
            </a:fld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79482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메인화면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Score Manager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AC21C-EAAC-478A-AF08-EF2FEF8A3A60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6" name="Picture 4" descr="C:\Users\Mooyeol\Documents\CP\CP1\1_CarState\초기 콘솔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1395919"/>
            <a:ext cx="4176464" cy="280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344488" y="1988840"/>
            <a:ext cx="1368152" cy="12241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C:\Users\Mooyeol\Documents\CP\CP1\1_CarState\CarPri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4391744"/>
            <a:ext cx="2952328" cy="209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모서리가 둥근 직사각형 9"/>
          <p:cNvSpPr/>
          <p:nvPr/>
        </p:nvSpPr>
        <p:spPr>
          <a:xfrm>
            <a:off x="399998" y="4291599"/>
            <a:ext cx="3040834" cy="226974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920552" y="3284984"/>
            <a:ext cx="360040" cy="864096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880992" y="1988840"/>
            <a:ext cx="3888432" cy="936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chemeClr val="tx1"/>
                </a:solidFill>
              </a:rPr>
              <a:t>CarPrint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  <a:r>
              <a:rPr lang="ko-KR" altLang="en-US" dirty="0" smtClean="0">
                <a:solidFill>
                  <a:schemeClr val="tx1"/>
                </a:solidFill>
              </a:rPr>
              <a:t>함수를 만들고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문자를 이용하여 초기 자동차를 출력한다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78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운전자 승</a:t>
            </a:r>
            <a:r>
              <a:rPr lang="en-US" altLang="ko-KR" dirty="0" smtClean="0"/>
              <a:t>/</a:t>
            </a:r>
            <a:r>
              <a:rPr lang="ko-KR" altLang="en-US" dirty="0" smtClean="0"/>
              <a:t>하차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Score Manager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AC21C-EAAC-478A-AF08-EF2FEF8A3A6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0" name="왼쪽/오른쪽 화살표 9"/>
          <p:cNvSpPr/>
          <p:nvPr/>
        </p:nvSpPr>
        <p:spPr>
          <a:xfrm>
            <a:off x="2205810" y="2261976"/>
            <a:ext cx="730966" cy="230920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4" descr="C:\Users\Mooyeol\Documents\CP\CP1\1_CarState\초기 콘솔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61" r="70053" b="37469"/>
          <a:stretch/>
        </p:blipFill>
        <p:spPr bwMode="auto">
          <a:xfrm>
            <a:off x="409361" y="1916832"/>
            <a:ext cx="1250709" cy="105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08142" y="1556792"/>
            <a:ext cx="70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하차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72480" y="1412776"/>
            <a:ext cx="1800200" cy="18722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 descr="C:\Users\Mooyeol\Documents\CP\CP1\1_CarState\운전자 승차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63" r="69048" b="37768"/>
          <a:stretch/>
        </p:blipFill>
        <p:spPr bwMode="auto">
          <a:xfrm>
            <a:off x="3225249" y="1893564"/>
            <a:ext cx="1292561" cy="105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524030" y="1549888"/>
            <a:ext cx="70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승차</a:t>
            </a:r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119012" y="1424838"/>
            <a:ext cx="1761980" cy="18601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9" name="Picture 3" descr="C:\Users\Mooyeol\Documents\CP\CP1\1_CarState\DriverRid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640" y="4653136"/>
            <a:ext cx="2056688" cy="943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5848640" y="1826502"/>
            <a:ext cx="270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왼쪽 방향키 입력 시 코드</a:t>
            </a:r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5601072" y="1772816"/>
            <a:ext cx="3312368" cy="25202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5601072" y="4504927"/>
            <a:ext cx="3312368" cy="130033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19065" y="3625158"/>
            <a:ext cx="4104456" cy="2540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왼쪽 방향키 입력 시 </a:t>
            </a:r>
            <a:r>
              <a:rPr lang="en-US" altLang="ko-KR" dirty="0" err="1" smtClean="0">
                <a:solidFill>
                  <a:schemeClr val="tx1"/>
                </a:solidFill>
              </a:rPr>
              <a:t>nKey</a:t>
            </a:r>
            <a:r>
              <a:rPr lang="ko-KR" altLang="en-US" dirty="0" smtClean="0">
                <a:solidFill>
                  <a:schemeClr val="tx1"/>
                </a:solidFill>
              </a:rPr>
              <a:t>변수에는 </a:t>
            </a:r>
            <a:r>
              <a:rPr lang="ko-KR" altLang="en-US" dirty="0" err="1" smtClean="0">
                <a:solidFill>
                  <a:schemeClr val="tx1"/>
                </a:solidFill>
              </a:rPr>
              <a:t>키코드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75</a:t>
            </a:r>
            <a:r>
              <a:rPr lang="ko-KR" altLang="en-US" dirty="0" smtClean="0">
                <a:solidFill>
                  <a:schemeClr val="tx1"/>
                </a:solidFill>
              </a:rPr>
              <a:t>가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저장된다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 case 75</a:t>
            </a:r>
            <a:r>
              <a:rPr lang="ko-KR" altLang="en-US" dirty="0" smtClean="0">
                <a:solidFill>
                  <a:schemeClr val="tx1"/>
                </a:solidFill>
              </a:rPr>
              <a:t>에서 드라이버 상태 변수가 변경된다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If</a:t>
            </a:r>
            <a:r>
              <a:rPr lang="ko-KR" altLang="en-US" dirty="0" smtClean="0">
                <a:solidFill>
                  <a:schemeClr val="tx1"/>
                </a:solidFill>
              </a:rPr>
              <a:t>문을 통해 드라이버가 하차하였을 경우 나머지 변수에 </a:t>
            </a:r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r>
              <a:rPr lang="ko-KR" altLang="en-US" dirty="0" smtClean="0">
                <a:solidFill>
                  <a:schemeClr val="tx1"/>
                </a:solidFill>
              </a:rPr>
              <a:t>이 저장된다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   (</a:t>
            </a:r>
            <a:r>
              <a:rPr lang="ko-KR" altLang="en-US" dirty="0" smtClean="0">
                <a:solidFill>
                  <a:schemeClr val="tx1"/>
                </a:solidFill>
              </a:rPr>
              <a:t>나머지 상태가 </a:t>
            </a:r>
            <a:r>
              <a:rPr lang="en-US" altLang="ko-KR" dirty="0" smtClean="0">
                <a:solidFill>
                  <a:schemeClr val="tx1"/>
                </a:solidFill>
              </a:rPr>
              <a:t>OFF</a:t>
            </a:r>
            <a:r>
              <a:rPr lang="ko-KR" altLang="en-US" dirty="0" smtClean="0">
                <a:solidFill>
                  <a:schemeClr val="tx1"/>
                </a:solidFill>
              </a:rPr>
              <a:t>된다</a:t>
            </a:r>
            <a:r>
              <a:rPr lang="en-US" altLang="ko-KR" dirty="0" smtClean="0">
                <a:solidFill>
                  <a:schemeClr val="tx1"/>
                </a:solidFill>
              </a:rPr>
              <a:t>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chemeClr val="tx1"/>
                </a:solidFill>
              </a:rPr>
              <a:t>DriverRide</a:t>
            </a:r>
            <a:r>
              <a:rPr lang="en-US" altLang="ko-KR" dirty="0" smtClean="0">
                <a:solidFill>
                  <a:schemeClr val="tx1"/>
                </a:solidFill>
              </a:rPr>
              <a:t>() </a:t>
            </a:r>
            <a:r>
              <a:rPr lang="ko-KR" altLang="en-US" dirty="0" smtClean="0">
                <a:solidFill>
                  <a:schemeClr val="tx1"/>
                </a:solidFill>
              </a:rPr>
              <a:t>함수를 호출하여 드라이버 승차 상태를 표시한다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102" name="Picture 6" descr="C:\Users\Mooyeol\Documents\CP\CP1\1_CarState\운전자 승차 키코드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640" y="2176462"/>
            <a:ext cx="2992792" cy="193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72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운전자 승</a:t>
            </a:r>
            <a:r>
              <a:rPr lang="en-US" altLang="ko-KR" dirty="0" smtClean="0"/>
              <a:t>/</a:t>
            </a:r>
            <a:r>
              <a:rPr lang="ko-KR" altLang="en-US" dirty="0" smtClean="0"/>
              <a:t>하차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Score Manager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AC21C-EAAC-478A-AF08-EF2FEF8A3A6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0" name="왼쪽/오른쪽 화살표 9"/>
          <p:cNvSpPr/>
          <p:nvPr/>
        </p:nvSpPr>
        <p:spPr>
          <a:xfrm>
            <a:off x="2205810" y="2189968"/>
            <a:ext cx="730966" cy="230920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4" descr="C:\Users\Mooyeol\Documents\CP\CP1\1_CarState\초기 콘솔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14" t="25142" r="18302" b="40685"/>
          <a:stretch/>
        </p:blipFill>
        <p:spPr bwMode="auto">
          <a:xfrm>
            <a:off x="313857" y="1955408"/>
            <a:ext cx="1717445" cy="116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08142" y="1556792"/>
            <a:ext cx="70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하차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72480" y="1412776"/>
            <a:ext cx="1800200" cy="1800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422413" y="2354362"/>
            <a:ext cx="13928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C:\Users\Mooyeol\Documents\CP\CP1\1_CarState\운전자 승차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42" t="24023" r="21999" b="41270"/>
          <a:stretch/>
        </p:blipFill>
        <p:spPr bwMode="auto">
          <a:xfrm>
            <a:off x="3105944" y="1885649"/>
            <a:ext cx="1717200" cy="1300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485810" y="1549888"/>
            <a:ext cx="70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승차</a:t>
            </a:r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080792" y="1424838"/>
            <a:ext cx="1761980" cy="178813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3242825" y="2367933"/>
            <a:ext cx="1447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C:\Users\Mooyeol\Documents\CP\CP1\1_CarState\CarStatusPrint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748"/>
          <a:stretch/>
        </p:blipFill>
        <p:spPr bwMode="auto">
          <a:xfrm>
            <a:off x="502151" y="3975544"/>
            <a:ext cx="4324350" cy="314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Mooyeol\Documents\CP\CP1\1_CarState\CarStatusPrint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18" b="70424"/>
          <a:stretch/>
        </p:blipFill>
        <p:spPr bwMode="auto">
          <a:xfrm>
            <a:off x="591852" y="4250607"/>
            <a:ext cx="4324350" cy="111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383312" y="3850298"/>
            <a:ext cx="4460882" cy="1602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169024" y="2204864"/>
            <a:ext cx="3888432" cy="936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chemeClr val="tx1"/>
                </a:solidFill>
              </a:rPr>
              <a:t>CarStatusPrint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  <a:r>
              <a:rPr lang="ko-KR" altLang="en-US" dirty="0" smtClean="0">
                <a:solidFill>
                  <a:schemeClr val="tx1"/>
                </a:solidFill>
              </a:rPr>
              <a:t>함수에서 드라이버 변수에 의해 드라이버의 상태에 따라 </a:t>
            </a:r>
            <a:r>
              <a:rPr lang="en-US" altLang="ko-KR" dirty="0" smtClean="0">
                <a:solidFill>
                  <a:schemeClr val="tx1"/>
                </a:solidFill>
              </a:rPr>
              <a:t>ON/OFF</a:t>
            </a:r>
            <a:r>
              <a:rPr lang="ko-KR" altLang="en-US" dirty="0" smtClean="0">
                <a:solidFill>
                  <a:schemeClr val="tx1"/>
                </a:solidFill>
              </a:rPr>
              <a:t>가 표시된다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69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5392549" y="1447576"/>
            <a:ext cx="3312368" cy="298265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엔진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Score Manager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AC21C-EAAC-478A-AF08-EF2FEF8A3A60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6147" name="Picture 3" descr="C:\Users\Mooyeol\Documents\CP\CP1\1_CarState\Engine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634" y="4699847"/>
            <a:ext cx="2746733" cy="115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모서리가 둥근 직사각형 9"/>
          <p:cNvSpPr/>
          <p:nvPr/>
        </p:nvSpPr>
        <p:spPr>
          <a:xfrm>
            <a:off x="5385048" y="4632773"/>
            <a:ext cx="3312368" cy="122263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9" name="Picture 5" descr="C:\Users\Mooyeol\Documents\CP\CP1\1_CarState\엔진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3" y="1454546"/>
            <a:ext cx="4608512" cy="2807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200472" y="4509120"/>
            <a:ext cx="4924425" cy="2088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번 키 입력 시 </a:t>
            </a:r>
            <a:r>
              <a:rPr lang="en-US" altLang="ko-KR" dirty="0" smtClean="0">
                <a:solidFill>
                  <a:schemeClr val="tx1"/>
                </a:solidFill>
              </a:rPr>
              <a:t>case ‘1’</a:t>
            </a:r>
            <a:r>
              <a:rPr lang="ko-KR" altLang="en-US" dirty="0" smtClean="0">
                <a:solidFill>
                  <a:schemeClr val="tx1"/>
                </a:solidFill>
              </a:rPr>
              <a:t>에서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드라이버가 승차한 상태인지를 체크한다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엔진 시동이 </a:t>
            </a:r>
            <a:r>
              <a:rPr lang="en-US" altLang="ko-KR" dirty="0" smtClean="0">
                <a:solidFill>
                  <a:schemeClr val="tx1"/>
                </a:solidFill>
              </a:rPr>
              <a:t>OFF</a:t>
            </a:r>
            <a:r>
              <a:rPr lang="ko-KR" altLang="en-US" dirty="0" smtClean="0">
                <a:solidFill>
                  <a:schemeClr val="tx1"/>
                </a:solidFill>
              </a:rPr>
              <a:t>인 상태이면 나머지 장치 변수에 </a:t>
            </a:r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r>
              <a:rPr lang="ko-KR" altLang="en-US" dirty="0" smtClean="0">
                <a:solidFill>
                  <a:schemeClr val="tx1"/>
                </a:solidFill>
              </a:rPr>
              <a:t>을 저장한다</a:t>
            </a:r>
            <a:r>
              <a:rPr lang="en-US" altLang="ko-KR" dirty="0" smtClean="0">
                <a:solidFill>
                  <a:schemeClr val="tx1"/>
                </a:solidFill>
              </a:rPr>
              <a:t>.(</a:t>
            </a:r>
            <a:r>
              <a:rPr lang="ko-KR" altLang="en-US" dirty="0" smtClean="0">
                <a:solidFill>
                  <a:schemeClr val="tx1"/>
                </a:solidFill>
              </a:rPr>
              <a:t>나머지</a:t>
            </a:r>
            <a:r>
              <a:rPr lang="en-US" altLang="ko-KR" dirty="0" smtClean="0">
                <a:solidFill>
                  <a:schemeClr val="tx1"/>
                </a:solidFill>
              </a:rPr>
              <a:t>OFF</a:t>
            </a:r>
            <a:r>
              <a:rPr lang="ko-KR" altLang="en-US" dirty="0" smtClean="0">
                <a:solidFill>
                  <a:schemeClr val="tx1"/>
                </a:solidFill>
              </a:rPr>
              <a:t>상태로 변경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chemeClr val="tx1"/>
                </a:solidFill>
              </a:rPr>
              <a:t>EngineOn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  <a:r>
              <a:rPr lang="ko-KR" altLang="en-US" dirty="0" smtClean="0">
                <a:solidFill>
                  <a:schemeClr val="tx1"/>
                </a:solidFill>
              </a:rPr>
              <a:t>함수를 호출하여 배기구의 연기가 나오는 모습과 같이 문자를 출력한다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엔진 시동 상태에 따라 </a:t>
            </a:r>
            <a:r>
              <a:rPr lang="en-US" altLang="ko-KR" dirty="0" smtClean="0">
                <a:solidFill>
                  <a:schemeClr val="tx1"/>
                </a:solidFill>
              </a:rPr>
              <a:t>ON/OFF</a:t>
            </a:r>
            <a:r>
              <a:rPr lang="ko-KR" altLang="en-US" dirty="0" smtClean="0">
                <a:solidFill>
                  <a:schemeClr val="tx1"/>
                </a:solidFill>
              </a:rPr>
              <a:t>를 출력한다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151" name="Picture 7" descr="C:\Users\Mooyeol\Documents\CP\CP1\1_CarState\엔진 키코드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408" y="1703065"/>
            <a:ext cx="3096000" cy="2374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82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C:\Users\Mooyeol\Documents\CP\CP1\1_CarState\헤드라이트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58" y="1389003"/>
            <a:ext cx="4924425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헤드라이트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Score Manager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AC21C-EAAC-478A-AF08-EF2FEF8A3A60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7173" name="Picture 5" descr="C:\Users\Mooyeol\Documents\CP\CP1\1_CarState\헤드라이트 키코드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074" y="1596576"/>
            <a:ext cx="3156588" cy="133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5" name="Picture 7" descr="C:\Users\Mooyeol\Documents\CP\CP1\1_CarState\HeadLightOnStat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318" y="3322612"/>
            <a:ext cx="2534361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모서리가 둥근 직사각형 10"/>
          <p:cNvSpPr/>
          <p:nvPr/>
        </p:nvSpPr>
        <p:spPr>
          <a:xfrm>
            <a:off x="5660301" y="3213397"/>
            <a:ext cx="3240361" cy="241347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660301" y="1419093"/>
            <a:ext cx="3240361" cy="16177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00472" y="4509120"/>
            <a:ext cx="4924425" cy="180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번 키 입력 시 운전자 탑승과 엔진 시동 상태를 체크하고 </a:t>
            </a:r>
            <a:r>
              <a:rPr lang="en-US" altLang="ko-KR" dirty="0" smtClean="0">
                <a:solidFill>
                  <a:schemeClr val="tx1"/>
                </a:solidFill>
              </a:rPr>
              <a:t>ON</a:t>
            </a:r>
            <a:r>
              <a:rPr lang="ko-KR" altLang="en-US" dirty="0" smtClean="0">
                <a:solidFill>
                  <a:schemeClr val="tx1"/>
                </a:solidFill>
              </a:rPr>
              <a:t>시 헤드라이트 상태를 변경한다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HeadLightOn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  <a:r>
              <a:rPr lang="ko-KR" altLang="en-US" dirty="0" smtClean="0">
                <a:solidFill>
                  <a:schemeClr val="tx1"/>
                </a:solidFill>
              </a:rPr>
              <a:t>함수를 호출한 뒤 </a:t>
            </a:r>
            <a:r>
              <a:rPr lang="en-US" altLang="ko-KR" dirty="0" err="1" smtClean="0">
                <a:solidFill>
                  <a:schemeClr val="tx1"/>
                </a:solidFill>
              </a:rPr>
              <a:t>HeadLightOnState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  <a:r>
              <a:rPr lang="ko-KR" altLang="en-US" dirty="0" smtClean="0">
                <a:solidFill>
                  <a:schemeClr val="tx1"/>
                </a:solidFill>
              </a:rPr>
              <a:t>함수를 호출한다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582284" y="1916832"/>
            <a:ext cx="1224136" cy="648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`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3" idx="5"/>
          </p:cNvCxnSpPr>
          <p:nvPr/>
        </p:nvCxnSpPr>
        <p:spPr>
          <a:xfrm>
            <a:off x="1627149" y="2469996"/>
            <a:ext cx="4033152" cy="11030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41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헤드라이트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Score Manager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AC21C-EAAC-478A-AF08-EF2FEF8A3A60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7170" name="Picture 2" descr="C:\Users\Mooyeol\Documents\CP\CP1\1_CarState\헤드라이트 2단계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75" r="68714" b="25012"/>
          <a:stretch/>
        </p:blipFill>
        <p:spPr bwMode="auto">
          <a:xfrm>
            <a:off x="3162129" y="1686170"/>
            <a:ext cx="1540633" cy="197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Mooyeol\Documents\CP\CP1\1_CarState\헤드라이트1단계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69" r="67512" b="25012"/>
          <a:stretch/>
        </p:blipFill>
        <p:spPr bwMode="auto">
          <a:xfrm>
            <a:off x="416496" y="1718826"/>
            <a:ext cx="1599863" cy="1861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C:\Users\Mooyeol\Documents\CP\CP1\1_CarState\HeadLight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088" y="1412776"/>
            <a:ext cx="3024336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272480" y="1301417"/>
            <a:ext cx="1872208" cy="23877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76536" y="136413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단계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50769" y="1280075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단계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996341" y="1300730"/>
            <a:ext cx="1872208" cy="23877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2332248" y="2276872"/>
            <a:ext cx="504056" cy="37268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5457056" y="1268760"/>
            <a:ext cx="3384376" cy="5472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6052457" y="1760984"/>
            <a:ext cx="119743" cy="1513114"/>
          </a:xfrm>
          <a:custGeom>
            <a:avLst/>
            <a:gdLst>
              <a:gd name="connsiteX0" fmla="*/ 119743 w 119743"/>
              <a:gd name="connsiteY0" fmla="*/ 0 h 1513114"/>
              <a:gd name="connsiteX1" fmla="*/ 0 w 119743"/>
              <a:gd name="connsiteY1" fmla="*/ 794657 h 1513114"/>
              <a:gd name="connsiteX2" fmla="*/ 119743 w 119743"/>
              <a:gd name="connsiteY2" fmla="*/ 1513114 h 151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743" h="1513114">
                <a:moveTo>
                  <a:pt x="119743" y="0"/>
                </a:moveTo>
                <a:cubicBezTo>
                  <a:pt x="59871" y="271235"/>
                  <a:pt x="0" y="542471"/>
                  <a:pt x="0" y="794657"/>
                </a:cubicBezTo>
                <a:cubicBezTo>
                  <a:pt x="0" y="1046843"/>
                  <a:pt x="94343" y="1393371"/>
                  <a:pt x="119743" y="151311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 20"/>
          <p:cNvSpPr/>
          <p:nvPr/>
        </p:nvSpPr>
        <p:spPr>
          <a:xfrm>
            <a:off x="6057393" y="3717032"/>
            <a:ext cx="119743" cy="2160240"/>
          </a:xfrm>
          <a:custGeom>
            <a:avLst/>
            <a:gdLst>
              <a:gd name="connsiteX0" fmla="*/ 119743 w 119743"/>
              <a:gd name="connsiteY0" fmla="*/ 0 h 1513114"/>
              <a:gd name="connsiteX1" fmla="*/ 0 w 119743"/>
              <a:gd name="connsiteY1" fmla="*/ 794657 h 1513114"/>
              <a:gd name="connsiteX2" fmla="*/ 119743 w 119743"/>
              <a:gd name="connsiteY2" fmla="*/ 1513114 h 151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743" h="1513114">
                <a:moveTo>
                  <a:pt x="119743" y="0"/>
                </a:moveTo>
                <a:cubicBezTo>
                  <a:pt x="59871" y="271235"/>
                  <a:pt x="0" y="542471"/>
                  <a:pt x="0" y="794657"/>
                </a:cubicBezTo>
                <a:cubicBezTo>
                  <a:pt x="0" y="1046843"/>
                  <a:pt x="94343" y="1393371"/>
                  <a:pt x="119743" y="151311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413785" y="169151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단계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3785" y="357301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단계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200471" y="4509120"/>
            <a:ext cx="4924425" cy="1080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chemeClr val="tx1"/>
                </a:solidFill>
              </a:rPr>
              <a:t>HeadLightOn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  <a:r>
              <a:rPr lang="ko-KR" altLang="en-US" dirty="0" smtClean="0">
                <a:solidFill>
                  <a:schemeClr val="tx1"/>
                </a:solidFill>
              </a:rPr>
              <a:t>함수가 호출 되면 먼저 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단계가 호출되고 </a:t>
            </a:r>
            <a:r>
              <a:rPr lang="en-US" altLang="ko-KR" dirty="0" smtClean="0">
                <a:solidFill>
                  <a:schemeClr val="tx1"/>
                </a:solidFill>
              </a:rPr>
              <a:t>Sleep()</a:t>
            </a:r>
            <a:r>
              <a:rPr lang="ko-KR" altLang="en-US" dirty="0" smtClean="0">
                <a:solidFill>
                  <a:schemeClr val="tx1"/>
                </a:solidFill>
              </a:rPr>
              <a:t>함수에 의해 </a:t>
            </a:r>
            <a:r>
              <a:rPr lang="en-US" altLang="ko-KR" dirty="0" smtClean="0">
                <a:solidFill>
                  <a:schemeClr val="tx1"/>
                </a:solidFill>
              </a:rPr>
              <a:t>0.5</a:t>
            </a:r>
            <a:r>
              <a:rPr lang="ko-KR" altLang="en-US" dirty="0" smtClean="0">
                <a:solidFill>
                  <a:schemeClr val="tx1"/>
                </a:solidFill>
              </a:rPr>
              <a:t>초 후에 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단계가 호출되어 시각적인 효과를 준다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52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</a:t>
            </a:r>
            <a:r>
              <a:rPr lang="en-US" altLang="ko-KR" dirty="0" smtClean="0"/>
              <a:t>– CD</a:t>
            </a:r>
            <a:r>
              <a:rPr lang="ko-KR" altLang="en-US" dirty="0" smtClean="0"/>
              <a:t>플레이어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Score Manager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AC21C-EAAC-478A-AF08-EF2FEF8A3A60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8194" name="Picture 2" descr="C:\Users\Mooyeol\Documents\CP\CP1\1_CarState\CDPlayer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001" y="2907893"/>
            <a:ext cx="2351311" cy="111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Mooyeol\Documents\CP\CP1\1_CarState\CD플레이어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1412776"/>
            <a:ext cx="4695825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Mooyeol\Documents\CP\CP1\1_CarState\CD플레이어 키코드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989" y="1649016"/>
            <a:ext cx="3671594" cy="843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5241032" y="1556792"/>
            <a:ext cx="3672408" cy="10801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229944" y="2789311"/>
            <a:ext cx="3672408" cy="13597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00472" y="4653136"/>
            <a:ext cx="4924425" cy="1584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</a:rPr>
              <a:t>번 키 입력 시</a:t>
            </a:r>
            <a:r>
              <a:rPr lang="ko-KR" altLang="en-US" dirty="0">
                <a:solidFill>
                  <a:schemeClr val="tx1"/>
                </a:solidFill>
              </a:rPr>
              <a:t> 운전자 탑승과 엔진 시동 상태를 체크하고 </a:t>
            </a:r>
            <a:r>
              <a:rPr lang="en-US" altLang="ko-KR" dirty="0">
                <a:solidFill>
                  <a:schemeClr val="tx1"/>
                </a:solidFill>
              </a:rPr>
              <a:t>ON</a:t>
            </a:r>
            <a:r>
              <a:rPr lang="ko-KR" altLang="en-US" dirty="0">
                <a:solidFill>
                  <a:schemeClr val="tx1"/>
                </a:solidFill>
              </a:rPr>
              <a:t>시 </a:t>
            </a:r>
            <a:r>
              <a:rPr lang="en-US" altLang="ko-KR" dirty="0" smtClean="0">
                <a:solidFill>
                  <a:schemeClr val="tx1"/>
                </a:solidFill>
              </a:rPr>
              <a:t>CD </a:t>
            </a:r>
            <a:r>
              <a:rPr lang="ko-KR" altLang="en-US" dirty="0" smtClean="0">
                <a:solidFill>
                  <a:schemeClr val="tx1"/>
                </a:solidFill>
              </a:rPr>
              <a:t>플레이어 </a:t>
            </a:r>
            <a:r>
              <a:rPr lang="ko-KR" altLang="en-US" dirty="0">
                <a:solidFill>
                  <a:schemeClr val="tx1"/>
                </a:solidFill>
              </a:rPr>
              <a:t>상태를 변경한다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ko-KR" altLang="en-US" dirty="0" smtClean="0">
                <a:solidFill>
                  <a:schemeClr val="tx1"/>
                </a:solidFill>
              </a:rPr>
              <a:t> 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chemeClr val="tx1"/>
                </a:solidFill>
              </a:rPr>
              <a:t>CDPlayerOn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  <a:r>
              <a:rPr lang="ko-KR" altLang="en-US" dirty="0" smtClean="0">
                <a:solidFill>
                  <a:schemeClr val="tx1"/>
                </a:solidFill>
              </a:rPr>
              <a:t>함수를 호출하여 음표 문자를 출력한다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568624" y="2789311"/>
            <a:ext cx="792088" cy="4236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7" idx="6"/>
          </p:cNvCxnSpPr>
          <p:nvPr/>
        </p:nvCxnSpPr>
        <p:spPr>
          <a:xfrm>
            <a:off x="2360712" y="3001144"/>
            <a:ext cx="2869232" cy="678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20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속도 증감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Score Manager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AC21C-EAAC-478A-AF08-EF2FEF8A3A60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9221" name="Picture 5" descr="C:\Users\Mooyeol\Documents\CP\CP1\1_CarState\스피드 감소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152" y="3675273"/>
            <a:ext cx="2520280" cy="1925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C:\Users\Mooyeol\Documents\CP\CP1\1_CarState\스피드 증가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435" y="1797104"/>
            <a:ext cx="2439715" cy="1257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3" name="Picture 7" descr="C:\Users\Mooyeol\Documents\CP\CP1\1_CarState\속도 2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1506556"/>
            <a:ext cx="1419225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C:\Users\Mooyeol\Documents\CP\CP1\1_CarState\속도 25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179" y="1540818"/>
            <a:ext cx="1409701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5" name="Picture 9" descr="C:\Users\Mooyeol\Documents\CP\CP1\1_CarState\속도 3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829" y="1517442"/>
            <a:ext cx="1485901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344488" y="1484783"/>
            <a:ext cx="1419225" cy="11324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463179" y="1494553"/>
            <a:ext cx="1419225" cy="11226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615829" y="1482797"/>
            <a:ext cx="1419225" cy="11344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왼쪽/오른쪽 화살표 19"/>
          <p:cNvSpPr/>
          <p:nvPr/>
        </p:nvSpPr>
        <p:spPr>
          <a:xfrm>
            <a:off x="4006010" y="1844824"/>
            <a:ext cx="524991" cy="360040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44488" y="2248409"/>
            <a:ext cx="1152128" cy="3564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2449048" y="2249875"/>
            <a:ext cx="1152128" cy="3564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4614732" y="2247764"/>
            <a:ext cx="1152128" cy="3564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6461871" y="1449640"/>
            <a:ext cx="2520280" cy="160527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969224" y="144964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속도 </a:t>
            </a:r>
            <a:r>
              <a:rPr lang="ko-KR" altLang="en-US" dirty="0" err="1" smtClean="0"/>
              <a:t>증가시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6436881" y="3305940"/>
            <a:ext cx="2585552" cy="22948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7017656" y="330594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속도 </a:t>
            </a:r>
            <a:r>
              <a:rPr lang="ko-KR" altLang="en-US" dirty="0" err="1" smtClean="0"/>
              <a:t>감소시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18592" y="3317530"/>
            <a:ext cx="4924425" cy="1839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위쪽 방향키 입력 시 속도가 </a:t>
            </a:r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r>
              <a:rPr lang="ko-KR" altLang="en-US" dirty="0" smtClean="0">
                <a:solidFill>
                  <a:schemeClr val="tx1"/>
                </a:solidFill>
              </a:rPr>
              <a:t>씩 증가하며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</a:t>
            </a:r>
            <a:r>
              <a:rPr lang="ko-KR" altLang="en-US" dirty="0" smtClean="0">
                <a:solidFill>
                  <a:schemeClr val="tx1"/>
                </a:solidFill>
              </a:rPr>
              <a:t>아래쪽 방향키 입력 시  속도가 </a:t>
            </a:r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r>
              <a:rPr lang="ko-KR" altLang="en-US" dirty="0" smtClean="0">
                <a:solidFill>
                  <a:schemeClr val="tx1"/>
                </a:solidFill>
              </a:rPr>
              <a:t>씩 감소한다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속도 감소 시 속도는 양수 이므로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속도 변수가 </a:t>
            </a:r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r>
              <a:rPr lang="ko-KR" altLang="en-US" dirty="0" smtClean="0">
                <a:solidFill>
                  <a:schemeClr val="tx1"/>
                </a:solidFill>
              </a:rPr>
              <a:t>이면 더 이상 속도가 줄지 않는다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0" name="왼쪽/오른쪽 화살표 29"/>
          <p:cNvSpPr/>
          <p:nvPr/>
        </p:nvSpPr>
        <p:spPr>
          <a:xfrm>
            <a:off x="1852567" y="1844824"/>
            <a:ext cx="524991" cy="360040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55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Mooyeol\Desktop\2396548_XcW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976" y="3337520"/>
            <a:ext cx="4762500" cy="29718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프로젝트 목적</a:t>
            </a:r>
            <a:endParaRPr lang="en-US" altLang="ko-KR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ko-KR" altLang="en-US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프로젝트 개요</a:t>
            </a:r>
            <a:endParaRPr lang="en-US" altLang="ko-KR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ko-KR" altLang="en-US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개발 진행 세부 과정</a:t>
            </a:r>
            <a:endParaRPr lang="en-US" altLang="ko-KR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ko-KR" altLang="en-US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요구사항</a:t>
            </a:r>
            <a:endParaRPr lang="en-US" altLang="ko-KR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ko-KR" altLang="en-US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프로그램 기능 및 주요 기술 분석</a:t>
            </a:r>
            <a:endParaRPr lang="en-US" altLang="ko-KR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ko-KR" altLang="en-US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프로그램 구성도</a:t>
            </a:r>
            <a:endParaRPr lang="en-US" altLang="ko-KR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ko-KR" altLang="en-US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프로그램 실행</a:t>
            </a:r>
            <a:endParaRPr lang="en-US" altLang="ko-KR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ko-KR" altLang="en-US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향후 개선 방향</a:t>
            </a:r>
            <a:endParaRPr lang="en-US" altLang="ko-KR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ko-KR" altLang="en-US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프로젝트 후기</a:t>
            </a: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Score Manager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466136" y="5589240"/>
            <a:ext cx="2311400" cy="1204243"/>
          </a:xfrm>
        </p:spPr>
        <p:txBody>
          <a:bodyPr/>
          <a:lstStyle/>
          <a:p>
            <a:fld id="{B84AC21C-EAAC-478A-AF08-EF2FEF8A3A60}" type="slidenum">
              <a:rPr lang="ko-KR" altLang="en-US" sz="4400" smtClean="0"/>
              <a:t>2</a:t>
            </a:fld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7203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속도 증감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Score Manager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AC21C-EAAC-478A-AF08-EF2FEF8A3A60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9218" name="Picture 2" descr="C:\Users\Mooyeol\Documents\CP\CP1\1_CarState\Driv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080" y="1340768"/>
            <a:ext cx="3096344" cy="289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Mooyeol\Documents\CP\CP1\1_CarState\DrivePri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258" y="4424646"/>
            <a:ext cx="2877142" cy="178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Mooyeol\Documents\CP\CP1\1_CarState\속도 증감 콘솔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7" t="22303" r="68711" b="22187"/>
          <a:stretch/>
        </p:blipFill>
        <p:spPr bwMode="auto">
          <a:xfrm>
            <a:off x="3028649" y="1555540"/>
            <a:ext cx="1299930" cy="166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Mooyeol\Documents\CP\CP1\1_CarState\CD플레이어On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" t="20699" r="68155" b="19074"/>
          <a:stretch/>
        </p:blipFill>
        <p:spPr bwMode="auto">
          <a:xfrm>
            <a:off x="488504" y="1484784"/>
            <a:ext cx="1398620" cy="180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416496" y="1484784"/>
            <a:ext cx="4032448" cy="18070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왼쪽/오른쪽 화살표 13"/>
          <p:cNvSpPr/>
          <p:nvPr/>
        </p:nvSpPr>
        <p:spPr>
          <a:xfrm>
            <a:off x="2128652" y="2132856"/>
            <a:ext cx="524991" cy="360040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5601072" y="1196752"/>
            <a:ext cx="3096344" cy="30384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5578354" y="4409703"/>
            <a:ext cx="3119062" cy="1800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4664968" y="2132856"/>
            <a:ext cx="792088" cy="36004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18592" y="3893594"/>
            <a:ext cx="4924425" cy="1839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속도 </a:t>
            </a:r>
            <a:r>
              <a:rPr lang="ko-KR" altLang="en-US" dirty="0" err="1" smtClean="0">
                <a:solidFill>
                  <a:schemeClr val="tx1"/>
                </a:solidFill>
              </a:rPr>
              <a:t>증감시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Drive() </a:t>
            </a:r>
            <a:r>
              <a:rPr lang="ko-KR" altLang="en-US" dirty="0" smtClean="0">
                <a:solidFill>
                  <a:schemeClr val="tx1"/>
                </a:solidFill>
              </a:rPr>
              <a:t>함수를 호출하여 바퀴 모양이 번갈아 변하게 되어 자동차가 움직이는 효과를 준다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Drive()</a:t>
            </a:r>
            <a:r>
              <a:rPr lang="ko-KR" altLang="en-US" dirty="0" smtClean="0">
                <a:solidFill>
                  <a:schemeClr val="tx1"/>
                </a:solidFill>
              </a:rPr>
              <a:t>함수는 속도 변수를 매개변수로 하여 속도에 따라 속도가 빠를수록 </a:t>
            </a:r>
            <a:r>
              <a:rPr lang="en-US" altLang="ko-KR" dirty="0" smtClean="0">
                <a:solidFill>
                  <a:schemeClr val="tx1"/>
                </a:solidFill>
              </a:rPr>
              <a:t>Sleep()</a:t>
            </a:r>
            <a:r>
              <a:rPr lang="ko-KR" altLang="en-US" dirty="0" smtClean="0">
                <a:solidFill>
                  <a:schemeClr val="tx1"/>
                </a:solidFill>
              </a:rPr>
              <a:t>함수가 짧아져 바퀴 모양이 바뀌는 속도도 빨라진다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83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브레이크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Score Manager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AC21C-EAAC-478A-AF08-EF2FEF8A3A60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10242" name="Picture 2" descr="C:\Users\Mooyeol\Documents\CP\CP1\1_CarState\브레이크 키코드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712" y="1613545"/>
            <a:ext cx="2414118" cy="123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Users\Mooyeol\Documents\CP\CP1\1_CarState\Brea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971" y="3461754"/>
            <a:ext cx="2822346" cy="169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C:\Users\Mooyeol\Documents\CP\CP1\1_CarState\브레이크 3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3356992"/>
            <a:ext cx="1371601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 descr="C:\Users\Mooyeol\Documents\CP\CP1\1_CarState\브레이크 4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62" y="1683651"/>
            <a:ext cx="1362075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C:\Users\Mooyeol\Documents\CP\CP1\1_CarState\브레이크 38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60" y="5013176"/>
            <a:ext cx="1390651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아래쪽 화살표 5"/>
          <p:cNvSpPr/>
          <p:nvPr/>
        </p:nvSpPr>
        <p:spPr>
          <a:xfrm>
            <a:off x="1064568" y="2852936"/>
            <a:ext cx="277543" cy="288032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47260" y="2420888"/>
            <a:ext cx="864096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88511" y="4079861"/>
            <a:ext cx="864096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아래쪽 화살표 13"/>
          <p:cNvSpPr/>
          <p:nvPr/>
        </p:nvSpPr>
        <p:spPr>
          <a:xfrm>
            <a:off x="1063427" y="4524375"/>
            <a:ext cx="277543" cy="288032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47260" y="5725269"/>
            <a:ext cx="864096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416496" y="1556792"/>
            <a:ext cx="1610757" cy="46085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360712" y="1556792"/>
            <a:ext cx="2826605" cy="1440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360711" y="3356992"/>
            <a:ext cx="2826606" cy="1800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529064" y="1556792"/>
            <a:ext cx="3412257" cy="2700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오른쪽 방향키 입력 시 </a:t>
            </a:r>
            <a:r>
              <a:rPr lang="en-US" altLang="ko-KR" dirty="0" smtClean="0">
                <a:solidFill>
                  <a:schemeClr val="tx1"/>
                </a:solidFill>
              </a:rPr>
              <a:t>Break()</a:t>
            </a:r>
            <a:r>
              <a:rPr lang="ko-KR" altLang="en-US" dirty="0" smtClean="0">
                <a:solidFill>
                  <a:schemeClr val="tx1"/>
                </a:solidFill>
              </a:rPr>
              <a:t>함수가 호출 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Break()</a:t>
            </a:r>
            <a:r>
              <a:rPr lang="ko-KR" altLang="en-US" dirty="0" smtClean="0">
                <a:solidFill>
                  <a:schemeClr val="tx1"/>
                </a:solidFill>
              </a:rPr>
              <a:t>함수에서는 속도 변수를 매개변수로 하여 속도 변수가 </a:t>
            </a:r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r>
              <a:rPr lang="ko-KR" altLang="en-US" dirty="0" smtClean="0">
                <a:solidFill>
                  <a:schemeClr val="tx1"/>
                </a:solidFill>
              </a:rPr>
              <a:t>이 아니면 </a:t>
            </a:r>
            <a:r>
              <a:rPr lang="en-US" altLang="ko-KR" dirty="0" smtClean="0">
                <a:solidFill>
                  <a:schemeClr val="tx1"/>
                </a:solidFill>
              </a:rPr>
              <a:t>Sleep()</a:t>
            </a:r>
            <a:r>
              <a:rPr lang="ko-KR" altLang="en-US" dirty="0" smtClean="0">
                <a:solidFill>
                  <a:schemeClr val="tx1"/>
                </a:solidFill>
              </a:rPr>
              <a:t>함수에 의해 </a:t>
            </a:r>
            <a:r>
              <a:rPr lang="en-US" altLang="ko-KR" dirty="0" smtClean="0">
                <a:solidFill>
                  <a:schemeClr val="tx1"/>
                </a:solidFill>
              </a:rPr>
              <a:t>0.3</a:t>
            </a:r>
            <a:r>
              <a:rPr lang="ko-KR" altLang="en-US" dirty="0" smtClean="0">
                <a:solidFill>
                  <a:schemeClr val="tx1"/>
                </a:solidFill>
              </a:rPr>
              <a:t>초마다 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씩 속도가 감소한다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21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부스터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Score Manager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AC21C-EAAC-478A-AF08-EF2FEF8A3A60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11266" name="Picture 2" descr="C:\Users\Mooyeol\Documents\CP\CP1\1_CarState\부스터 시작 콘솔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81"/>
          <a:stretch/>
        </p:blipFill>
        <p:spPr bwMode="auto">
          <a:xfrm>
            <a:off x="416496" y="1434615"/>
            <a:ext cx="2076555" cy="343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9" name="Picture 5" descr="C:\Users\Mooyeol\Documents\CP\CP1\1_CarState\부스터 끝 콘솔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200"/>
          <a:stretch/>
        </p:blipFill>
        <p:spPr bwMode="auto">
          <a:xfrm>
            <a:off x="6105128" y="1450072"/>
            <a:ext cx="2011240" cy="341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C:\Users\Mooyeol\Documents\CP\CP1\1_CarState\부스터 중간 콘솔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253"/>
          <a:stretch/>
        </p:blipFill>
        <p:spPr bwMode="auto">
          <a:xfrm>
            <a:off x="3224809" y="1412777"/>
            <a:ext cx="2030718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Mooyeol\Documents\CP\CP1\1_CarState\부스터 키코드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36" y="5373216"/>
            <a:ext cx="3047248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2576736" y="2924944"/>
            <a:ext cx="504056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5457056" y="2935863"/>
            <a:ext cx="504056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00472" y="1268761"/>
            <a:ext cx="8352928" cy="37444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200472" y="5301208"/>
            <a:ext cx="2975240" cy="11521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549398" y="5301208"/>
            <a:ext cx="5004002" cy="1152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r>
              <a:rPr lang="ko-KR" altLang="en-US" dirty="0" smtClean="0">
                <a:solidFill>
                  <a:schemeClr val="tx1"/>
                </a:solidFill>
              </a:rPr>
              <a:t>번 키를 입력하면</a:t>
            </a:r>
            <a:r>
              <a:rPr lang="en-US" altLang="ko-KR" dirty="0" smtClean="0">
                <a:solidFill>
                  <a:schemeClr val="tx1"/>
                </a:solidFill>
              </a:rPr>
              <a:t>, Booster()</a:t>
            </a:r>
            <a:r>
              <a:rPr lang="ko-KR" altLang="en-US" dirty="0" smtClean="0">
                <a:solidFill>
                  <a:schemeClr val="tx1"/>
                </a:solidFill>
              </a:rPr>
              <a:t>함수가 호출되어 위와 같이 자동차가 아래에서 위로 이동하게 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61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부스터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Score Manager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AC21C-EAAC-478A-AF08-EF2FEF8A3A60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6" name="Picture 3" descr="C:\Users\Mooyeol\Documents\CP\CP1\1_CarState\Boost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709" b="74019"/>
          <a:stretch/>
        </p:blipFill>
        <p:spPr bwMode="auto">
          <a:xfrm>
            <a:off x="278565" y="1412776"/>
            <a:ext cx="2573492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Mooyeol\Documents\CP\CP1\1_CarState\Boost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94"/>
          <a:stretch/>
        </p:blipFill>
        <p:spPr bwMode="auto">
          <a:xfrm>
            <a:off x="3080792" y="1412776"/>
            <a:ext cx="3672408" cy="4935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모서리가 둥근 직사각형 8"/>
          <p:cNvSpPr/>
          <p:nvPr/>
        </p:nvSpPr>
        <p:spPr>
          <a:xfrm>
            <a:off x="272480" y="1340768"/>
            <a:ext cx="2579577" cy="23042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78564" y="1844824"/>
            <a:ext cx="2082147" cy="16561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아래쪽 화살표 10"/>
          <p:cNvSpPr/>
          <p:nvPr/>
        </p:nvSpPr>
        <p:spPr>
          <a:xfrm>
            <a:off x="1064568" y="3501008"/>
            <a:ext cx="500743" cy="648072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72479" y="4221088"/>
            <a:ext cx="2579577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빈칸을 출력하여 잔상을 제거한다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4" name="모서리가 둥근 사각형 설명선 13"/>
          <p:cNvSpPr/>
          <p:nvPr/>
        </p:nvSpPr>
        <p:spPr>
          <a:xfrm rot="16200000" flipH="1">
            <a:off x="2256369" y="2100521"/>
            <a:ext cx="5148574" cy="3557059"/>
          </a:xfrm>
          <a:prstGeom prst="wedgeRoundRect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113240" y="1268760"/>
            <a:ext cx="1944216" cy="4680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헤드라이트 변수를 매개변수로 하여 헤드라이트의 상태에 따라 모양을 다르게 출력한다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자동차 뒤의 별의 개수를 다르게 출력한다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자동차가 이동하는 속도가 점점 빨라지도록 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078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504\AppData\Local\Microsoft\Windows\Temporary Internet Files\Content.IE5\BXBZLR1L\MC900023549[1]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960" y="4005064"/>
            <a:ext cx="3891372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향후 개선 방향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 smtClean="0"/>
              <a:t>프로그램상에 표현된 기능 뿐만 아니라 자동차의 다른 기능들을 표현한다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현재 콘솔로 표현된 것을 좀더 입체적인 프로그램으로 발전시킨다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비슷한 구조를 가진 다른 프로그램을 작성한다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Score Manager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AC21C-EAAC-478A-AF08-EF2FEF8A3A6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13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후기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</a:t>
            </a:r>
            <a:r>
              <a:rPr lang="ko-KR" altLang="en-US" dirty="0" smtClean="0"/>
              <a:t>언어의 여러 기능들을 활용하여 자동차의 일부 기능들을 표현해보니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뿌듯하였고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자신감이 생겼습니다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실제 자동차의 기능에 비해 많이 부족한 점이 많았습니다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코드가 좀더 간결하게 표현하지 못해 아쉬웠습니다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이를 바탕으로 자동차뿐만 아니라 비슷한 구성을 가진 다른 프로그램도 작성해보고 싶습니다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Score Manager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AC21C-EAAC-478A-AF08-EF2FEF8A3A6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8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목적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562156" cy="4800600"/>
          </a:xfrm>
        </p:spPr>
        <p:txBody>
          <a:bodyPr/>
          <a:lstStyle/>
          <a:p>
            <a:r>
              <a:rPr lang="ko-KR" altLang="en-US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객체지향 언어인 </a:t>
            </a:r>
            <a:r>
              <a:rPr lang="en-US" altLang="ko-KR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C++</a:t>
            </a:r>
            <a:r>
              <a:rPr lang="ko-KR" altLang="en-US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의 주요 기능 중 하나인 클래스 상속을 활용하여 성적 관리 프로그램 작성한다</a:t>
            </a:r>
            <a:r>
              <a:rPr lang="en-US" altLang="ko-KR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endParaRPr lang="en-US" altLang="ko-KR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ko-KR" altLang="en-US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입력한 자료를 파일로 저장한다</a:t>
            </a:r>
            <a:r>
              <a:rPr lang="en-US" altLang="ko-KR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endParaRPr lang="en-US" altLang="ko-KR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ko-KR" altLang="en-US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코드를 </a:t>
            </a:r>
            <a:r>
              <a:rPr lang="ko-KR" altLang="en-US" dirty="0" err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기능에따라</a:t>
            </a:r>
            <a:r>
              <a:rPr lang="ko-KR" altLang="en-US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소스파일과 헤더파일로 구분하여 작성한다</a:t>
            </a:r>
            <a:r>
              <a:rPr lang="en-US" altLang="ko-KR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endParaRPr lang="en-US" altLang="ko-KR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Score Manager</a:t>
            </a:r>
            <a:endParaRPr lang="ko-KR" altLang="en-US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466136" y="5589240"/>
            <a:ext cx="2311400" cy="1204243"/>
          </a:xfrm>
        </p:spPr>
        <p:txBody>
          <a:bodyPr/>
          <a:lstStyle/>
          <a:p>
            <a:fld id="{B84AC21C-EAAC-478A-AF08-EF2FEF8A3A60}" type="slidenum">
              <a:rPr lang="ko-KR" altLang="en-US" sz="4400" smtClean="0"/>
              <a:t>3</a:t>
            </a:fld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96175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개요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562156" cy="4800600"/>
          </a:xfrm>
        </p:spPr>
        <p:txBody>
          <a:bodyPr/>
          <a:lstStyle/>
          <a:p>
            <a:r>
              <a:rPr lang="ko-KR" altLang="en-US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학생의 학번과 과목별 점수를 입력 받아 저장한다</a:t>
            </a:r>
            <a:r>
              <a:rPr lang="en-US" altLang="ko-KR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endParaRPr lang="en-US" altLang="ko-KR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endParaRPr lang="en-US" altLang="ko-KR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ko-KR" altLang="en-US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입력 받을 수 있는 교과목을 등록한다</a:t>
            </a:r>
            <a:r>
              <a:rPr lang="en-US" altLang="ko-KR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endParaRPr lang="en-US" altLang="ko-KR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ko-KR" altLang="en-US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성적 입력 시 등록한 학생의 학번으로 학생을 조회한다</a:t>
            </a:r>
            <a:r>
              <a:rPr lang="en-US" altLang="ko-KR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endParaRPr lang="en-US" altLang="ko-KR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endParaRPr lang="en-US" altLang="ko-KR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ko-KR" altLang="en-US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입력한 정보를 출력하고 텍스트 파일로 저장한다</a:t>
            </a:r>
            <a:r>
              <a:rPr lang="en-US" altLang="ko-KR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endParaRPr lang="en-US" altLang="ko-KR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Score Manager</a:t>
            </a:r>
            <a:endParaRPr lang="ko-KR" altLang="en-US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466136" y="5589240"/>
            <a:ext cx="2311400" cy="1204243"/>
          </a:xfrm>
        </p:spPr>
        <p:txBody>
          <a:bodyPr/>
          <a:lstStyle/>
          <a:p>
            <a:fld id="{B84AC21C-EAAC-478A-AF08-EF2FEF8A3A60}" type="slidenum">
              <a:rPr lang="ko-KR" altLang="en-US" sz="4400" smtClean="0"/>
              <a:t>4</a:t>
            </a:fld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608262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개발 진행 세부과정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1811360"/>
              </p:ext>
            </p:extLst>
          </p:nvPr>
        </p:nvGraphicFramePr>
        <p:xfrm>
          <a:off x="495300" y="1600200"/>
          <a:ext cx="89154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Score Manager</a:t>
            </a:r>
            <a:endParaRPr lang="ko-KR" altLang="en-US"/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466136" y="5589240"/>
            <a:ext cx="2311400" cy="1204243"/>
          </a:xfrm>
        </p:spPr>
        <p:txBody>
          <a:bodyPr/>
          <a:lstStyle/>
          <a:p>
            <a:fld id="{B84AC21C-EAAC-478A-AF08-EF2FEF8A3A60}" type="slidenum">
              <a:rPr lang="ko-KR" altLang="en-US" sz="4400" smtClean="0"/>
              <a:t>5</a:t>
            </a:fld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21680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요구 사항 분석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ko-KR" altLang="en-US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기능에 따라 프로그램을 모듈화 한다</a:t>
            </a:r>
            <a:r>
              <a:rPr lang="en-US" altLang="ko-KR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endParaRPr lang="en-US" altLang="ko-KR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ko-KR" altLang="en-US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입력한 내용을 파일 형태로 저장한다</a:t>
            </a:r>
            <a:r>
              <a:rPr lang="en-US" altLang="ko-KR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Score Manager</a:t>
            </a:r>
            <a:endParaRPr lang="ko-KR" altLang="en-US"/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466136" y="5589240"/>
            <a:ext cx="2311400" cy="1204243"/>
          </a:xfrm>
        </p:spPr>
        <p:txBody>
          <a:bodyPr/>
          <a:lstStyle/>
          <a:p>
            <a:fld id="{B84AC21C-EAAC-478A-AF08-EF2FEF8A3A60}" type="slidenum">
              <a:rPr lang="ko-KR" altLang="en-US" sz="4400" smtClean="0"/>
              <a:t>6</a:t>
            </a:fld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445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기능 및 주요기술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기본적으로 변수는 </a:t>
            </a:r>
            <a:r>
              <a:rPr lang="en-US" altLang="ko-KR" dirty="0" smtClean="0"/>
              <a:t>private</a:t>
            </a:r>
            <a:r>
              <a:rPr lang="ko-KR" altLang="en-US" dirty="0" smtClean="0"/>
              <a:t>로 선언하고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함수는 </a:t>
            </a:r>
            <a:r>
              <a:rPr lang="en-US" altLang="ko-KR" dirty="0" smtClean="0"/>
              <a:t>public</a:t>
            </a:r>
            <a:r>
              <a:rPr lang="ko-KR" altLang="en-US" dirty="0" smtClean="0"/>
              <a:t>으로 선언한다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헤더 파일에는 변수와 함수를 선언만 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함수의 세부사항은 소스 파일에 작성한다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중복 </a:t>
            </a:r>
            <a:r>
              <a:rPr lang="en-US" altLang="ko-KR" dirty="0" smtClean="0"/>
              <a:t>include</a:t>
            </a:r>
            <a:r>
              <a:rPr lang="ko-KR" altLang="en-US" dirty="0" smtClean="0"/>
              <a:t>를 막기 위해 컴파일 </a:t>
            </a:r>
            <a:r>
              <a:rPr lang="ko-KR" altLang="en-US" dirty="0" err="1" smtClean="0"/>
              <a:t>전처리기를</a:t>
            </a:r>
            <a:r>
              <a:rPr lang="ko-KR" altLang="en-US" dirty="0" smtClean="0"/>
              <a:t> 이용한다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Score Manager</a:t>
            </a:r>
            <a:endParaRPr lang="ko-KR" altLang="en-US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466136" y="5589240"/>
            <a:ext cx="2311400" cy="1204243"/>
          </a:xfrm>
        </p:spPr>
        <p:txBody>
          <a:bodyPr/>
          <a:lstStyle/>
          <a:p>
            <a:fld id="{B84AC21C-EAAC-478A-AF08-EF2FEF8A3A60}" type="slidenum">
              <a:rPr lang="ko-KR" altLang="en-US" sz="4400" smtClean="0"/>
              <a:t>7</a:t>
            </a:fld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07547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0034" y="404664"/>
            <a:ext cx="8255000" cy="1143000"/>
          </a:xfrm>
        </p:spPr>
        <p:txBody>
          <a:bodyPr/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구성도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Score Manager</a:t>
            </a:r>
            <a:endParaRPr lang="ko-KR" altLang="en-US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466136" y="5589240"/>
            <a:ext cx="2311400" cy="1204243"/>
          </a:xfrm>
        </p:spPr>
        <p:txBody>
          <a:bodyPr/>
          <a:lstStyle/>
          <a:p>
            <a:fld id="{B84AC21C-EAAC-478A-AF08-EF2FEF8A3A60}" type="slidenum">
              <a:rPr lang="ko-KR" altLang="en-US" sz="4400" smtClean="0"/>
              <a:t>8</a:t>
            </a:fld>
            <a:endParaRPr lang="ko-KR" altLang="en-US" sz="4400" dirty="0"/>
          </a:p>
        </p:txBody>
      </p:sp>
      <p:sp>
        <p:nvSpPr>
          <p:cNvPr id="3" name="모서리가 둥근 직사각형 2"/>
          <p:cNvSpPr/>
          <p:nvPr/>
        </p:nvSpPr>
        <p:spPr bwMode="auto">
          <a:xfrm>
            <a:off x="4049554" y="1626366"/>
            <a:ext cx="1800200" cy="720080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성적 관리</a:t>
            </a:r>
          </a:p>
        </p:txBody>
      </p:sp>
      <p:sp>
        <p:nvSpPr>
          <p:cNvPr id="7" name="타원 6"/>
          <p:cNvSpPr/>
          <p:nvPr/>
        </p:nvSpPr>
        <p:spPr bwMode="auto">
          <a:xfrm>
            <a:off x="1496616" y="1988840"/>
            <a:ext cx="1296144" cy="576064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메뉴</a:t>
            </a:r>
          </a:p>
        </p:txBody>
      </p:sp>
      <p:sp>
        <p:nvSpPr>
          <p:cNvPr id="9" name="타원 8"/>
          <p:cNvSpPr/>
          <p:nvPr/>
        </p:nvSpPr>
        <p:spPr bwMode="auto">
          <a:xfrm>
            <a:off x="7041232" y="2286879"/>
            <a:ext cx="1569776" cy="576064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학생정보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325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>
            <a:off x="344488" y="422041"/>
            <a:ext cx="9361040" cy="6120680"/>
            <a:chOff x="344488" y="422041"/>
            <a:chExt cx="9361040" cy="6120680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344488" y="422041"/>
              <a:ext cx="9361040" cy="61206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ko-KR" altLang="en-US" sz="2400" b="1" dirty="0" smtClean="0">
                  <a:solidFill>
                    <a:schemeClr val="tx1"/>
                  </a:solidFill>
                </a:rPr>
                <a:t>메인 메뉴 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 bwMode="auto">
            <a:xfrm>
              <a:off x="7905328" y="1584176"/>
              <a:ext cx="1656184" cy="53411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508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성적 파일 출력</a:t>
              </a:r>
              <a:endParaRPr kumimoji="0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567374" y="1296144"/>
              <a:ext cx="6977914" cy="5085184"/>
              <a:chOff x="733162" y="1052736"/>
              <a:chExt cx="6977914" cy="5085184"/>
            </a:xfrm>
          </p:grpSpPr>
          <p:grpSp>
            <p:nvGrpSpPr>
              <p:cNvPr id="22" name="그룹 21"/>
              <p:cNvGrpSpPr/>
              <p:nvPr/>
            </p:nvGrpSpPr>
            <p:grpSpPr>
              <a:xfrm>
                <a:off x="5766860" y="1052736"/>
                <a:ext cx="1944216" cy="5085184"/>
                <a:chOff x="920552" y="1772816"/>
                <a:chExt cx="2016224" cy="5085184"/>
              </a:xfrm>
            </p:grpSpPr>
            <p:sp>
              <p:nvSpPr>
                <p:cNvPr id="23" name="오른쪽 화살표 22"/>
                <p:cNvSpPr/>
                <p:nvPr/>
              </p:nvSpPr>
              <p:spPr bwMode="auto">
                <a:xfrm>
                  <a:off x="920552" y="1772816"/>
                  <a:ext cx="2016224" cy="5085184"/>
                </a:xfrm>
                <a:prstGeom prst="rightArrow">
                  <a:avLst>
                    <a:gd name="adj1" fmla="val 77401"/>
                    <a:gd name="adj2" fmla="val 22365"/>
                  </a:avLst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altLang="ko-KR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altLang="ko-KR" sz="1600" dirty="0" smtClean="0">
                    <a:latin typeface="Arial" charset="0"/>
                  </a:endParaRP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ko-KR" altLang="en-US" sz="1600" dirty="0" smtClean="0">
                      <a:latin typeface="Arial" charset="0"/>
                    </a:rPr>
                    <a:t>학번 이름 </a:t>
                  </a:r>
                  <a:r>
                    <a:rPr lang="en-US" altLang="ko-KR" sz="1600" dirty="0" smtClean="0">
                      <a:latin typeface="Arial" charset="0"/>
                    </a:rPr>
                    <a:t>. . .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sz="1600" dirty="0" smtClean="0">
                      <a:latin typeface="Arial" charset="0"/>
                    </a:rPr>
                    <a:t>   01  </a:t>
                  </a:r>
                  <a:r>
                    <a:rPr lang="ko-KR" altLang="en-US" sz="1600" dirty="0" smtClean="0">
                      <a:latin typeface="Arial" charset="0"/>
                    </a:rPr>
                    <a:t>정우성 </a:t>
                  </a:r>
                  <a:r>
                    <a:rPr lang="en-US" altLang="ko-KR" sz="1600" dirty="0" smtClean="0">
                      <a:latin typeface="Arial" charset="0"/>
                    </a:rPr>
                    <a:t>. . .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sz="1600" dirty="0" smtClean="0">
                      <a:latin typeface="Arial" charset="0"/>
                    </a:rPr>
                    <a:t>   02  </a:t>
                  </a:r>
                  <a:r>
                    <a:rPr lang="ko-KR" altLang="en-US" sz="1600" dirty="0" smtClean="0">
                      <a:latin typeface="Arial" charset="0"/>
                    </a:rPr>
                    <a:t>이정재 </a:t>
                  </a:r>
                  <a:r>
                    <a:rPr lang="en-US" altLang="ko-KR" sz="1600" dirty="0" smtClean="0">
                      <a:latin typeface="Arial" charset="0"/>
                    </a:rPr>
                    <a:t>. . .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sz="1600" dirty="0" smtClean="0">
                      <a:latin typeface="Arial" charset="0"/>
                    </a:rPr>
                    <a:t>   03  </a:t>
                  </a:r>
                  <a:r>
                    <a:rPr lang="ko-KR" altLang="en-US" sz="1600" dirty="0" err="1" smtClean="0">
                      <a:latin typeface="Arial" charset="0"/>
                    </a:rPr>
                    <a:t>한가인</a:t>
                  </a:r>
                  <a:r>
                    <a:rPr lang="ko-KR" altLang="en-US" sz="1600" dirty="0" smtClean="0">
                      <a:latin typeface="Arial" charset="0"/>
                    </a:rPr>
                    <a:t> </a:t>
                  </a:r>
                  <a:r>
                    <a:rPr lang="en-US" altLang="ko-KR" sz="1600" dirty="0" smtClean="0">
                      <a:latin typeface="Arial" charset="0"/>
                    </a:rPr>
                    <a:t>. . .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sz="1600" dirty="0" smtClean="0">
                      <a:latin typeface="Arial" charset="0"/>
                    </a:rPr>
                    <a:t>.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sz="1600" dirty="0" smtClean="0">
                      <a:latin typeface="Arial" charset="0"/>
                    </a:rPr>
                    <a:t>.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sz="1600" dirty="0" smtClean="0">
                      <a:latin typeface="Arial" charset="0"/>
                    </a:rPr>
                    <a:t>.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sz="1600" dirty="0">
                      <a:latin typeface="Arial" charset="0"/>
                    </a:rPr>
                    <a:t>.</a:t>
                  </a:r>
                  <a:endParaRPr lang="en-US" altLang="ko-KR" sz="1600" dirty="0" smtClean="0">
                    <a:latin typeface="Arial" charset="0"/>
                  </a:endParaRPr>
                </a:p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altLang="ko-KR" sz="1600" dirty="0" smtClean="0">
                    <a:latin typeface="Arial" charset="0"/>
                  </a:endParaRPr>
                </a:p>
              </p:txBody>
            </p:sp>
            <p:sp>
              <p:nvSpPr>
                <p:cNvPr id="24" name="타원 23"/>
                <p:cNvSpPr/>
                <p:nvPr/>
              </p:nvSpPr>
              <p:spPr bwMode="auto">
                <a:xfrm>
                  <a:off x="992560" y="2060848"/>
                  <a:ext cx="1656184" cy="534110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 w="50800" cap="flat" cmpd="dbl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ko-KR" altLang="en-US" sz="1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rPr>
                    <a:t>성적 조회</a:t>
                  </a:r>
                  <a:endParaRPr kumimoji="0" lang="ko-KR" alt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9" name="그룹 18"/>
              <p:cNvGrpSpPr/>
              <p:nvPr/>
            </p:nvGrpSpPr>
            <p:grpSpPr>
              <a:xfrm>
                <a:off x="4099790" y="1052736"/>
                <a:ext cx="1814602" cy="5085184"/>
                <a:chOff x="920552" y="1772816"/>
                <a:chExt cx="2016224" cy="5085184"/>
              </a:xfrm>
            </p:grpSpPr>
            <p:sp>
              <p:nvSpPr>
                <p:cNvPr id="20" name="오른쪽 화살표 19"/>
                <p:cNvSpPr/>
                <p:nvPr/>
              </p:nvSpPr>
              <p:spPr bwMode="auto">
                <a:xfrm>
                  <a:off x="920552" y="1772816"/>
                  <a:ext cx="2016224" cy="5085184"/>
                </a:xfrm>
                <a:prstGeom prst="rightArrow">
                  <a:avLst>
                    <a:gd name="adj1" fmla="val 77401"/>
                    <a:gd name="adj2" fmla="val 22365"/>
                  </a:avLst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altLang="ko-KR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altLang="ko-KR" sz="1600" dirty="0" smtClean="0">
                    <a:latin typeface="Arial" charset="0"/>
                  </a:endParaRP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ko-KR" altLang="en-US" sz="1600" dirty="0" smtClean="0">
                      <a:latin typeface="Arial" charset="0"/>
                    </a:rPr>
                    <a:t>학번 </a:t>
                  </a:r>
                  <a:r>
                    <a:rPr lang="en-US" altLang="ko-KR" sz="1600" dirty="0" smtClean="0">
                      <a:latin typeface="Arial" charset="0"/>
                    </a:rPr>
                    <a:t>: 01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ko-KR" altLang="en-US" sz="1600" dirty="0" smtClean="0">
                      <a:latin typeface="Arial" charset="0"/>
                    </a:rPr>
                    <a:t>정우성</a:t>
                  </a:r>
                  <a:endParaRPr lang="en-US" altLang="ko-KR" sz="1600" dirty="0" smtClean="0">
                    <a:latin typeface="Arial" charset="0"/>
                  </a:endParaRP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ko-KR" altLang="en-US" sz="1600" dirty="0" smtClean="0">
                      <a:latin typeface="Arial" charset="0"/>
                    </a:rPr>
                    <a:t>국어 </a:t>
                  </a:r>
                  <a:r>
                    <a:rPr lang="en-US" altLang="ko-KR" sz="1600" dirty="0" smtClean="0">
                      <a:latin typeface="Arial" charset="0"/>
                    </a:rPr>
                    <a:t>: 90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ko-KR" altLang="en-US" sz="1600" dirty="0" smtClean="0">
                      <a:latin typeface="Arial" charset="0"/>
                    </a:rPr>
                    <a:t>영어 </a:t>
                  </a:r>
                  <a:r>
                    <a:rPr lang="en-US" altLang="ko-KR" sz="1600" dirty="0" smtClean="0">
                      <a:latin typeface="Arial" charset="0"/>
                    </a:rPr>
                    <a:t>: 92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sz="1600" dirty="0" smtClean="0">
                      <a:latin typeface="Arial" charset="0"/>
                    </a:rPr>
                    <a:t>.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sz="1600" dirty="0" smtClean="0">
                      <a:latin typeface="Arial" charset="0"/>
                    </a:rPr>
                    <a:t>.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sz="1600" dirty="0" smtClean="0">
                      <a:latin typeface="Arial" charset="0"/>
                    </a:rPr>
                    <a:t>.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sz="1600" dirty="0">
                      <a:latin typeface="Arial" charset="0"/>
                    </a:rPr>
                    <a:t>.</a:t>
                  </a:r>
                  <a:endParaRPr lang="en-US" altLang="ko-KR" sz="1600" dirty="0" smtClean="0">
                    <a:latin typeface="Arial" charset="0"/>
                  </a:endParaRPr>
                </a:p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altLang="ko-KR" sz="1600" dirty="0" smtClean="0">
                    <a:latin typeface="Arial" charset="0"/>
                  </a:endParaRPr>
                </a:p>
              </p:txBody>
            </p:sp>
            <p:sp>
              <p:nvSpPr>
                <p:cNvPr id="21" name="타원 20"/>
                <p:cNvSpPr/>
                <p:nvPr/>
              </p:nvSpPr>
              <p:spPr bwMode="auto">
                <a:xfrm>
                  <a:off x="992560" y="2060848"/>
                  <a:ext cx="1656184" cy="534110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 w="50800" cap="flat" cmpd="dbl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ko-KR" altLang="en-US" sz="1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rPr>
                    <a:t>성적 입력</a:t>
                  </a:r>
                  <a:endParaRPr kumimoji="0" lang="ko-KR" alt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6" name="그룹 15"/>
              <p:cNvGrpSpPr/>
              <p:nvPr/>
            </p:nvGrpSpPr>
            <p:grpSpPr>
              <a:xfrm>
                <a:off x="2418318" y="1052736"/>
                <a:ext cx="1814602" cy="5085184"/>
                <a:chOff x="920552" y="1772816"/>
                <a:chExt cx="2016224" cy="5085184"/>
              </a:xfrm>
            </p:grpSpPr>
            <p:sp>
              <p:nvSpPr>
                <p:cNvPr id="17" name="오른쪽 화살표 16"/>
                <p:cNvSpPr/>
                <p:nvPr/>
              </p:nvSpPr>
              <p:spPr bwMode="auto">
                <a:xfrm>
                  <a:off x="920552" y="1772816"/>
                  <a:ext cx="2016224" cy="5085184"/>
                </a:xfrm>
                <a:prstGeom prst="rightArrow">
                  <a:avLst>
                    <a:gd name="adj1" fmla="val 77401"/>
                    <a:gd name="adj2" fmla="val 22365"/>
                  </a:avLst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altLang="ko-KR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altLang="ko-KR" sz="1600" dirty="0" smtClean="0">
                    <a:latin typeface="Arial" charset="0"/>
                  </a:endParaRP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ko-KR" altLang="en-US" sz="1600" dirty="0" smtClean="0">
                      <a:latin typeface="Arial" charset="0"/>
                    </a:rPr>
                    <a:t>과목수 </a:t>
                  </a:r>
                  <a:r>
                    <a:rPr lang="en-US" altLang="ko-KR" sz="1600" dirty="0" smtClean="0">
                      <a:latin typeface="Arial" charset="0"/>
                    </a:rPr>
                    <a:t>: 5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ko-KR" altLang="en-US" sz="1600" dirty="0" smtClean="0">
                      <a:latin typeface="Arial" charset="0"/>
                    </a:rPr>
                    <a:t>과목</a:t>
                  </a:r>
                  <a:r>
                    <a:rPr lang="en-US" altLang="ko-KR" sz="1600" dirty="0" smtClean="0">
                      <a:latin typeface="Arial" charset="0"/>
                    </a:rPr>
                    <a:t>1</a:t>
                  </a:r>
                  <a:r>
                    <a:rPr lang="ko-KR" altLang="en-US" sz="1600" dirty="0" smtClean="0">
                      <a:latin typeface="Arial" charset="0"/>
                    </a:rPr>
                    <a:t> </a:t>
                  </a:r>
                  <a:r>
                    <a:rPr lang="en-US" altLang="ko-KR" sz="1600" dirty="0" smtClean="0">
                      <a:latin typeface="Arial" charset="0"/>
                    </a:rPr>
                    <a:t>: </a:t>
                  </a:r>
                  <a:r>
                    <a:rPr lang="ko-KR" altLang="en-US" sz="1600" dirty="0" smtClean="0">
                      <a:latin typeface="Arial" charset="0"/>
                    </a:rPr>
                    <a:t>국어</a:t>
                  </a:r>
                  <a:endParaRPr lang="en-US" altLang="ko-KR" sz="1600" dirty="0" smtClean="0">
                    <a:latin typeface="Arial" charset="0"/>
                  </a:endParaRP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ko-KR" altLang="en-US" sz="1600" dirty="0" smtClean="0">
                      <a:latin typeface="Arial" charset="0"/>
                    </a:rPr>
                    <a:t>과목</a:t>
                  </a:r>
                  <a:r>
                    <a:rPr lang="en-US" altLang="ko-KR" sz="1600" dirty="0" smtClean="0">
                      <a:latin typeface="Arial" charset="0"/>
                    </a:rPr>
                    <a:t>2 : </a:t>
                  </a:r>
                  <a:r>
                    <a:rPr lang="ko-KR" altLang="en-US" sz="1600" dirty="0" smtClean="0">
                      <a:latin typeface="Arial" charset="0"/>
                    </a:rPr>
                    <a:t>영어</a:t>
                  </a:r>
                  <a:endParaRPr lang="en-US" altLang="ko-KR" sz="1600" dirty="0" smtClean="0">
                    <a:latin typeface="Arial" charset="0"/>
                  </a:endParaRP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sz="1600" dirty="0" smtClean="0">
                      <a:latin typeface="Arial" charset="0"/>
                    </a:rPr>
                    <a:t>.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sz="1600" dirty="0" smtClean="0">
                      <a:latin typeface="Arial" charset="0"/>
                    </a:rPr>
                    <a:t>.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sz="1600" dirty="0" smtClean="0">
                      <a:latin typeface="Arial" charset="0"/>
                    </a:rPr>
                    <a:t>.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sz="1600" dirty="0">
                      <a:latin typeface="Arial" charset="0"/>
                    </a:rPr>
                    <a:t>.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altLang="ko-KR" sz="1600" dirty="0" smtClean="0">
                    <a:latin typeface="Arial" charset="0"/>
                  </a:endParaRP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altLang="ko-KR" sz="1600" dirty="0" smtClean="0">
                    <a:latin typeface="Arial" charset="0"/>
                  </a:endParaRPr>
                </a:p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altLang="ko-KR" sz="1600" dirty="0" smtClean="0">
                    <a:latin typeface="Arial" charset="0"/>
                  </a:endParaRPr>
                </a:p>
              </p:txBody>
            </p:sp>
            <p:sp>
              <p:nvSpPr>
                <p:cNvPr id="18" name="타원 17"/>
                <p:cNvSpPr/>
                <p:nvPr/>
              </p:nvSpPr>
              <p:spPr bwMode="auto">
                <a:xfrm>
                  <a:off x="992560" y="2060848"/>
                  <a:ext cx="1656184" cy="534110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 w="50800" cap="flat" cmpd="dbl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ko-KR" altLang="en-US" sz="1600" b="1" dirty="0" smtClean="0">
                      <a:latin typeface="Arial" charset="0"/>
                    </a:rPr>
                    <a:t>교과목</a:t>
                  </a:r>
                  <a:endParaRPr lang="en-US" altLang="ko-KR" sz="1600" b="1" dirty="0">
                    <a:latin typeface="Arial" charset="0"/>
                  </a:endParaRP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ko-KR" altLang="en-US" sz="1600" b="1" dirty="0" smtClean="0">
                      <a:latin typeface="Arial" charset="0"/>
                    </a:rPr>
                    <a:t>등록</a:t>
                  </a:r>
                  <a:endParaRPr kumimoji="0" lang="ko-KR" alt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5" name="그룹 14"/>
              <p:cNvGrpSpPr/>
              <p:nvPr/>
            </p:nvGrpSpPr>
            <p:grpSpPr>
              <a:xfrm>
                <a:off x="733162" y="1052736"/>
                <a:ext cx="1814602" cy="5085184"/>
                <a:chOff x="920552" y="1772816"/>
                <a:chExt cx="2016224" cy="5085184"/>
              </a:xfrm>
            </p:grpSpPr>
            <p:sp>
              <p:nvSpPr>
                <p:cNvPr id="14" name="오른쪽 화살표 13"/>
                <p:cNvSpPr/>
                <p:nvPr/>
              </p:nvSpPr>
              <p:spPr bwMode="auto">
                <a:xfrm>
                  <a:off x="920552" y="1772816"/>
                  <a:ext cx="2016224" cy="5085184"/>
                </a:xfrm>
                <a:prstGeom prst="rightArrow">
                  <a:avLst>
                    <a:gd name="adj1" fmla="val 77401"/>
                    <a:gd name="adj2" fmla="val 22365"/>
                  </a:avLst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altLang="ko-KR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altLang="ko-KR" sz="1600" dirty="0" smtClean="0">
                    <a:latin typeface="Arial" charset="0"/>
                  </a:endParaRP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sz="1600" dirty="0" smtClean="0">
                      <a:latin typeface="Arial" charset="0"/>
                    </a:rPr>
                    <a:t>01 </a:t>
                  </a:r>
                  <a:r>
                    <a:rPr lang="ko-KR" altLang="en-US" sz="1600" dirty="0" smtClean="0">
                      <a:latin typeface="Arial" charset="0"/>
                    </a:rPr>
                    <a:t>정우성</a:t>
                  </a:r>
                  <a:endParaRPr lang="en-US" altLang="ko-KR" sz="1600" dirty="0" smtClean="0">
                    <a:latin typeface="Arial" charset="0"/>
                  </a:endParaRP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sz="1600" dirty="0" smtClean="0">
                      <a:latin typeface="Arial" charset="0"/>
                    </a:rPr>
                    <a:t>02 </a:t>
                  </a:r>
                  <a:r>
                    <a:rPr lang="ko-KR" altLang="en-US" sz="1600" dirty="0" smtClean="0">
                      <a:latin typeface="Arial" charset="0"/>
                    </a:rPr>
                    <a:t>이정재</a:t>
                  </a:r>
                  <a:endParaRPr lang="en-US" altLang="ko-KR" sz="1600" dirty="0" smtClean="0">
                    <a:latin typeface="Arial" charset="0"/>
                  </a:endParaRP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sz="1600" dirty="0" smtClean="0">
                      <a:latin typeface="Arial" charset="0"/>
                    </a:rPr>
                    <a:t>03 </a:t>
                  </a:r>
                  <a:r>
                    <a:rPr lang="ko-KR" altLang="en-US" sz="1600" dirty="0" err="1" smtClean="0">
                      <a:latin typeface="Arial" charset="0"/>
                    </a:rPr>
                    <a:t>한가인</a:t>
                  </a:r>
                  <a:endParaRPr lang="en-US" altLang="ko-KR" sz="1600" dirty="0" smtClean="0">
                    <a:latin typeface="Arial" charset="0"/>
                  </a:endParaRP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sz="1600" dirty="0" smtClean="0">
                      <a:latin typeface="Arial" charset="0"/>
                    </a:rPr>
                    <a:t>.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sz="1600" dirty="0" smtClean="0">
                      <a:latin typeface="Arial" charset="0"/>
                    </a:rPr>
                    <a:t>.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sz="1600" dirty="0" smtClean="0">
                      <a:latin typeface="Arial" charset="0"/>
                    </a:rPr>
                    <a:t>.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sz="1600" dirty="0">
                      <a:latin typeface="Arial" charset="0"/>
                    </a:rPr>
                    <a:t>.</a:t>
                  </a:r>
                  <a:endParaRPr lang="en-US" altLang="ko-KR" sz="1600" dirty="0" smtClean="0">
                    <a:latin typeface="Arial" charset="0"/>
                  </a:endParaRPr>
                </a:p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altLang="ko-KR" sz="1600" dirty="0" smtClean="0">
                    <a:latin typeface="Arial" charset="0"/>
                  </a:endParaRPr>
                </a:p>
              </p:txBody>
            </p:sp>
            <p:sp>
              <p:nvSpPr>
                <p:cNvPr id="7" name="타원 6"/>
                <p:cNvSpPr/>
                <p:nvPr/>
              </p:nvSpPr>
              <p:spPr bwMode="auto">
                <a:xfrm>
                  <a:off x="992560" y="2060848"/>
                  <a:ext cx="1656184" cy="534110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 w="50800" cap="flat" cmpd="dbl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ko-KR" altLang="en-US" sz="1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rPr>
                    <a:t>학생 </a:t>
                  </a:r>
                  <a:r>
                    <a:rPr lang="ko-KR" altLang="en-US" sz="1600" b="1" dirty="0" smtClean="0">
                      <a:latin typeface="Arial" charset="0"/>
                    </a:rPr>
                    <a:t>등</a:t>
                  </a:r>
                  <a:r>
                    <a:rPr lang="ko-KR" altLang="en-US" sz="1600" b="1" dirty="0">
                      <a:latin typeface="Arial" charset="0"/>
                    </a:rPr>
                    <a:t>록</a:t>
                  </a:r>
                  <a:endParaRPr kumimoji="0" lang="ko-KR" alt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  <p:cxnSp>
          <p:nvCxnSpPr>
            <p:cNvPr id="27" name="직선 연결선 26"/>
            <p:cNvCxnSpPr/>
            <p:nvPr/>
          </p:nvCxnSpPr>
          <p:spPr bwMode="auto">
            <a:xfrm>
              <a:off x="7689304" y="908720"/>
              <a:ext cx="72008" cy="5400600"/>
            </a:xfrm>
            <a:prstGeom prst="line">
              <a:avLst/>
            </a:prstGeom>
            <a:solidFill>
              <a:schemeClr val="accent1"/>
            </a:solidFill>
            <a:ln w="349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아래쪽 화살표 27"/>
            <p:cNvSpPr/>
            <p:nvPr/>
          </p:nvSpPr>
          <p:spPr bwMode="auto">
            <a:xfrm>
              <a:off x="8337376" y="2304256"/>
              <a:ext cx="792088" cy="1800200"/>
            </a:xfrm>
            <a:prstGeom prst="downArrow">
              <a:avLst>
                <a:gd name="adj1" fmla="val 50000"/>
                <a:gd name="adj2" fmla="val 4748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모서리가 둥근 직사각형 28"/>
            <p:cNvSpPr/>
            <p:nvPr/>
          </p:nvSpPr>
          <p:spPr bwMode="auto">
            <a:xfrm>
              <a:off x="8060230" y="2847662"/>
              <a:ext cx="1368152" cy="36004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파일 이름 설정</a:t>
              </a:r>
              <a:endParaRPr kumimoji="0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타원 29"/>
            <p:cNvSpPr/>
            <p:nvPr/>
          </p:nvSpPr>
          <p:spPr bwMode="auto">
            <a:xfrm>
              <a:off x="7916214" y="4434442"/>
              <a:ext cx="1656184" cy="53411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508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성적 저장</a:t>
              </a:r>
              <a:endParaRPr kumimoji="0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901499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Too many files design template</Template>
  <TotalTime>3516</TotalTime>
  <Words>878</Words>
  <Application>Microsoft Office PowerPoint</Application>
  <PresentationFormat>A4 용지(210x297mm)</PresentationFormat>
  <Paragraphs>225</Paragraphs>
  <Slides>25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Default Design</vt:lpstr>
      <vt:lpstr>Score Manager</vt:lpstr>
      <vt:lpstr>목차</vt:lpstr>
      <vt:lpstr>프로젝트 목적</vt:lpstr>
      <vt:lpstr>프로젝트 개요</vt:lpstr>
      <vt:lpstr>개발 진행 세부과정</vt:lpstr>
      <vt:lpstr>요구 사항 분석</vt:lpstr>
      <vt:lpstr>프로그램 기능 및 주요기술 분석</vt:lpstr>
      <vt:lpstr>프로그램 구성도 1</vt:lpstr>
      <vt:lpstr>PowerPoint 프레젠테이션</vt:lpstr>
      <vt:lpstr>프로그램 구성도 2</vt:lpstr>
      <vt:lpstr>프로그램 – 메인화면 1 </vt:lpstr>
      <vt:lpstr>프로그램 – 메인화면 2</vt:lpstr>
      <vt:lpstr>프로그램 – 운전자 승/하차 1</vt:lpstr>
      <vt:lpstr>프로그램 – 운전자 승/하차2</vt:lpstr>
      <vt:lpstr>프로그램 – 엔진</vt:lpstr>
      <vt:lpstr>프로그램 – 헤드라이트1</vt:lpstr>
      <vt:lpstr>프로그램 – 헤드라이트2</vt:lpstr>
      <vt:lpstr>프로그램 – CD플레이어</vt:lpstr>
      <vt:lpstr>프로그램 – 속도 증감1</vt:lpstr>
      <vt:lpstr>프로그램 – 속도 증감2</vt:lpstr>
      <vt:lpstr>프로그램 – 브레이크</vt:lpstr>
      <vt:lpstr>프로그램 – 부스터1</vt:lpstr>
      <vt:lpstr>프로그램 – 부스터 2</vt:lpstr>
      <vt:lpstr>향후 개선 방향</vt:lpstr>
      <vt:lpstr>프로젝트 후기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State</dc:title>
  <dc:creator>User</dc:creator>
  <cp:lastModifiedBy>Mooyeol</cp:lastModifiedBy>
  <cp:revision>50</cp:revision>
  <dcterms:created xsi:type="dcterms:W3CDTF">2014-05-28T05:47:36Z</dcterms:created>
  <dcterms:modified xsi:type="dcterms:W3CDTF">2014-11-11T12:33:54Z</dcterms:modified>
</cp:coreProperties>
</file>