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41DB0-0BC4-46F6-99EA-DD5D56B113F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90681-8F72-4941-8C7D-F4AE3CE75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40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914D-5C59-422F-8706-86DC928CF645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D4CE-1711-4523-BCF2-4903D723E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8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9641-1E29-4637-9AFD-EA6A9E17EB67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D4CE-1711-4523-BCF2-4903D723E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2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0A87-F2A7-4E96-9FA4-E77C43417707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D4CE-1711-4523-BCF2-4903D723E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7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DD91-EDFF-44CF-9437-BF3B63135382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D4CE-1711-4523-BCF2-4903D723E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1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F1E5-98FD-4EF1-91C4-C0728903FEA1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D4CE-1711-4523-BCF2-4903D723E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9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6DD8-3D7E-488B-8A43-B3CC110162C3}" type="datetime1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D4CE-1711-4523-BCF2-4903D723E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6983-65C7-4308-8B3A-17F91BCDF4A2}" type="datetime1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D4CE-1711-4523-BCF2-4903D723E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7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A61E-0CD9-439F-8FA4-A0E329F5E880}" type="datetime1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D4CE-1711-4523-BCF2-4903D723E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6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5BD6-8B61-4075-9B5A-5767B063A2F7}" type="datetime1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D4CE-1711-4523-BCF2-4903D723E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B169-1E8B-4823-AE65-589CBD269E81}" type="datetime1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D4CE-1711-4523-BCF2-4903D723E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8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1C29-3A00-4FBD-97FD-FB7337929A90}" type="datetime1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D4CE-1711-4523-BCF2-4903D723E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B3054-8F95-4C67-A677-7B26775BA901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6D4CE-1711-4523-BCF2-4903D723E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2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Scipy.Stats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2017/04/20</a:t>
            </a:r>
          </a:p>
          <a:p>
            <a:r>
              <a:rPr lang="en-US" dirty="0" err="1" smtClean="0"/>
              <a:t>Mooyoung</a:t>
            </a:r>
            <a:r>
              <a:rPr lang="en-US" dirty="0" smtClean="0"/>
              <a:t> 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5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Estimation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71" y="1627504"/>
            <a:ext cx="10327729" cy="31680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5615" y="4759243"/>
            <a:ext cx="2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Poverty Rate, percent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606306" y="2798363"/>
            <a:ext cx="2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Income Share Top 10%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00" y="5372415"/>
            <a:ext cx="10521600" cy="126786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D4CE-1711-4523-BCF2-4903D723EB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functions (</a:t>
            </a:r>
            <a:r>
              <a:rPr lang="en-US" dirty="0" err="1" smtClean="0"/>
              <a:t>scipy.stats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complete function list can be found from below.</a:t>
            </a:r>
          </a:p>
          <a:p>
            <a:pPr marL="457200" lvl="1" indent="0">
              <a:buNone/>
            </a:pPr>
            <a:r>
              <a:rPr lang="en-US" sz="2000" dirty="0" smtClean="0"/>
              <a:t>&lt;https://docs.scipy.org/doc/scipy-0.19.0/reference/stats.html#module-scipy.stats&gt;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D4CE-1711-4523-BCF2-4903D723EB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9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install/load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install via pip on Mac or Linux, first upgrade pip to the latest version: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33CC"/>
                </a:solidFill>
              </a:rPr>
              <a:t>&gt;&gt;&gt; python -m pip install --upgrade pip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load packages/functions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33CC"/>
                </a:solidFill>
              </a:rPr>
              <a:t>&gt;&gt;&gt; from </a:t>
            </a:r>
            <a:r>
              <a:rPr lang="en-US" dirty="0" err="1" smtClean="0">
                <a:solidFill>
                  <a:srgbClr val="0033CC"/>
                </a:solidFill>
              </a:rPr>
              <a:t>scipy</a:t>
            </a:r>
            <a:r>
              <a:rPr lang="en-US" dirty="0" smtClean="0">
                <a:solidFill>
                  <a:srgbClr val="0033CC"/>
                </a:solidFill>
              </a:rPr>
              <a:t> import stats</a:t>
            </a:r>
            <a:endParaRPr lang="en-US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33CC"/>
                </a:solidFill>
              </a:rPr>
              <a:t>&gt;&gt;&gt; from </a:t>
            </a:r>
            <a:r>
              <a:rPr lang="en-US" dirty="0" err="1" smtClean="0">
                <a:solidFill>
                  <a:srgbClr val="0033CC"/>
                </a:solidFill>
              </a:rPr>
              <a:t>scipy.stats</a:t>
            </a:r>
            <a:r>
              <a:rPr lang="en-US" dirty="0" smtClean="0">
                <a:solidFill>
                  <a:srgbClr val="0033CC"/>
                </a:solidFill>
              </a:rPr>
              <a:t> import norm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33CC"/>
                </a:solidFill>
              </a:rPr>
              <a:t>&gt;&gt;&gt; from </a:t>
            </a:r>
            <a:r>
              <a:rPr lang="en-US" dirty="0" err="1" smtClean="0">
                <a:solidFill>
                  <a:srgbClr val="0033CC"/>
                </a:solidFill>
              </a:rPr>
              <a:t>scipy.stats.stats</a:t>
            </a:r>
            <a:r>
              <a:rPr lang="en-US" dirty="0" smtClean="0">
                <a:solidFill>
                  <a:srgbClr val="0033CC"/>
                </a:solidFill>
              </a:rPr>
              <a:t> import </a:t>
            </a:r>
            <a:r>
              <a:rPr lang="en-US" dirty="0" err="1" smtClean="0">
                <a:solidFill>
                  <a:srgbClr val="0033CC"/>
                </a:solidFill>
              </a:rPr>
              <a:t>pearsonr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D4CE-1711-4523-BCF2-4903D723EB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1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value vs. Probability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030323"/>
            <a:ext cx="5296406" cy="37260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906" y="2108700"/>
            <a:ext cx="5698461" cy="386579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D4CE-1711-4523-BCF2-4903D723EB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0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sample generation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7041"/>
            <a:ext cx="8912075" cy="237757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D4CE-1711-4523-BCF2-4903D723EB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8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sample t-test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2570"/>
            <a:ext cx="10639697" cy="18951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329647"/>
            <a:ext cx="10826831" cy="15921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30178" y="6293709"/>
            <a:ext cx="5247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 source: "http://povertydata.worldbank.org" data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D4CE-1711-4523-BCF2-4903D723EB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5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 Tests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8701"/>
            <a:ext cx="10515600" cy="503770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D4CE-1711-4523-BCF2-4903D723EB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3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sample t-test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64384"/>
            <a:ext cx="10746805" cy="19691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D4CE-1711-4523-BCF2-4903D723EB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1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Density Estimation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7" y="2277427"/>
            <a:ext cx="5731057" cy="37677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691" y="2277427"/>
            <a:ext cx="5758775" cy="3849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0920" y="1728787"/>
            <a:ext cx="318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Income Share Bottom 10%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95160" y="1728787"/>
            <a:ext cx="318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Income Share Top 10%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9760" y="60639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kde1 = </a:t>
            </a:r>
            <a:r>
              <a:rPr lang="en-US" dirty="0" err="1" smtClean="0"/>
              <a:t>stats.gaussian_kde</a:t>
            </a:r>
            <a:r>
              <a:rPr lang="en-US" dirty="0" smtClean="0"/>
              <a:t>(x1, </a:t>
            </a:r>
            <a:r>
              <a:rPr lang="en-US" dirty="0" err="1" smtClean="0"/>
              <a:t>bw_method</a:t>
            </a:r>
            <a:r>
              <a:rPr lang="en-US" dirty="0" smtClean="0"/>
              <a:t>=‘</a:t>
            </a:r>
            <a:r>
              <a:rPr lang="en-US" dirty="0" err="1" smtClean="0"/>
              <a:t>scott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kde2 = </a:t>
            </a:r>
            <a:r>
              <a:rPr lang="en-US" dirty="0" err="1" smtClean="0"/>
              <a:t>stats.gaussian_kde</a:t>
            </a:r>
            <a:r>
              <a:rPr lang="en-US" dirty="0" smtClean="0"/>
              <a:t>(x1, </a:t>
            </a:r>
            <a:r>
              <a:rPr lang="en-US" dirty="0" err="1" smtClean="0"/>
              <a:t>bw_method</a:t>
            </a:r>
            <a:r>
              <a:rPr lang="en-US" dirty="0" smtClean="0"/>
              <a:t>='</a:t>
            </a:r>
            <a:r>
              <a:rPr lang="en-US" dirty="0" err="1" smtClean="0"/>
              <a:t>silverman</a:t>
            </a:r>
            <a:r>
              <a:rPr lang="en-US" dirty="0" smtClean="0"/>
              <a:t>')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D4CE-1711-4523-BCF2-4903D723EB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6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Python Scipy.Stats</vt:lpstr>
      <vt:lpstr>Statistical functions (scipy.stats)</vt:lpstr>
      <vt:lpstr>How to install/load</vt:lpstr>
      <vt:lpstr>Critical value vs. Probability</vt:lpstr>
      <vt:lpstr>Random sample generation</vt:lpstr>
      <vt:lpstr>One sample t-test</vt:lpstr>
      <vt:lpstr>Normality Tests</vt:lpstr>
      <vt:lpstr>Two sample t-test</vt:lpstr>
      <vt:lpstr>Kernel Density Estimation</vt:lpstr>
      <vt:lpstr>Multivariate Estimation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Scipy.Stats</dc:title>
  <dc:creator>Sola Fide</dc:creator>
  <cp:lastModifiedBy>Sola Fide</cp:lastModifiedBy>
  <cp:revision>10</cp:revision>
  <dcterms:created xsi:type="dcterms:W3CDTF">2017-04-20T23:10:41Z</dcterms:created>
  <dcterms:modified xsi:type="dcterms:W3CDTF">2017-04-21T01:25:59Z</dcterms:modified>
</cp:coreProperties>
</file>