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MARIA  VOINEA" initials="AMV" lastIdx="1" clrIdx="0">
    <p:extLst>
      <p:ext uri="{19B8F6BF-5375-455C-9EA6-DF929625EA0E}">
        <p15:presenceInfo xmlns:p15="http://schemas.microsoft.com/office/powerpoint/2012/main" userId="ANA MARIA  VOIN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6T11:58:05.14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9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59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4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4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2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7CF6-C688-4DAC-A9C5-CEC895A55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780" y="1779329"/>
            <a:ext cx="7695345" cy="11571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</a:t>
            </a:r>
            <a:r>
              <a:rPr lang="ro-RO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ORTĂRI</a:t>
            </a:r>
            <a:br>
              <a:rPr lang="ro-RO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</a:br>
            <a:r>
              <a:rPr lang="ro-RO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TEMA 1 LABORATOR SD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64B69-E7E0-4F61-A673-87F5D4CB0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196" y="5650786"/>
            <a:ext cx="3602804" cy="1004299"/>
          </a:xfrm>
        </p:spPr>
        <p:txBody>
          <a:bodyPr>
            <a:normAutofit lnSpcReduction="10000"/>
          </a:bodyPr>
          <a:lstStyle/>
          <a:p>
            <a:endParaRPr lang="ro-RO" dirty="0">
              <a:solidFill>
                <a:schemeClr val="accent1">
                  <a:lumMod val="40000"/>
                  <a:lumOff val="60000"/>
                </a:schemeClr>
              </a:solidFill>
              <a:latin typeface="Bahnschrift SemiBold Condensed" panose="020B0502040204020203" pitchFamily="34" charset="0"/>
            </a:endParaRPr>
          </a:p>
          <a:p>
            <a:r>
              <a:rPr lang="ro-RO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Condensed" panose="020B0502040204020203" pitchFamily="34" charset="0"/>
              </a:rPr>
              <a:t>VOINEA ANA-MARIA 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1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9963-CCA0-4647-BE0A-B84689C7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11" y="1194818"/>
            <a:ext cx="8596668" cy="3880773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Bahnschrift Condensed" panose="020B0502040204020203" pitchFamily="34" charset="0"/>
              </a:rPr>
              <a:t>În acest ppt voi prezenta analiza urmatorilor algoritmi de sortare:</a:t>
            </a:r>
            <a:br>
              <a:rPr lang="ro-RO" sz="2800" dirty="0">
                <a:latin typeface="Bahnschrift Condensed" panose="020B0502040204020203" pitchFamily="34" charset="0"/>
              </a:rPr>
            </a:br>
            <a:r>
              <a:rPr lang="ro-RO" sz="2800" dirty="0">
                <a:latin typeface="Bahnschrift Condensed" panose="020B0502040204020203" pitchFamily="34" charset="0"/>
              </a:rPr>
              <a:t>RadixSort, MergeSort, ShellSort, BubbleSort, CountSort, Sortare-nativă.</a:t>
            </a:r>
          </a:p>
          <a:p>
            <a:r>
              <a:rPr lang="ro-RO" sz="2800" dirty="0">
                <a:latin typeface="Bahnschrift Condensed" panose="020B0502040204020203" pitchFamily="34" charset="0"/>
              </a:rPr>
              <a:t>Am testat algoritmii pe siruri diverse de numere randomizate de functia rand() cu lungimi cuprinse intre 10^3 si 10^8.</a:t>
            </a:r>
          </a:p>
          <a:p>
            <a:r>
              <a:rPr lang="ro-RO" sz="2800" dirty="0">
                <a:latin typeface="Bahnschrift Condensed" panose="020B0502040204020203" pitchFamily="34" charset="0"/>
              </a:rPr>
              <a:t>Fiecare algoritm a fost testat de o functie ,,verificare”, care testeaza daca vectorul transmis ca parametru este crescator.</a:t>
            </a:r>
          </a:p>
        </p:txBody>
      </p:sp>
    </p:spTree>
    <p:extLst>
      <p:ext uri="{BB962C8B-B14F-4D97-AF65-F5344CB8AC3E}">
        <p14:creationId xmlns:p14="http://schemas.microsoft.com/office/powerpoint/2010/main" val="61903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80F9-6F2E-40F8-AD87-6880019EBC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o-RO" dirty="0">
                <a:latin typeface="Bahnschrift SemiBold Condensed" panose="020B0502040204020203" pitchFamily="34" charset="0"/>
              </a:rPr>
              <a:t>Este sau nu vectorul sortat bine?</a:t>
            </a:r>
            <a:br>
              <a:rPr lang="ro-RO" dirty="0">
                <a:latin typeface="Bahnschrift SemiBold Condensed" panose="020B0502040204020203" pitchFamily="34" charset="0"/>
              </a:rPr>
            </a:br>
            <a:r>
              <a:rPr lang="ro-RO" dirty="0">
                <a:latin typeface="Bahnschrift SemiBold Condensed" panose="020B0502040204020203" pitchFamily="34" charset="0"/>
              </a:rPr>
              <a:t>Randomizarea funcțiilor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28E6-1B55-4551-B241-A922357DFC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1887200" cy="4351338"/>
          </a:xfrm>
        </p:spPr>
        <p:txBody>
          <a:bodyPr/>
          <a:lstStyle/>
          <a:p>
            <a:r>
              <a:rPr lang="ro-RO" sz="2400" dirty="0">
                <a:latin typeface="Bahnschrift Condensed" panose="020B0502040204020203" pitchFamily="34" charset="0"/>
              </a:rPr>
              <a:t>Funcția verificare:    </a:t>
            </a:r>
            <a:r>
              <a:rPr lang="ro-RO" dirty="0"/>
              <a:t>								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pPr lvl="5"/>
            <a:r>
              <a:rPr lang="ro-RO" sz="2400" dirty="0">
                <a:latin typeface="Bahnschrift Condensed" panose="020B0502040204020203" pitchFamily="34" charset="0"/>
              </a:rPr>
              <a:t>Randomizarea: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2DD40-4D69-42B4-B3A0-92BD5E12A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0" t="30629" r="50043" b="45085"/>
          <a:stretch/>
        </p:blipFill>
        <p:spPr>
          <a:xfrm>
            <a:off x="575600" y="2431437"/>
            <a:ext cx="4027222" cy="1740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9E9C5-54A6-4526-A471-12A194244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55" t="32964" r="46489" b="41655"/>
          <a:stretch/>
        </p:blipFill>
        <p:spPr>
          <a:xfrm>
            <a:off x="4602822" y="4304200"/>
            <a:ext cx="4274050" cy="17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3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951D-9CCA-476B-BECB-9AACCB9A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sz="6000" dirty="0">
                <a:latin typeface="Bahnschrift Condensed" panose="020B0502040204020203" pitchFamily="34" charset="0"/>
              </a:rPr>
              <a:t>RadixSort</a:t>
            </a:r>
            <a:r>
              <a:rPr lang="ro-RO" dirty="0"/>
              <a:t> 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7AD4C3B-3046-49DB-94D9-547FB8FA4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587155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128585358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83110423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14025491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283027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Lungime șir: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Maxim=10^6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5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3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7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4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64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31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A38-88DA-445F-93F1-9E2B946F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Bahnschrift Condensed" panose="020B0502040204020203" pitchFamily="34" charset="0"/>
              </a:rPr>
              <a:t>MergeSort</a:t>
            </a:r>
            <a:endParaRPr lang="en-US" sz="54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30F6-4EB0-4366-A9AB-E1993B1B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8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B071-52B2-4FCB-B5CC-9D64C66E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Bahnschrift Condensed" panose="020B0502040204020203" pitchFamily="34" charset="0"/>
              </a:rPr>
              <a:t>ShellSort</a:t>
            </a:r>
            <a:endParaRPr lang="en-US" sz="60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DC81-9752-47F4-ADFA-67E440DF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752E-9608-4571-ADDD-72DD5D37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Bahnschrift Condensed" panose="020B0502040204020203" pitchFamily="34" charset="0"/>
              </a:rPr>
              <a:t>BubbleSort</a:t>
            </a:r>
            <a:endParaRPr lang="en-US" sz="60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6874-2D81-41AE-8E0F-A4DBF820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3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9914-F4F1-4A4A-AE3E-C71CCD78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5400" dirty="0">
                <a:latin typeface="Bahnschrift Condensed" panose="020B0502040204020203" pitchFamily="34" charset="0"/>
              </a:rPr>
              <a:t>CountSort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D54A-66FA-4E29-A1AC-73E172F3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7EAF-1573-4C7A-9465-4650FFCB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Bahnschrift Condensed" panose="020B0502040204020203" pitchFamily="34" charset="0"/>
              </a:rPr>
              <a:t>C</a:t>
            </a:r>
            <a:r>
              <a:rPr lang="ro-RO" sz="5400" dirty="0">
                <a:latin typeface="Bahnschrift Condensed" panose="020B0502040204020203" pitchFamily="34" charset="0"/>
              </a:rPr>
              <a:t>âteva concluzii</a:t>
            </a:r>
            <a:endParaRPr lang="en-US" sz="54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7018-3964-4A55-BEAF-C5A82DFB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6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124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Condensed</vt:lpstr>
      <vt:lpstr>Bahnschrift SemiBold</vt:lpstr>
      <vt:lpstr>Bahnschrift SemiBold Condensed</vt:lpstr>
      <vt:lpstr>Trebuchet MS</vt:lpstr>
      <vt:lpstr>Wingdings 3</vt:lpstr>
      <vt:lpstr>Facet</vt:lpstr>
      <vt:lpstr>SORTĂRI TEMA 1 LABORATOR SD</vt:lpstr>
      <vt:lpstr>PowerPoint Presentation</vt:lpstr>
      <vt:lpstr>Este sau nu vectorul sortat bine? Randomizarea funcțiilor</vt:lpstr>
      <vt:lpstr>RadixSort </vt:lpstr>
      <vt:lpstr>MergeSort</vt:lpstr>
      <vt:lpstr>ShellSort</vt:lpstr>
      <vt:lpstr>BubbleSort</vt:lpstr>
      <vt:lpstr>CountSort</vt:lpstr>
      <vt:lpstr>Câteva 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 TEMA 1 LABORATOR SD</dc:title>
  <dc:creator>ANA MARIA  VOINEA</dc:creator>
  <cp:lastModifiedBy>ANA MARIA  VOINEA</cp:lastModifiedBy>
  <cp:revision>5</cp:revision>
  <dcterms:created xsi:type="dcterms:W3CDTF">2022-03-16T09:33:05Z</dcterms:created>
  <dcterms:modified xsi:type="dcterms:W3CDTF">2022-03-16T11:36:55Z</dcterms:modified>
</cp:coreProperties>
</file>