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Roboto"/>
      <p:regular r:id="rId30"/>
      <p:bold r:id="rId31"/>
      <p:italic r:id="rId32"/>
      <p:boldItalic r:id="rId33"/>
    </p:embeddedFont>
    <p:embeddedFont>
      <p:font typeface="Oswald"/>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5648C3C-C6C9-4D8B-80C0-1EDDD647D52B}">
  <a:tblStyle styleId="{A5648C3C-C6C9-4D8B-80C0-1EDDD647D52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Oswald-bold.fntdata"/><Relationship Id="rId12" Type="http://schemas.openxmlformats.org/officeDocument/2006/relationships/slide" Target="slides/slide7.xml"/><Relationship Id="rId34" Type="http://schemas.openxmlformats.org/officeDocument/2006/relationships/font" Target="fonts/Oswald-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8c1997cbfd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8c1997cbfd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8c1997cbf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8c1997cbf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g93be0b746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5" name="Google Shape;965;g93be0b746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2ca748337a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3" name="Google Shape;983;g2ca748337a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270e5c0729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270e5c0729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g270e5c07296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6" name="Google Shape;1026;g270e5c07296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g2ca748337a4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5" name="Google Shape;1035;g2ca748337a4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g270e5c072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3" name="Google Shape;1043;g270e5c072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g2ca748337a4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2ca748337a4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2ca748337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7" name="Google Shape;1057;g2ca748337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8c1997cbf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8c1997cbf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ad0aeb9a5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ad0aeb9a5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2ca31a03ff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2ca31a03ff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2ca748337a4_3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2ca748337a4_3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2ca748337a4_3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2ca748337a4_3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8c1997cbfd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8c1997cbfd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2ca52ad885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2ca52ad885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8c1997cbfd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8c1997cbfd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8b8ed53e21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8b8ed53e21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13367C"/>
            </a:gs>
            <a:gs pos="100000">
              <a:schemeClr val="dk2"/>
            </a:gs>
          </a:gsLst>
          <a:lin ang="5400012" scaled="0"/>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20000" y="1016381"/>
            <a:ext cx="4079700" cy="24060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20000" y="3387619"/>
            <a:ext cx="2350500" cy="73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11"/>
          <p:cNvSpPr txBox="1"/>
          <p:nvPr>
            <p:ph hasCustomPrompt="1" type="title"/>
          </p:nvPr>
        </p:nvSpPr>
        <p:spPr>
          <a:xfrm>
            <a:off x="1903250" y="1834838"/>
            <a:ext cx="5337600" cy="112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3" name="Google Shape;93;p11"/>
          <p:cNvSpPr txBox="1"/>
          <p:nvPr>
            <p:ph idx="1" type="body"/>
          </p:nvPr>
        </p:nvSpPr>
        <p:spPr>
          <a:xfrm>
            <a:off x="2524200" y="2955575"/>
            <a:ext cx="4095600" cy="3531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500"/>
            </a:lvl1pPr>
            <a:lvl2pPr indent="-317500" lvl="1" marL="914400" algn="ctr">
              <a:spcBef>
                <a:spcPts val="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94" name="Google Shape;94;p11"/>
          <p:cNvGrpSpPr/>
          <p:nvPr/>
        </p:nvGrpSpPr>
        <p:grpSpPr>
          <a:xfrm flipH="1">
            <a:off x="6720423" y="3784091"/>
            <a:ext cx="2423582" cy="1357541"/>
            <a:chOff x="-77" y="3784091"/>
            <a:chExt cx="2423582" cy="1357541"/>
          </a:xfrm>
        </p:grpSpPr>
        <p:sp>
          <p:nvSpPr>
            <p:cNvPr id="95" name="Google Shape;95;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11"/>
          <p:cNvGrpSpPr/>
          <p:nvPr/>
        </p:nvGrpSpPr>
        <p:grpSpPr>
          <a:xfrm flipH="1" rot="10800000">
            <a:off x="-77" y="-9"/>
            <a:ext cx="2423582" cy="1357541"/>
            <a:chOff x="-77" y="3784091"/>
            <a:chExt cx="2423582" cy="1357541"/>
          </a:xfrm>
        </p:grpSpPr>
        <p:sp>
          <p:nvSpPr>
            <p:cNvPr id="101" name="Google Shape;101;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06" name="Shape 10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spTree>
      <p:nvGrpSpPr>
        <p:cNvPr id="107" name="Shape 107"/>
        <p:cNvGrpSpPr/>
        <p:nvPr/>
      </p:nvGrpSpPr>
      <p:grpSpPr>
        <a:xfrm>
          <a:off x="0" y="0"/>
          <a:ext cx="0" cy="0"/>
          <a:chOff x="0" y="0"/>
          <a:chExt cx="0" cy="0"/>
        </a:xfrm>
      </p:grpSpPr>
      <p:sp>
        <p:nvSpPr>
          <p:cNvPr id="108" name="Google Shape;108;p13"/>
          <p:cNvSpPr txBox="1"/>
          <p:nvPr>
            <p:ph type="title"/>
          </p:nvPr>
        </p:nvSpPr>
        <p:spPr>
          <a:xfrm>
            <a:off x="1902600" y="1543600"/>
            <a:ext cx="5338800" cy="135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900"/>
              <a:buNone/>
              <a:defRPr sz="2400">
                <a:latin typeface="Roboto"/>
                <a:ea typeface="Roboto"/>
                <a:cs typeface="Roboto"/>
                <a:sym typeface="Roboto"/>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9" name="Google Shape;109;p13"/>
          <p:cNvSpPr txBox="1"/>
          <p:nvPr>
            <p:ph idx="2" type="title"/>
          </p:nvPr>
        </p:nvSpPr>
        <p:spPr>
          <a:xfrm>
            <a:off x="1902600" y="2989400"/>
            <a:ext cx="5338800" cy="61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Raleway"/>
              <a:buNone/>
              <a:defRPr sz="1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10" name="Google Shape;110;p13"/>
          <p:cNvGrpSpPr/>
          <p:nvPr/>
        </p:nvGrpSpPr>
        <p:grpSpPr>
          <a:xfrm>
            <a:off x="-77" y="3784091"/>
            <a:ext cx="2423582" cy="1357541"/>
            <a:chOff x="-77" y="3784091"/>
            <a:chExt cx="2423582" cy="1357541"/>
          </a:xfrm>
        </p:grpSpPr>
        <p:sp>
          <p:nvSpPr>
            <p:cNvPr id="111" name="Google Shape;111;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13"/>
          <p:cNvGrpSpPr/>
          <p:nvPr/>
        </p:nvGrpSpPr>
        <p:grpSpPr>
          <a:xfrm rot="10800000">
            <a:off x="6720423" y="-9"/>
            <a:ext cx="2423582" cy="1357541"/>
            <a:chOff x="-77" y="3784091"/>
            <a:chExt cx="2423582" cy="1357541"/>
          </a:xfrm>
        </p:grpSpPr>
        <p:sp>
          <p:nvSpPr>
            <p:cNvPr id="117" name="Google Shape;117;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22" name="Shape 122"/>
        <p:cNvGrpSpPr/>
        <p:nvPr/>
      </p:nvGrpSpPr>
      <p:grpSpPr>
        <a:xfrm>
          <a:off x="0" y="0"/>
          <a:ext cx="0" cy="0"/>
          <a:chOff x="0" y="0"/>
          <a:chExt cx="0" cy="0"/>
        </a:xfrm>
      </p:grpSpPr>
      <p:sp>
        <p:nvSpPr>
          <p:cNvPr id="123" name="Google Shape;123;p14"/>
          <p:cNvSpPr txBox="1"/>
          <p:nvPr>
            <p:ph type="title"/>
          </p:nvPr>
        </p:nvSpPr>
        <p:spPr>
          <a:xfrm>
            <a:off x="5238260" y="1866750"/>
            <a:ext cx="21453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4" name="Google Shape;124;p14"/>
          <p:cNvSpPr txBox="1"/>
          <p:nvPr>
            <p:ph idx="1" type="body"/>
          </p:nvPr>
        </p:nvSpPr>
        <p:spPr>
          <a:xfrm>
            <a:off x="5238265"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25" name="Google Shape;125;p14"/>
          <p:cNvSpPr txBox="1"/>
          <p:nvPr>
            <p:ph idx="2" type="body"/>
          </p:nvPr>
        </p:nvSpPr>
        <p:spPr>
          <a:xfrm>
            <a:off x="1760440"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26" name="Google Shape;126;p14"/>
          <p:cNvSpPr txBox="1"/>
          <p:nvPr>
            <p:ph idx="3" type="title"/>
          </p:nvPr>
        </p:nvSpPr>
        <p:spPr>
          <a:xfrm>
            <a:off x="1760435" y="1866750"/>
            <a:ext cx="21453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 name="Google Shape;127;p14"/>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28" name="Google Shape;128;p14"/>
          <p:cNvGrpSpPr/>
          <p:nvPr/>
        </p:nvGrpSpPr>
        <p:grpSpPr>
          <a:xfrm rot="-5400000">
            <a:off x="8346375" y="4345871"/>
            <a:ext cx="1022509" cy="572747"/>
            <a:chOff x="-77" y="3784091"/>
            <a:chExt cx="2423582" cy="1357541"/>
          </a:xfrm>
        </p:grpSpPr>
        <p:sp>
          <p:nvSpPr>
            <p:cNvPr id="129" name="Google Shape;129;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14"/>
          <p:cNvGrpSpPr/>
          <p:nvPr/>
        </p:nvGrpSpPr>
        <p:grpSpPr>
          <a:xfrm rot="5400000">
            <a:off x="-224875" y="224871"/>
            <a:ext cx="1022509" cy="572747"/>
            <a:chOff x="-77" y="3784091"/>
            <a:chExt cx="2423582" cy="1357541"/>
          </a:xfrm>
        </p:grpSpPr>
        <p:sp>
          <p:nvSpPr>
            <p:cNvPr id="135" name="Google Shape;135;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140" name="Shape 140"/>
        <p:cNvGrpSpPr/>
        <p:nvPr/>
      </p:nvGrpSpPr>
      <p:grpSpPr>
        <a:xfrm>
          <a:off x="0" y="0"/>
          <a:ext cx="0" cy="0"/>
          <a:chOff x="0" y="0"/>
          <a:chExt cx="0" cy="0"/>
        </a:xfrm>
      </p:grpSpPr>
      <p:sp>
        <p:nvSpPr>
          <p:cNvPr id="141" name="Google Shape;141;p1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2" name="Google Shape;142;p15"/>
          <p:cNvSpPr txBox="1"/>
          <p:nvPr>
            <p:ph hasCustomPrompt="1" idx="2" type="title"/>
          </p:nvPr>
        </p:nvSpPr>
        <p:spPr>
          <a:xfrm>
            <a:off x="1212050" y="2433700"/>
            <a:ext cx="9927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43" name="Google Shape;143;p15"/>
          <p:cNvSpPr txBox="1"/>
          <p:nvPr>
            <p:ph hasCustomPrompt="1" idx="3" type="title"/>
          </p:nvPr>
        </p:nvSpPr>
        <p:spPr>
          <a:xfrm>
            <a:off x="3121150" y="2433700"/>
            <a:ext cx="9927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44" name="Google Shape;144;p15"/>
          <p:cNvSpPr txBox="1"/>
          <p:nvPr>
            <p:ph hasCustomPrompt="1" idx="4" type="title"/>
          </p:nvPr>
        </p:nvSpPr>
        <p:spPr>
          <a:xfrm>
            <a:off x="5030250" y="2433700"/>
            <a:ext cx="9927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45" name="Google Shape;145;p15"/>
          <p:cNvSpPr txBox="1"/>
          <p:nvPr>
            <p:ph hasCustomPrompt="1" idx="5" type="title"/>
          </p:nvPr>
        </p:nvSpPr>
        <p:spPr>
          <a:xfrm>
            <a:off x="6939350" y="2433700"/>
            <a:ext cx="9927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46" name="Google Shape;146;p15"/>
          <p:cNvSpPr txBox="1"/>
          <p:nvPr>
            <p:ph idx="1" type="subTitle"/>
          </p:nvPr>
        </p:nvSpPr>
        <p:spPr>
          <a:xfrm>
            <a:off x="1147475" y="2886625"/>
            <a:ext cx="1122000" cy="47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7" name="Google Shape;147;p15"/>
          <p:cNvSpPr txBox="1"/>
          <p:nvPr>
            <p:ph idx="6" type="subTitle"/>
          </p:nvPr>
        </p:nvSpPr>
        <p:spPr>
          <a:xfrm>
            <a:off x="3056550" y="2886625"/>
            <a:ext cx="1122000" cy="47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2"/>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8" name="Google Shape;148;p15"/>
          <p:cNvSpPr txBox="1"/>
          <p:nvPr>
            <p:ph idx="7" type="subTitle"/>
          </p:nvPr>
        </p:nvSpPr>
        <p:spPr>
          <a:xfrm>
            <a:off x="4965625" y="2886625"/>
            <a:ext cx="1122000" cy="47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3"/>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 name="Google Shape;149;p15"/>
          <p:cNvSpPr txBox="1"/>
          <p:nvPr>
            <p:ph idx="8" type="subTitle"/>
          </p:nvPr>
        </p:nvSpPr>
        <p:spPr>
          <a:xfrm>
            <a:off x="6874700" y="2886625"/>
            <a:ext cx="1122000" cy="47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4"/>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0" name="Google Shape;150;p15"/>
          <p:cNvSpPr txBox="1"/>
          <p:nvPr>
            <p:ph idx="9" type="subTitle"/>
          </p:nvPr>
        </p:nvSpPr>
        <p:spPr>
          <a:xfrm>
            <a:off x="1041500"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1" name="Google Shape;151;p15"/>
          <p:cNvSpPr txBox="1"/>
          <p:nvPr>
            <p:ph idx="13" type="subTitle"/>
          </p:nvPr>
        </p:nvSpPr>
        <p:spPr>
          <a:xfrm>
            <a:off x="2925197"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2" name="Google Shape;152;p15"/>
          <p:cNvSpPr txBox="1"/>
          <p:nvPr>
            <p:ph idx="14" type="subTitle"/>
          </p:nvPr>
        </p:nvSpPr>
        <p:spPr>
          <a:xfrm>
            <a:off x="4885095"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 name="Google Shape;153;p15"/>
          <p:cNvSpPr txBox="1"/>
          <p:nvPr>
            <p:ph idx="15" type="subTitle"/>
          </p:nvPr>
        </p:nvSpPr>
        <p:spPr>
          <a:xfrm>
            <a:off x="6768792"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54" name="Google Shape;154;p15"/>
          <p:cNvGrpSpPr/>
          <p:nvPr/>
        </p:nvGrpSpPr>
        <p:grpSpPr>
          <a:xfrm rot="-5400000">
            <a:off x="8346375" y="4345871"/>
            <a:ext cx="1022509" cy="572747"/>
            <a:chOff x="-77" y="3784091"/>
            <a:chExt cx="2423582" cy="1357541"/>
          </a:xfrm>
        </p:grpSpPr>
        <p:sp>
          <p:nvSpPr>
            <p:cNvPr id="155" name="Google Shape;155;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15"/>
          <p:cNvGrpSpPr/>
          <p:nvPr/>
        </p:nvGrpSpPr>
        <p:grpSpPr>
          <a:xfrm rot="5400000">
            <a:off x="-224875" y="224871"/>
            <a:ext cx="1022509" cy="572747"/>
            <a:chOff x="-77" y="3784091"/>
            <a:chExt cx="2423582" cy="1357541"/>
          </a:xfrm>
        </p:grpSpPr>
        <p:sp>
          <p:nvSpPr>
            <p:cNvPr id="161" name="Google Shape;161;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
    <p:bg>
      <p:bgPr>
        <a:gradFill>
          <a:gsLst>
            <a:gs pos="0">
              <a:srgbClr val="13367C"/>
            </a:gs>
            <a:gs pos="100000">
              <a:schemeClr val="dk2"/>
            </a:gs>
          </a:gsLst>
          <a:lin ang="5400012" scaled="0"/>
        </a:gradFill>
      </p:bgPr>
    </p:bg>
    <p:spTree>
      <p:nvGrpSpPr>
        <p:cNvPr id="166" name="Shape 166"/>
        <p:cNvGrpSpPr/>
        <p:nvPr/>
      </p:nvGrpSpPr>
      <p:grpSpPr>
        <a:xfrm>
          <a:off x="0" y="0"/>
          <a:ext cx="0" cy="0"/>
          <a:chOff x="0" y="0"/>
          <a:chExt cx="0" cy="0"/>
        </a:xfrm>
      </p:grpSpPr>
      <p:sp>
        <p:nvSpPr>
          <p:cNvPr id="167" name="Google Shape;167;p1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8" name="Google Shape;168;p16"/>
          <p:cNvSpPr txBox="1"/>
          <p:nvPr>
            <p:ph idx="1" type="subTitle"/>
          </p:nvPr>
        </p:nvSpPr>
        <p:spPr>
          <a:xfrm>
            <a:off x="719700" y="2434925"/>
            <a:ext cx="23172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69" name="Google Shape;169;p16"/>
          <p:cNvSpPr txBox="1"/>
          <p:nvPr>
            <p:ph idx="2" type="subTitle"/>
          </p:nvPr>
        </p:nvSpPr>
        <p:spPr>
          <a:xfrm>
            <a:off x="719850"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0" name="Google Shape;170;p16"/>
          <p:cNvSpPr txBox="1"/>
          <p:nvPr>
            <p:ph idx="3" type="subTitle"/>
          </p:nvPr>
        </p:nvSpPr>
        <p:spPr>
          <a:xfrm>
            <a:off x="3413619" y="243492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71" name="Google Shape;171;p16"/>
          <p:cNvSpPr txBox="1"/>
          <p:nvPr>
            <p:ph idx="4" type="subTitle"/>
          </p:nvPr>
        </p:nvSpPr>
        <p:spPr>
          <a:xfrm>
            <a:off x="3413619"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2" name="Google Shape;172;p16"/>
          <p:cNvSpPr txBox="1"/>
          <p:nvPr>
            <p:ph idx="5" type="subTitle"/>
          </p:nvPr>
        </p:nvSpPr>
        <p:spPr>
          <a:xfrm>
            <a:off x="6107075" y="243492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73" name="Google Shape;173;p16"/>
          <p:cNvSpPr txBox="1"/>
          <p:nvPr>
            <p:ph idx="6" type="subTitle"/>
          </p:nvPr>
        </p:nvSpPr>
        <p:spPr>
          <a:xfrm>
            <a:off x="6107075"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74" name="Google Shape;174;p16"/>
          <p:cNvGrpSpPr/>
          <p:nvPr/>
        </p:nvGrpSpPr>
        <p:grpSpPr>
          <a:xfrm flipH="1" rot="5400000">
            <a:off x="-224875" y="4345871"/>
            <a:ext cx="1022509" cy="572747"/>
            <a:chOff x="-77" y="3784091"/>
            <a:chExt cx="2423582" cy="1357541"/>
          </a:xfrm>
        </p:grpSpPr>
        <p:sp>
          <p:nvSpPr>
            <p:cNvPr id="175" name="Google Shape;175;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16"/>
          <p:cNvGrpSpPr/>
          <p:nvPr/>
        </p:nvGrpSpPr>
        <p:grpSpPr>
          <a:xfrm flipH="1" rot="-5400000">
            <a:off x="8346375" y="224871"/>
            <a:ext cx="1022509" cy="572747"/>
            <a:chOff x="-77" y="3784091"/>
            <a:chExt cx="2423582" cy="1357541"/>
          </a:xfrm>
        </p:grpSpPr>
        <p:sp>
          <p:nvSpPr>
            <p:cNvPr id="181" name="Google Shape;181;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_2">
    <p:spTree>
      <p:nvGrpSpPr>
        <p:cNvPr id="186" name="Shape 186"/>
        <p:cNvGrpSpPr/>
        <p:nvPr/>
      </p:nvGrpSpPr>
      <p:grpSpPr>
        <a:xfrm>
          <a:off x="0" y="0"/>
          <a:ext cx="0" cy="0"/>
          <a:chOff x="0" y="0"/>
          <a:chExt cx="0" cy="0"/>
        </a:xfrm>
      </p:grpSpPr>
      <p:sp>
        <p:nvSpPr>
          <p:cNvPr id="187" name="Google Shape;187;p1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8" name="Google Shape;188;p17"/>
          <p:cNvSpPr txBox="1"/>
          <p:nvPr>
            <p:ph idx="1" type="subTitle"/>
          </p:nvPr>
        </p:nvSpPr>
        <p:spPr>
          <a:xfrm>
            <a:off x="719975" y="3205013"/>
            <a:ext cx="1282200" cy="127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 name="Google Shape;189;p17"/>
          <p:cNvSpPr txBox="1"/>
          <p:nvPr>
            <p:ph idx="2" type="subTitle"/>
          </p:nvPr>
        </p:nvSpPr>
        <p:spPr>
          <a:xfrm>
            <a:off x="3964163" y="3205013"/>
            <a:ext cx="1282200" cy="12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 name="Google Shape;190;p17"/>
          <p:cNvSpPr txBox="1"/>
          <p:nvPr>
            <p:ph idx="3" type="subTitle"/>
          </p:nvPr>
        </p:nvSpPr>
        <p:spPr>
          <a:xfrm>
            <a:off x="7141825" y="3205013"/>
            <a:ext cx="1282200" cy="12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1" name="Google Shape;191;p17"/>
          <p:cNvSpPr txBox="1"/>
          <p:nvPr>
            <p:ph idx="4" type="subTitle"/>
          </p:nvPr>
        </p:nvSpPr>
        <p:spPr>
          <a:xfrm>
            <a:off x="719975" y="2931341"/>
            <a:ext cx="1282200" cy="389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192" name="Google Shape;192;p17"/>
          <p:cNvSpPr txBox="1"/>
          <p:nvPr>
            <p:ph idx="5" type="subTitle"/>
          </p:nvPr>
        </p:nvSpPr>
        <p:spPr>
          <a:xfrm>
            <a:off x="7141825" y="2931341"/>
            <a:ext cx="12822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3" name="Google Shape;193;p17"/>
          <p:cNvSpPr txBox="1"/>
          <p:nvPr>
            <p:ph idx="6" type="subTitle"/>
          </p:nvPr>
        </p:nvSpPr>
        <p:spPr>
          <a:xfrm>
            <a:off x="3964163" y="2931341"/>
            <a:ext cx="12822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grpSp>
        <p:nvGrpSpPr>
          <p:cNvPr id="194" name="Google Shape;194;p17"/>
          <p:cNvGrpSpPr/>
          <p:nvPr/>
        </p:nvGrpSpPr>
        <p:grpSpPr>
          <a:xfrm flipH="1" rot="-5400000">
            <a:off x="8346375" y="224871"/>
            <a:ext cx="1022509" cy="572747"/>
            <a:chOff x="-77" y="3784091"/>
            <a:chExt cx="2423582" cy="1357541"/>
          </a:xfrm>
        </p:grpSpPr>
        <p:sp>
          <p:nvSpPr>
            <p:cNvPr id="195" name="Google Shape;195;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17"/>
          <p:cNvGrpSpPr/>
          <p:nvPr/>
        </p:nvGrpSpPr>
        <p:grpSpPr>
          <a:xfrm flipH="1" rot="5400000">
            <a:off x="-224875" y="4345871"/>
            <a:ext cx="1022509" cy="572747"/>
            <a:chOff x="-77" y="3784091"/>
            <a:chExt cx="2423582" cy="1357541"/>
          </a:xfrm>
        </p:grpSpPr>
        <p:sp>
          <p:nvSpPr>
            <p:cNvPr id="201" name="Google Shape;201;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206" name="Shape 206"/>
        <p:cNvGrpSpPr/>
        <p:nvPr/>
      </p:nvGrpSpPr>
      <p:grpSpPr>
        <a:xfrm>
          <a:off x="0" y="0"/>
          <a:ext cx="0" cy="0"/>
          <a:chOff x="0" y="0"/>
          <a:chExt cx="0" cy="0"/>
        </a:xfrm>
      </p:grpSpPr>
      <p:sp>
        <p:nvSpPr>
          <p:cNvPr id="207" name="Google Shape;207;p1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8" name="Google Shape;208;p18"/>
          <p:cNvSpPr txBox="1"/>
          <p:nvPr>
            <p:ph idx="1" type="subTitle"/>
          </p:nvPr>
        </p:nvSpPr>
        <p:spPr>
          <a:xfrm>
            <a:off x="1842250" y="1618793"/>
            <a:ext cx="16827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09" name="Google Shape;209;p18"/>
          <p:cNvSpPr txBox="1"/>
          <p:nvPr>
            <p:ph idx="2" type="subTitle"/>
          </p:nvPr>
        </p:nvSpPr>
        <p:spPr>
          <a:xfrm>
            <a:off x="1417550" y="1918700"/>
            <a:ext cx="2107500" cy="812100"/>
          </a:xfrm>
          <a:prstGeom prst="rect">
            <a:avLst/>
          </a:prstGeom>
        </p:spPr>
        <p:txBody>
          <a:bodyPr anchorCtr="0" anchor="t" bIns="91425" lIns="91425" spcFirstLastPara="1" rIns="91425" wrap="square" tIns="91425">
            <a:noAutofit/>
          </a:bodyPr>
          <a:lstStyle>
            <a:lvl1pPr lvl="0" marR="32004"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0" name="Google Shape;210;p18"/>
          <p:cNvSpPr txBox="1"/>
          <p:nvPr>
            <p:ph idx="3" type="subTitle"/>
          </p:nvPr>
        </p:nvSpPr>
        <p:spPr>
          <a:xfrm>
            <a:off x="1842594" y="2942429"/>
            <a:ext cx="16824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11" name="Google Shape;211;p18"/>
          <p:cNvSpPr txBox="1"/>
          <p:nvPr>
            <p:ph idx="4" type="subTitle"/>
          </p:nvPr>
        </p:nvSpPr>
        <p:spPr>
          <a:xfrm>
            <a:off x="1417574" y="3242325"/>
            <a:ext cx="2107500" cy="812100"/>
          </a:xfrm>
          <a:prstGeom prst="rect">
            <a:avLst/>
          </a:prstGeom>
        </p:spPr>
        <p:txBody>
          <a:bodyPr anchorCtr="0" anchor="t" bIns="91425" lIns="91425" spcFirstLastPara="1" rIns="91425" wrap="square" tIns="91425">
            <a:noAutofit/>
          </a:bodyPr>
          <a:lstStyle>
            <a:lvl1pPr lvl="0" marR="40812"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2" name="Google Shape;212;p18"/>
          <p:cNvSpPr txBox="1"/>
          <p:nvPr>
            <p:ph idx="5" type="subTitle"/>
          </p:nvPr>
        </p:nvSpPr>
        <p:spPr>
          <a:xfrm>
            <a:off x="5618913" y="2942429"/>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13" name="Google Shape;213;p18"/>
          <p:cNvSpPr txBox="1"/>
          <p:nvPr>
            <p:ph idx="6" type="subTitle"/>
          </p:nvPr>
        </p:nvSpPr>
        <p:spPr>
          <a:xfrm>
            <a:off x="5618975" y="3242325"/>
            <a:ext cx="2107500" cy="812100"/>
          </a:xfrm>
          <a:prstGeom prst="rect">
            <a:avLst/>
          </a:prstGeom>
        </p:spPr>
        <p:txBody>
          <a:bodyPr anchorCtr="0" anchor="t" bIns="91425" lIns="91425" spcFirstLastPara="1" rIns="91425" wrap="square" tIns="91425">
            <a:noAutofit/>
          </a:bodyPr>
          <a:lstStyle>
            <a:lvl1pPr lvl="0" marR="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4" name="Google Shape;214;p18"/>
          <p:cNvSpPr txBox="1"/>
          <p:nvPr>
            <p:ph idx="7" type="subTitle"/>
          </p:nvPr>
        </p:nvSpPr>
        <p:spPr>
          <a:xfrm>
            <a:off x="5618957" y="1618793"/>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15" name="Google Shape;215;p18"/>
          <p:cNvSpPr txBox="1"/>
          <p:nvPr>
            <p:ph idx="8" type="subTitle"/>
          </p:nvPr>
        </p:nvSpPr>
        <p:spPr>
          <a:xfrm>
            <a:off x="5619026" y="1918700"/>
            <a:ext cx="2107500" cy="812100"/>
          </a:xfrm>
          <a:prstGeom prst="rect">
            <a:avLst/>
          </a:prstGeom>
        </p:spPr>
        <p:txBody>
          <a:bodyPr anchorCtr="0" anchor="t" bIns="91425" lIns="91425" spcFirstLastPara="1" rIns="91425" wrap="square" tIns="91425">
            <a:noAutofit/>
          </a:bodyPr>
          <a:lstStyle>
            <a:lvl1pPr lvl="0" marR="32004"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16" name="Google Shape;216;p18"/>
          <p:cNvGrpSpPr/>
          <p:nvPr/>
        </p:nvGrpSpPr>
        <p:grpSpPr>
          <a:xfrm flipH="1" rot="-5400000">
            <a:off x="8346375" y="224871"/>
            <a:ext cx="1022509" cy="572747"/>
            <a:chOff x="-77" y="3784091"/>
            <a:chExt cx="2423582" cy="1357541"/>
          </a:xfrm>
        </p:grpSpPr>
        <p:sp>
          <p:nvSpPr>
            <p:cNvPr id="217" name="Google Shape;217;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 name="Google Shape;222;p18"/>
          <p:cNvGrpSpPr/>
          <p:nvPr/>
        </p:nvGrpSpPr>
        <p:grpSpPr>
          <a:xfrm flipH="1" rot="5400000">
            <a:off x="-224875" y="4345871"/>
            <a:ext cx="1022509" cy="572747"/>
            <a:chOff x="-77" y="3784091"/>
            <a:chExt cx="2423582" cy="1357541"/>
          </a:xfrm>
        </p:grpSpPr>
        <p:sp>
          <p:nvSpPr>
            <p:cNvPr id="223" name="Google Shape;223;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5_1_1">
    <p:spTree>
      <p:nvGrpSpPr>
        <p:cNvPr id="228" name="Shape 228"/>
        <p:cNvGrpSpPr/>
        <p:nvPr/>
      </p:nvGrpSpPr>
      <p:grpSpPr>
        <a:xfrm>
          <a:off x="0" y="0"/>
          <a:ext cx="0" cy="0"/>
          <a:chOff x="0" y="0"/>
          <a:chExt cx="0" cy="0"/>
        </a:xfrm>
      </p:grpSpPr>
      <p:sp>
        <p:nvSpPr>
          <p:cNvPr id="229" name="Google Shape;229;p1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0" name="Google Shape;230;p19"/>
          <p:cNvSpPr txBox="1"/>
          <p:nvPr>
            <p:ph idx="1" type="subTitle"/>
          </p:nvPr>
        </p:nvSpPr>
        <p:spPr>
          <a:xfrm>
            <a:off x="4211675" y="1429885"/>
            <a:ext cx="23172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1" name="Google Shape;231;p19"/>
          <p:cNvSpPr txBox="1"/>
          <p:nvPr>
            <p:ph hasCustomPrompt="1" idx="2" type="title"/>
          </p:nvPr>
        </p:nvSpPr>
        <p:spPr>
          <a:xfrm>
            <a:off x="3331225" y="1443350"/>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32" name="Google Shape;232;p19"/>
          <p:cNvSpPr txBox="1"/>
          <p:nvPr>
            <p:ph idx="3" type="subTitle"/>
          </p:nvPr>
        </p:nvSpPr>
        <p:spPr>
          <a:xfrm>
            <a:off x="4211675" y="1694759"/>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3" name="Google Shape;233;p19"/>
          <p:cNvSpPr txBox="1"/>
          <p:nvPr>
            <p:ph idx="4" type="subTitle"/>
          </p:nvPr>
        </p:nvSpPr>
        <p:spPr>
          <a:xfrm>
            <a:off x="4211675" y="2521206"/>
            <a:ext cx="23172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4" name="Google Shape;234;p19"/>
          <p:cNvSpPr txBox="1"/>
          <p:nvPr>
            <p:ph hasCustomPrompt="1" idx="5" type="title"/>
          </p:nvPr>
        </p:nvSpPr>
        <p:spPr>
          <a:xfrm>
            <a:off x="3331225" y="2515672"/>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35" name="Google Shape;235;p19"/>
          <p:cNvSpPr txBox="1"/>
          <p:nvPr>
            <p:ph idx="6" type="subTitle"/>
          </p:nvPr>
        </p:nvSpPr>
        <p:spPr>
          <a:xfrm>
            <a:off x="4211675" y="2786080"/>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6" name="Google Shape;236;p19"/>
          <p:cNvSpPr txBox="1"/>
          <p:nvPr>
            <p:ph idx="7" type="subTitle"/>
          </p:nvPr>
        </p:nvSpPr>
        <p:spPr>
          <a:xfrm>
            <a:off x="4211825" y="3612527"/>
            <a:ext cx="23169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7" name="Google Shape;237;p19"/>
          <p:cNvSpPr txBox="1"/>
          <p:nvPr>
            <p:ph hasCustomPrompt="1" idx="8" type="title"/>
          </p:nvPr>
        </p:nvSpPr>
        <p:spPr>
          <a:xfrm>
            <a:off x="3331225" y="3612527"/>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38" name="Google Shape;238;p19"/>
          <p:cNvSpPr txBox="1"/>
          <p:nvPr>
            <p:ph idx="9" type="subTitle"/>
          </p:nvPr>
        </p:nvSpPr>
        <p:spPr>
          <a:xfrm>
            <a:off x="4211825" y="3877401"/>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39" name="Google Shape;239;p19"/>
          <p:cNvGrpSpPr/>
          <p:nvPr/>
        </p:nvGrpSpPr>
        <p:grpSpPr>
          <a:xfrm>
            <a:off x="-77" y="3784091"/>
            <a:ext cx="2423582" cy="1357541"/>
            <a:chOff x="-77" y="3784091"/>
            <a:chExt cx="2423582" cy="1357541"/>
          </a:xfrm>
        </p:grpSpPr>
        <p:sp>
          <p:nvSpPr>
            <p:cNvPr id="240" name="Google Shape;240;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19"/>
          <p:cNvGrpSpPr/>
          <p:nvPr/>
        </p:nvGrpSpPr>
        <p:grpSpPr>
          <a:xfrm rot="10800000">
            <a:off x="6720423" y="-9"/>
            <a:ext cx="2423582" cy="1357541"/>
            <a:chOff x="-77" y="3784091"/>
            <a:chExt cx="2423582" cy="1357541"/>
          </a:xfrm>
        </p:grpSpPr>
        <p:sp>
          <p:nvSpPr>
            <p:cNvPr id="246" name="Google Shape;246;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
    <p:spTree>
      <p:nvGrpSpPr>
        <p:cNvPr id="251" name="Shape 251"/>
        <p:cNvGrpSpPr/>
        <p:nvPr/>
      </p:nvGrpSpPr>
      <p:grpSpPr>
        <a:xfrm>
          <a:off x="0" y="0"/>
          <a:ext cx="0" cy="0"/>
          <a:chOff x="0" y="0"/>
          <a:chExt cx="0" cy="0"/>
        </a:xfrm>
      </p:grpSpPr>
      <p:sp>
        <p:nvSpPr>
          <p:cNvPr id="252" name="Google Shape;252;p20"/>
          <p:cNvSpPr txBox="1"/>
          <p:nvPr>
            <p:ph idx="1" type="subTitle"/>
          </p:nvPr>
        </p:nvSpPr>
        <p:spPr>
          <a:xfrm>
            <a:off x="719600" y="1770625"/>
            <a:ext cx="2317200" cy="389700"/>
          </a:xfrm>
          <a:prstGeom prst="rect">
            <a:avLst/>
          </a:prstGeom>
        </p:spPr>
        <p:txBody>
          <a:bodyPr anchorCtr="0" anchor="b" bIns="91425" lIns="91425" spcFirstLastPara="1" rIns="91425" wrap="square" tIns="91425">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53" name="Google Shape;253;p2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4" name="Google Shape;254;p20"/>
          <p:cNvSpPr txBox="1"/>
          <p:nvPr>
            <p:ph hasCustomPrompt="1" idx="2" type="title"/>
          </p:nvPr>
        </p:nvSpPr>
        <p:spPr>
          <a:xfrm>
            <a:off x="132920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p:nvPr>
            <p:ph idx="3" type="subTitle"/>
          </p:nvPr>
        </p:nvSpPr>
        <p:spPr>
          <a:xfrm>
            <a:off x="720100"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6" name="Google Shape;256;p20"/>
          <p:cNvSpPr txBox="1"/>
          <p:nvPr>
            <p:ph idx="4" type="subTitle"/>
          </p:nvPr>
        </p:nvSpPr>
        <p:spPr>
          <a:xfrm>
            <a:off x="3413500" y="177062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7" name="Google Shape;257;p20"/>
          <p:cNvSpPr txBox="1"/>
          <p:nvPr>
            <p:ph hasCustomPrompt="1" idx="5" type="title"/>
          </p:nvPr>
        </p:nvSpPr>
        <p:spPr>
          <a:xfrm>
            <a:off x="4023025"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p:nvPr>
            <p:ph idx="6" type="subTitle"/>
          </p:nvPr>
        </p:nvSpPr>
        <p:spPr>
          <a:xfrm>
            <a:off x="3413738"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9" name="Google Shape;259;p20"/>
          <p:cNvSpPr txBox="1"/>
          <p:nvPr>
            <p:ph idx="7" type="subTitle"/>
          </p:nvPr>
        </p:nvSpPr>
        <p:spPr>
          <a:xfrm>
            <a:off x="6107050" y="177062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0" name="Google Shape;260;p20"/>
          <p:cNvSpPr txBox="1"/>
          <p:nvPr>
            <p:ph hasCustomPrompt="1" idx="8" type="title"/>
          </p:nvPr>
        </p:nvSpPr>
        <p:spPr>
          <a:xfrm>
            <a:off x="671655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p:nvPr>
            <p:ph idx="9" type="subTitle"/>
          </p:nvPr>
        </p:nvSpPr>
        <p:spPr>
          <a:xfrm>
            <a:off x="6107101"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2" name="Google Shape;262;p20"/>
          <p:cNvSpPr txBox="1"/>
          <p:nvPr>
            <p:ph idx="13" type="subTitle"/>
          </p:nvPr>
        </p:nvSpPr>
        <p:spPr>
          <a:xfrm>
            <a:off x="719600" y="3395477"/>
            <a:ext cx="23172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3" name="Google Shape;263;p20"/>
          <p:cNvSpPr txBox="1"/>
          <p:nvPr>
            <p:ph hasCustomPrompt="1" idx="14" type="title"/>
          </p:nvPr>
        </p:nvSpPr>
        <p:spPr>
          <a:xfrm>
            <a:off x="132920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p:nvPr>
            <p:ph idx="15" type="subTitle"/>
          </p:nvPr>
        </p:nvSpPr>
        <p:spPr>
          <a:xfrm>
            <a:off x="720100"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 name="Google Shape;265;p20"/>
          <p:cNvSpPr txBox="1"/>
          <p:nvPr>
            <p:ph idx="16" type="subTitle"/>
          </p:nvPr>
        </p:nvSpPr>
        <p:spPr>
          <a:xfrm>
            <a:off x="3413400" y="3395477"/>
            <a:ext cx="23172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6" name="Google Shape;266;p20"/>
          <p:cNvSpPr txBox="1"/>
          <p:nvPr>
            <p:ph hasCustomPrompt="1" idx="17" type="title"/>
          </p:nvPr>
        </p:nvSpPr>
        <p:spPr>
          <a:xfrm>
            <a:off x="4023025"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5"/>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p:nvPr>
            <p:ph idx="18" type="subTitle"/>
          </p:nvPr>
        </p:nvSpPr>
        <p:spPr>
          <a:xfrm>
            <a:off x="3413738"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8" name="Google Shape;268;p20"/>
          <p:cNvSpPr txBox="1"/>
          <p:nvPr>
            <p:ph idx="19" type="subTitle"/>
          </p:nvPr>
        </p:nvSpPr>
        <p:spPr>
          <a:xfrm>
            <a:off x="6107050" y="339547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9" name="Google Shape;269;p20"/>
          <p:cNvSpPr txBox="1"/>
          <p:nvPr>
            <p:ph hasCustomPrompt="1" idx="20" type="title"/>
          </p:nvPr>
        </p:nvSpPr>
        <p:spPr>
          <a:xfrm>
            <a:off x="671655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6"/>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p:nvPr>
            <p:ph idx="21" type="subTitle"/>
          </p:nvPr>
        </p:nvSpPr>
        <p:spPr>
          <a:xfrm>
            <a:off x="6107101"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216900" y="1518175"/>
            <a:ext cx="1599000" cy="1234800"/>
          </a:xfrm>
          <a:prstGeom prst="rect">
            <a:avLst/>
          </a:prstGeom>
        </p:spPr>
        <p:txBody>
          <a:bodyPr anchorCtr="0" anchor="ctr" bIns="91425" lIns="91425" spcFirstLastPara="1" rIns="91425" wrap="square" tIns="91425">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2" type="title"/>
          </p:nvPr>
        </p:nvSpPr>
        <p:spPr>
          <a:xfrm>
            <a:off x="3216900" y="2744525"/>
            <a:ext cx="2622000" cy="880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Raleway"/>
              <a:buNone/>
              <a:defRPr>
                <a:solidFill>
                  <a:schemeClr val="accen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1">
    <p:spTree>
      <p:nvGrpSpPr>
        <p:cNvPr id="283" name="Shape 283"/>
        <p:cNvGrpSpPr/>
        <p:nvPr/>
      </p:nvGrpSpPr>
      <p:grpSpPr>
        <a:xfrm>
          <a:off x="0" y="0"/>
          <a:ext cx="0" cy="0"/>
          <a:chOff x="0" y="0"/>
          <a:chExt cx="0" cy="0"/>
        </a:xfrm>
      </p:grpSpPr>
      <p:sp>
        <p:nvSpPr>
          <p:cNvPr id="284" name="Google Shape;284;p21"/>
          <p:cNvSpPr txBox="1"/>
          <p:nvPr>
            <p:ph idx="1" type="subTitle"/>
          </p:nvPr>
        </p:nvSpPr>
        <p:spPr>
          <a:xfrm>
            <a:off x="1410963" y="1499611"/>
            <a:ext cx="2317200" cy="389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5" name="Google Shape;285;p2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6" name="Google Shape;286;p21"/>
          <p:cNvSpPr txBox="1"/>
          <p:nvPr>
            <p:ph idx="2" type="subTitle"/>
          </p:nvPr>
        </p:nvSpPr>
        <p:spPr>
          <a:xfrm>
            <a:off x="1411463" y="1799502"/>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7" name="Google Shape;287;p21"/>
          <p:cNvSpPr txBox="1"/>
          <p:nvPr>
            <p:ph idx="3" type="subTitle"/>
          </p:nvPr>
        </p:nvSpPr>
        <p:spPr>
          <a:xfrm>
            <a:off x="1410988" y="2526349"/>
            <a:ext cx="2316900" cy="389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8" name="Google Shape;288;p21"/>
          <p:cNvSpPr txBox="1"/>
          <p:nvPr>
            <p:ph idx="4" type="subTitle"/>
          </p:nvPr>
        </p:nvSpPr>
        <p:spPr>
          <a:xfrm>
            <a:off x="1411225" y="2826240"/>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21"/>
          <p:cNvSpPr txBox="1"/>
          <p:nvPr>
            <p:ph idx="5" type="subTitle"/>
          </p:nvPr>
        </p:nvSpPr>
        <p:spPr>
          <a:xfrm>
            <a:off x="5415963" y="1499611"/>
            <a:ext cx="23169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0" name="Google Shape;290;p21"/>
          <p:cNvSpPr txBox="1"/>
          <p:nvPr>
            <p:ph idx="6" type="subTitle"/>
          </p:nvPr>
        </p:nvSpPr>
        <p:spPr>
          <a:xfrm>
            <a:off x="5416013" y="1799502"/>
            <a:ext cx="2316900" cy="629100"/>
          </a:xfrm>
          <a:prstGeom prst="rect">
            <a:avLst/>
          </a:prstGeom>
        </p:spPr>
        <p:txBody>
          <a:bodyPr anchorCtr="0" anchor="t" bIns="91425" lIns="91425" spcFirstLastPara="1" rIns="91425" wrap="square" tIns="91425">
            <a:noAutofit/>
          </a:bodyPr>
          <a:lstStyle>
            <a:lvl1pPr lvl="0" marR="332101"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1"/>
          <p:cNvSpPr txBox="1"/>
          <p:nvPr>
            <p:ph idx="7" type="subTitle"/>
          </p:nvPr>
        </p:nvSpPr>
        <p:spPr>
          <a:xfrm>
            <a:off x="1410963" y="3553089"/>
            <a:ext cx="2317200" cy="389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2" name="Google Shape;292;p21"/>
          <p:cNvSpPr txBox="1"/>
          <p:nvPr>
            <p:ph idx="8" type="subTitle"/>
          </p:nvPr>
        </p:nvSpPr>
        <p:spPr>
          <a:xfrm>
            <a:off x="1411463" y="3852989"/>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1"/>
          <p:cNvSpPr txBox="1"/>
          <p:nvPr>
            <p:ph idx="9" type="subTitle"/>
          </p:nvPr>
        </p:nvSpPr>
        <p:spPr>
          <a:xfrm>
            <a:off x="5415788" y="2526351"/>
            <a:ext cx="23172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4" name="Google Shape;294;p21"/>
          <p:cNvSpPr txBox="1"/>
          <p:nvPr>
            <p:ph idx="13" type="subTitle"/>
          </p:nvPr>
        </p:nvSpPr>
        <p:spPr>
          <a:xfrm>
            <a:off x="5416125" y="2826251"/>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21"/>
          <p:cNvSpPr txBox="1"/>
          <p:nvPr>
            <p:ph idx="14" type="subTitle"/>
          </p:nvPr>
        </p:nvSpPr>
        <p:spPr>
          <a:xfrm>
            <a:off x="5415963" y="3553087"/>
            <a:ext cx="23169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6" name="Google Shape;296;p21"/>
          <p:cNvSpPr txBox="1"/>
          <p:nvPr>
            <p:ph idx="15" type="subTitle"/>
          </p:nvPr>
        </p:nvSpPr>
        <p:spPr>
          <a:xfrm>
            <a:off x="5416013" y="3852989"/>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97" name="Google Shape;297;p21"/>
          <p:cNvGrpSpPr/>
          <p:nvPr/>
        </p:nvGrpSpPr>
        <p:grpSpPr>
          <a:xfrm>
            <a:off x="0" y="4569046"/>
            <a:ext cx="1022509" cy="572747"/>
            <a:chOff x="-77" y="3784091"/>
            <a:chExt cx="2423582" cy="1357541"/>
          </a:xfrm>
        </p:grpSpPr>
        <p:sp>
          <p:nvSpPr>
            <p:cNvPr id="298" name="Google Shape;298;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 name="Google Shape;303;p21"/>
          <p:cNvGrpSpPr/>
          <p:nvPr/>
        </p:nvGrpSpPr>
        <p:grpSpPr>
          <a:xfrm rot="10800000">
            <a:off x="8121500" y="-4"/>
            <a:ext cx="1022509" cy="572747"/>
            <a:chOff x="-77" y="3784091"/>
            <a:chExt cx="2423582" cy="1357541"/>
          </a:xfrm>
        </p:grpSpPr>
        <p:sp>
          <p:nvSpPr>
            <p:cNvPr id="304" name="Google Shape;304;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309" name="Shape 309"/>
        <p:cNvGrpSpPr/>
        <p:nvPr/>
      </p:nvGrpSpPr>
      <p:grpSpPr>
        <a:xfrm>
          <a:off x="0" y="0"/>
          <a:ext cx="0" cy="0"/>
          <a:chOff x="0" y="0"/>
          <a:chExt cx="0" cy="0"/>
        </a:xfrm>
      </p:grpSpPr>
      <p:grpSp>
        <p:nvGrpSpPr>
          <p:cNvPr id="310" name="Google Shape;310;p22"/>
          <p:cNvGrpSpPr/>
          <p:nvPr/>
        </p:nvGrpSpPr>
        <p:grpSpPr>
          <a:xfrm>
            <a:off x="-9" y="1669058"/>
            <a:ext cx="2781383" cy="1805382"/>
            <a:chOff x="8024127" y="984378"/>
            <a:chExt cx="2502369" cy="1624275"/>
          </a:xfrm>
        </p:grpSpPr>
        <p:sp>
          <p:nvSpPr>
            <p:cNvPr id="311" name="Google Shape;311;p22"/>
            <p:cNvSpPr/>
            <p:nvPr/>
          </p:nvSpPr>
          <p:spPr>
            <a:xfrm>
              <a:off x="8647339" y="2562003"/>
              <a:ext cx="65709" cy="30106"/>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a:off x="8759904" y="2562003"/>
              <a:ext cx="65680" cy="30106"/>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a:off x="8872440" y="2562003"/>
              <a:ext cx="65709" cy="30106"/>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2"/>
            <p:cNvSpPr/>
            <p:nvPr/>
          </p:nvSpPr>
          <p:spPr>
            <a:xfrm>
              <a:off x="10089400" y="2205025"/>
              <a:ext cx="25" cy="50050"/>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2"/>
            <p:cNvSpPr/>
            <p:nvPr/>
          </p:nvSpPr>
          <p:spPr>
            <a:xfrm>
              <a:off x="8024127" y="984378"/>
              <a:ext cx="2502369" cy="1624275"/>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2"/>
            <p:cNvSpPr/>
            <p:nvPr/>
          </p:nvSpPr>
          <p:spPr>
            <a:xfrm>
              <a:off x="8024127" y="984378"/>
              <a:ext cx="2502369" cy="262020"/>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2"/>
            <p:cNvSpPr/>
            <p:nvPr/>
          </p:nvSpPr>
          <p:spPr>
            <a:xfrm>
              <a:off x="8125057" y="1324952"/>
              <a:ext cx="2305388" cy="1198318"/>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2"/>
            <p:cNvSpPr/>
            <p:nvPr/>
          </p:nvSpPr>
          <p:spPr>
            <a:xfrm>
              <a:off x="8191986" y="1394818"/>
              <a:ext cx="54365" cy="1106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2"/>
            <p:cNvSpPr/>
            <p:nvPr/>
          </p:nvSpPr>
          <p:spPr>
            <a:xfrm>
              <a:off x="8385062" y="1394818"/>
              <a:ext cx="55354" cy="1106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2"/>
            <p:cNvSpPr/>
            <p:nvPr/>
          </p:nvSpPr>
          <p:spPr>
            <a:xfrm>
              <a:off x="8292887" y="1394818"/>
              <a:ext cx="43689" cy="120335"/>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2"/>
            <p:cNvSpPr/>
            <p:nvPr/>
          </p:nvSpPr>
          <p:spPr>
            <a:xfrm>
              <a:off x="8483055" y="1500548"/>
              <a:ext cx="31095" cy="31095"/>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2"/>
            <p:cNvSpPr/>
            <p:nvPr/>
          </p:nvSpPr>
          <p:spPr>
            <a:xfrm>
              <a:off x="8528666" y="1500548"/>
              <a:ext cx="31065" cy="31095"/>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2"/>
            <p:cNvSpPr/>
            <p:nvPr/>
          </p:nvSpPr>
          <p:spPr>
            <a:xfrm>
              <a:off x="8593674" y="1500548"/>
              <a:ext cx="31065" cy="31095"/>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
            <p:cNvSpPr/>
            <p:nvPr/>
          </p:nvSpPr>
          <p:spPr>
            <a:xfrm>
              <a:off x="8219152" y="1627656"/>
              <a:ext cx="1656300" cy="29"/>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2"/>
            <p:cNvSpPr/>
            <p:nvPr/>
          </p:nvSpPr>
          <p:spPr>
            <a:xfrm>
              <a:off x="9975312" y="1627656"/>
              <a:ext cx="128101" cy="29"/>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2"/>
            <p:cNvSpPr/>
            <p:nvPr/>
          </p:nvSpPr>
          <p:spPr>
            <a:xfrm>
              <a:off x="10174205" y="1627656"/>
              <a:ext cx="163035" cy="29"/>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2"/>
            <p:cNvSpPr/>
            <p:nvPr/>
          </p:nvSpPr>
          <p:spPr>
            <a:xfrm>
              <a:off x="8219152" y="1757673"/>
              <a:ext cx="1036300" cy="29"/>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2"/>
            <p:cNvSpPr/>
            <p:nvPr/>
          </p:nvSpPr>
          <p:spPr>
            <a:xfrm>
              <a:off x="9408676" y="1757673"/>
              <a:ext cx="186335" cy="29"/>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2"/>
            <p:cNvSpPr/>
            <p:nvPr/>
          </p:nvSpPr>
          <p:spPr>
            <a:xfrm>
              <a:off x="9090440" y="1832396"/>
              <a:ext cx="504581" cy="29"/>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2"/>
            <p:cNvSpPr/>
            <p:nvPr/>
          </p:nvSpPr>
          <p:spPr>
            <a:xfrm>
              <a:off x="8919673" y="1832396"/>
              <a:ext cx="101923" cy="29"/>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2"/>
            <p:cNvSpPr/>
            <p:nvPr/>
          </p:nvSpPr>
          <p:spPr>
            <a:xfrm>
              <a:off x="8737271" y="1832396"/>
              <a:ext cx="101894" cy="29"/>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2"/>
            <p:cNvSpPr/>
            <p:nvPr/>
          </p:nvSpPr>
          <p:spPr>
            <a:xfrm>
              <a:off x="8555829" y="1832396"/>
              <a:ext cx="100934" cy="29"/>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2"/>
            <p:cNvSpPr/>
            <p:nvPr/>
          </p:nvSpPr>
          <p:spPr>
            <a:xfrm>
              <a:off x="8373428" y="1832396"/>
              <a:ext cx="100934" cy="29"/>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2"/>
            <p:cNvSpPr/>
            <p:nvPr/>
          </p:nvSpPr>
          <p:spPr>
            <a:xfrm>
              <a:off x="8373428" y="1923582"/>
              <a:ext cx="1570900" cy="29"/>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2"/>
            <p:cNvSpPr/>
            <p:nvPr/>
          </p:nvSpPr>
          <p:spPr>
            <a:xfrm>
              <a:off x="8219152" y="1832396"/>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2"/>
            <p:cNvSpPr/>
            <p:nvPr/>
          </p:nvSpPr>
          <p:spPr>
            <a:xfrm>
              <a:off x="8219152" y="1923582"/>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2"/>
            <p:cNvSpPr/>
            <p:nvPr/>
          </p:nvSpPr>
          <p:spPr>
            <a:xfrm>
              <a:off x="8219152" y="2014798"/>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2"/>
            <p:cNvSpPr/>
            <p:nvPr/>
          </p:nvSpPr>
          <p:spPr>
            <a:xfrm>
              <a:off x="8219152" y="2105984"/>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2"/>
            <p:cNvSpPr/>
            <p:nvPr/>
          </p:nvSpPr>
          <p:spPr>
            <a:xfrm>
              <a:off x="10039331" y="1923582"/>
              <a:ext cx="216411" cy="29"/>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2"/>
            <p:cNvSpPr/>
            <p:nvPr/>
          </p:nvSpPr>
          <p:spPr>
            <a:xfrm>
              <a:off x="8369559" y="2014798"/>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2"/>
            <p:cNvSpPr/>
            <p:nvPr/>
          </p:nvSpPr>
          <p:spPr>
            <a:xfrm>
              <a:off x="8369559" y="2107933"/>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2"/>
            <p:cNvSpPr/>
            <p:nvPr/>
          </p:nvSpPr>
          <p:spPr>
            <a:xfrm>
              <a:off x="8369559" y="2202057"/>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2"/>
            <p:cNvSpPr/>
            <p:nvPr/>
          </p:nvSpPr>
          <p:spPr>
            <a:xfrm>
              <a:off x="8369559" y="2295192"/>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2"/>
            <p:cNvSpPr/>
            <p:nvPr/>
          </p:nvSpPr>
          <p:spPr>
            <a:xfrm>
              <a:off x="9090440" y="2295192"/>
              <a:ext cx="884929" cy="29"/>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2"/>
            <p:cNvSpPr/>
            <p:nvPr/>
          </p:nvSpPr>
          <p:spPr>
            <a:xfrm>
              <a:off x="9615336" y="2202057"/>
              <a:ext cx="360016" cy="29"/>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2"/>
            <p:cNvSpPr/>
            <p:nvPr/>
          </p:nvSpPr>
          <p:spPr>
            <a:xfrm>
              <a:off x="9832671" y="2105984"/>
              <a:ext cx="142674" cy="29"/>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22"/>
          <p:cNvGrpSpPr/>
          <p:nvPr/>
        </p:nvGrpSpPr>
        <p:grpSpPr>
          <a:xfrm flipH="1">
            <a:off x="7058589" y="1071875"/>
            <a:ext cx="2085403" cy="2999739"/>
            <a:chOff x="7435625" y="1209875"/>
            <a:chExt cx="1470250" cy="2114875"/>
          </a:xfrm>
        </p:grpSpPr>
        <p:sp>
          <p:nvSpPr>
            <p:cNvPr id="348" name="Google Shape;348;p22"/>
            <p:cNvSpPr/>
            <p:nvPr/>
          </p:nvSpPr>
          <p:spPr>
            <a:xfrm>
              <a:off x="7658275" y="3273025"/>
              <a:ext cx="120950" cy="12550"/>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7494000" y="3273025"/>
              <a:ext cx="120950" cy="12550"/>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7821725" y="3273025"/>
              <a:ext cx="120950" cy="12550"/>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a:off x="7970175" y="3087075"/>
              <a:ext cx="106775" cy="109250"/>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7970175" y="3087075"/>
              <a:ext cx="106775" cy="106750"/>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7980175" y="3096250"/>
              <a:ext cx="87600" cy="88400"/>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a:off x="7980175" y="3139600"/>
              <a:ext cx="87600" cy="45050"/>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p:nvPr/>
          </p:nvSpPr>
          <p:spPr>
            <a:xfrm>
              <a:off x="7631600" y="2647575"/>
              <a:ext cx="102600" cy="30900"/>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7753350" y="2647575"/>
              <a:ext cx="102600" cy="30900"/>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2"/>
            <p:cNvSpPr/>
            <p:nvPr/>
          </p:nvSpPr>
          <p:spPr>
            <a:xfrm>
              <a:off x="7478150" y="2827700"/>
              <a:ext cx="664675" cy="30900"/>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a:off x="7977675" y="2891100"/>
              <a:ext cx="130125" cy="31700"/>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2"/>
            <p:cNvSpPr/>
            <p:nvPr/>
          </p:nvSpPr>
          <p:spPr>
            <a:xfrm>
              <a:off x="7840925" y="2891100"/>
              <a:ext cx="117600" cy="31700"/>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a:off x="7735850" y="2445775"/>
              <a:ext cx="619625" cy="520400"/>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a:off x="7435625" y="1671050"/>
              <a:ext cx="1062450" cy="1653700"/>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7435625" y="1671050"/>
              <a:ext cx="1062450" cy="150125"/>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a:off x="7493175" y="1866200"/>
              <a:ext cx="949850" cy="1409350"/>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a:off x="7725000" y="1721075"/>
              <a:ext cx="50900" cy="25900"/>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a:off x="7539025" y="2031300"/>
              <a:ext cx="674675" cy="15875"/>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p:nvPr/>
          </p:nvSpPr>
          <p:spPr>
            <a:xfrm>
              <a:off x="8255375" y="2031300"/>
              <a:ext cx="65075" cy="15875"/>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2"/>
            <p:cNvSpPr/>
            <p:nvPr/>
          </p:nvSpPr>
          <p:spPr>
            <a:xfrm>
              <a:off x="8345450" y="2031300"/>
              <a:ext cx="52550" cy="15875"/>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p:nvPr/>
          </p:nvSpPr>
          <p:spPr>
            <a:xfrm>
              <a:off x="7539025" y="2105525"/>
              <a:ext cx="386150" cy="15875"/>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2"/>
            <p:cNvSpPr/>
            <p:nvPr/>
          </p:nvSpPr>
          <p:spPr>
            <a:xfrm>
              <a:off x="7931800" y="2105525"/>
              <a:ext cx="121800" cy="15875"/>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a:off x="7971850" y="2148050"/>
              <a:ext cx="81750" cy="16700"/>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7931800" y="2148050"/>
              <a:ext cx="24225" cy="16700"/>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7835900" y="2148050"/>
              <a:ext cx="73425" cy="16700"/>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a:off x="7731675" y="2148050"/>
              <a:ext cx="74250" cy="16700"/>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7627425" y="2148050"/>
              <a:ext cx="74250" cy="16700"/>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7627425" y="2200600"/>
              <a:ext cx="626300" cy="15875"/>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7539025" y="2148050"/>
              <a:ext cx="37550" cy="16700"/>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a:off x="7539025" y="2200600"/>
              <a:ext cx="37550" cy="15875"/>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7539025" y="2252300"/>
              <a:ext cx="37550" cy="16700"/>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7539025" y="2304850"/>
              <a:ext cx="37550" cy="15850"/>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p:nvPr/>
          </p:nvSpPr>
          <p:spPr>
            <a:xfrm>
              <a:off x="8292075" y="2200600"/>
              <a:ext cx="91750" cy="15875"/>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2"/>
            <p:cNvSpPr/>
            <p:nvPr/>
          </p:nvSpPr>
          <p:spPr>
            <a:xfrm>
              <a:off x="7624925" y="2252300"/>
              <a:ext cx="264375" cy="16700"/>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2"/>
            <p:cNvSpPr/>
            <p:nvPr/>
          </p:nvSpPr>
          <p:spPr>
            <a:xfrm>
              <a:off x="7971850" y="2412425"/>
              <a:ext cx="299400" cy="16700"/>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2"/>
            <p:cNvSpPr/>
            <p:nvPr/>
          </p:nvSpPr>
          <p:spPr>
            <a:xfrm>
              <a:off x="8049400" y="2359050"/>
              <a:ext cx="221850" cy="16700"/>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a:off x="8173650" y="2304850"/>
              <a:ext cx="97600" cy="15850"/>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p:nvPr/>
          </p:nvSpPr>
          <p:spPr>
            <a:xfrm>
              <a:off x="7539025" y="1958750"/>
              <a:ext cx="312750" cy="15875"/>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
            <p:cNvSpPr/>
            <p:nvPr/>
          </p:nvSpPr>
          <p:spPr>
            <a:xfrm>
              <a:off x="7539025" y="2539175"/>
              <a:ext cx="505400" cy="16700"/>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2"/>
            <p:cNvSpPr/>
            <p:nvPr/>
          </p:nvSpPr>
          <p:spPr>
            <a:xfrm>
              <a:off x="7539025" y="2603375"/>
              <a:ext cx="505400" cy="16725"/>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
            <p:cNvSpPr/>
            <p:nvPr/>
          </p:nvSpPr>
          <p:spPr>
            <a:xfrm>
              <a:off x="7539025" y="2667600"/>
              <a:ext cx="504550" cy="16700"/>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2"/>
            <p:cNvSpPr/>
            <p:nvPr/>
          </p:nvSpPr>
          <p:spPr>
            <a:xfrm>
              <a:off x="7539025" y="3051200"/>
              <a:ext cx="504550" cy="15875"/>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2"/>
            <p:cNvSpPr/>
            <p:nvPr/>
          </p:nvSpPr>
          <p:spPr>
            <a:xfrm>
              <a:off x="7998525" y="2464950"/>
              <a:ext cx="150125" cy="15875"/>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
            <p:cNvSpPr/>
            <p:nvPr/>
          </p:nvSpPr>
          <p:spPr>
            <a:xfrm>
              <a:off x="8197825" y="2464950"/>
              <a:ext cx="200175" cy="15875"/>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
            <p:cNvSpPr/>
            <p:nvPr/>
          </p:nvSpPr>
          <p:spPr>
            <a:xfrm>
              <a:off x="8197825" y="2539175"/>
              <a:ext cx="200175" cy="16700"/>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
            <p:cNvSpPr/>
            <p:nvPr/>
          </p:nvSpPr>
          <p:spPr>
            <a:xfrm>
              <a:off x="7539025"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2"/>
            <p:cNvSpPr/>
            <p:nvPr/>
          </p:nvSpPr>
          <p:spPr>
            <a:xfrm>
              <a:off x="7539025" y="3197150"/>
              <a:ext cx="76750" cy="16700"/>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2"/>
            <p:cNvSpPr/>
            <p:nvPr/>
          </p:nvSpPr>
          <p:spPr>
            <a:xfrm>
              <a:off x="7635775" y="3197150"/>
              <a:ext cx="469525" cy="16700"/>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2"/>
            <p:cNvSpPr/>
            <p:nvPr/>
          </p:nvSpPr>
          <p:spPr>
            <a:xfrm>
              <a:off x="7657450" y="3148775"/>
              <a:ext cx="75900" cy="15875"/>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7775025" y="3148775"/>
              <a:ext cx="76750" cy="15875"/>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a:off x="7893450" y="3148775"/>
              <a:ext cx="75925" cy="15875"/>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
            <p:cNvSpPr/>
            <p:nvPr/>
          </p:nvSpPr>
          <p:spPr>
            <a:xfrm>
              <a:off x="8011875" y="3148775"/>
              <a:ext cx="75900" cy="15875"/>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a:off x="8129450"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a:off x="8247875" y="3148775"/>
              <a:ext cx="51725" cy="15875"/>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a:off x="8089425" y="1209875"/>
              <a:ext cx="816450" cy="748075"/>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2"/>
            <p:cNvSpPr/>
            <p:nvPr/>
          </p:nvSpPr>
          <p:spPr>
            <a:xfrm>
              <a:off x="8134450" y="1359150"/>
              <a:ext cx="729725" cy="56127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2"/>
            <p:cNvSpPr/>
            <p:nvPr/>
          </p:nvSpPr>
          <p:spPr>
            <a:xfrm>
              <a:off x="8169475" y="1485925"/>
              <a:ext cx="518725" cy="12525"/>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a:off x="8719875" y="1485925"/>
              <a:ext cx="50050" cy="12525"/>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a:off x="8169475" y="1543450"/>
              <a:ext cx="296900" cy="12550"/>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
            <p:cNvSpPr/>
            <p:nvPr/>
          </p:nvSpPr>
          <p:spPr>
            <a:xfrm>
              <a:off x="8470525" y="1543450"/>
              <a:ext cx="94275" cy="12550"/>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
            <p:cNvSpPr/>
            <p:nvPr/>
          </p:nvSpPr>
          <p:spPr>
            <a:xfrm>
              <a:off x="8502225" y="1576825"/>
              <a:ext cx="62575" cy="11700"/>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2"/>
            <p:cNvSpPr/>
            <p:nvPr/>
          </p:nvSpPr>
          <p:spPr>
            <a:xfrm>
              <a:off x="8471375" y="1576825"/>
              <a:ext cx="18350" cy="11700"/>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2"/>
            <p:cNvSpPr/>
            <p:nvPr/>
          </p:nvSpPr>
          <p:spPr>
            <a:xfrm>
              <a:off x="8397150" y="1576825"/>
              <a:ext cx="56725" cy="11700"/>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2"/>
            <p:cNvSpPr/>
            <p:nvPr/>
          </p:nvSpPr>
          <p:spPr>
            <a:xfrm>
              <a:off x="8317075" y="1576825"/>
              <a:ext cx="56750" cy="11700"/>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2"/>
            <p:cNvSpPr/>
            <p:nvPr/>
          </p:nvSpPr>
          <p:spPr>
            <a:xfrm>
              <a:off x="8237025" y="1576825"/>
              <a:ext cx="56725" cy="11700"/>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p:nvPr/>
          </p:nvSpPr>
          <p:spPr>
            <a:xfrm>
              <a:off x="8237025" y="1616850"/>
              <a:ext cx="481200" cy="11700"/>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2"/>
            <p:cNvSpPr/>
            <p:nvPr/>
          </p:nvSpPr>
          <p:spPr>
            <a:xfrm>
              <a:off x="8169475" y="1576825"/>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
            <p:cNvSpPr/>
            <p:nvPr/>
          </p:nvSpPr>
          <p:spPr>
            <a:xfrm>
              <a:off x="8169475" y="1616850"/>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
            <p:cNvSpPr/>
            <p:nvPr/>
          </p:nvSpPr>
          <p:spPr>
            <a:xfrm>
              <a:off x="8169475" y="1656875"/>
              <a:ext cx="28375" cy="11700"/>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2"/>
            <p:cNvSpPr/>
            <p:nvPr/>
          </p:nvSpPr>
          <p:spPr>
            <a:xfrm>
              <a:off x="8747400" y="1616850"/>
              <a:ext cx="70900" cy="11700"/>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2"/>
            <p:cNvSpPr/>
            <p:nvPr/>
          </p:nvSpPr>
          <p:spPr>
            <a:xfrm>
              <a:off x="8235350" y="1656875"/>
              <a:ext cx="203525" cy="11700"/>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p:nvPr/>
          </p:nvSpPr>
          <p:spPr>
            <a:xfrm>
              <a:off x="8502225" y="1708575"/>
              <a:ext cx="229350" cy="12525"/>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p:nvPr/>
          </p:nvSpPr>
          <p:spPr>
            <a:xfrm>
              <a:off x="8656500" y="1681050"/>
              <a:ext cx="75075" cy="12550"/>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
            <p:cNvSpPr/>
            <p:nvPr/>
          </p:nvSpPr>
          <p:spPr>
            <a:xfrm>
              <a:off x="8169475" y="1430875"/>
              <a:ext cx="240200" cy="12550"/>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
            <p:cNvSpPr/>
            <p:nvPr/>
          </p:nvSpPr>
          <p:spPr>
            <a:xfrm>
              <a:off x="8169475" y="1821150"/>
              <a:ext cx="387800" cy="11700"/>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2"/>
            <p:cNvSpPr/>
            <p:nvPr/>
          </p:nvSpPr>
          <p:spPr>
            <a:xfrm>
              <a:off x="8522225" y="1749450"/>
              <a:ext cx="115125" cy="11700"/>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a:off x="8675675" y="1749450"/>
              <a:ext cx="153475" cy="11700"/>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a:off x="8675675" y="1806150"/>
              <a:ext cx="153475" cy="12525"/>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a:off x="8169475" y="1860350"/>
              <a:ext cx="58400" cy="12525"/>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2"/>
            <p:cNvSpPr/>
            <p:nvPr/>
          </p:nvSpPr>
          <p:spPr>
            <a:xfrm>
              <a:off x="8242875" y="1860350"/>
              <a:ext cx="361100" cy="12525"/>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8" name="Google Shape;428;p22"/>
          <p:cNvSpPr txBox="1"/>
          <p:nvPr>
            <p:ph type="ctrTitle"/>
          </p:nvPr>
        </p:nvSpPr>
        <p:spPr>
          <a:xfrm>
            <a:off x="1887750" y="611725"/>
            <a:ext cx="5368500" cy="101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29" name="Google Shape;429;p22"/>
          <p:cNvSpPr txBox="1"/>
          <p:nvPr>
            <p:ph idx="1" type="subTitle"/>
          </p:nvPr>
        </p:nvSpPr>
        <p:spPr>
          <a:xfrm>
            <a:off x="3044675" y="2305050"/>
            <a:ext cx="3054900" cy="101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30" name="Google Shape;430;p22"/>
          <p:cNvSpPr txBox="1"/>
          <p:nvPr/>
        </p:nvSpPr>
        <p:spPr>
          <a:xfrm>
            <a:off x="2228550" y="4151400"/>
            <a:ext cx="4686900" cy="417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accent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a:t>
            </a:r>
            <a:r>
              <a:rPr lang="en" sz="1200">
                <a:solidFill>
                  <a:schemeClr val="accent1"/>
                </a:solidFill>
                <a:latin typeface="Roboto"/>
                <a:ea typeface="Roboto"/>
                <a:cs typeface="Roboto"/>
                <a:sym typeface="Roboto"/>
              </a:rPr>
              <a:t> </a:t>
            </a:r>
            <a:r>
              <a:rPr b="1" lang="en" sz="1200">
                <a:solidFill>
                  <a:schemeClr val="accent1"/>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accent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infographics &amp; images by </a:t>
            </a:r>
            <a:r>
              <a:rPr b="1" lang="en" sz="1200">
                <a:solidFill>
                  <a:schemeClr val="accent1"/>
                </a:solidFill>
                <a:uFill>
                  <a:noFill/>
                </a:uFill>
                <a:latin typeface="Roboto"/>
                <a:ea typeface="Roboto"/>
                <a:cs typeface="Roboto"/>
                <a:sym typeface="Roboto"/>
                <a:hlinkClick r:id="rId4">
                  <a:extLst>
                    <a:ext uri="{A12FA001-AC4F-418D-AE19-62706E023703}">
                      <ahyp:hlinkClr val="tx"/>
                    </a:ext>
                  </a:extLst>
                </a:hlinkClick>
              </a:rPr>
              <a:t>Freepik</a:t>
            </a:r>
            <a:r>
              <a:rPr lang="en" sz="1200">
                <a:solidFill>
                  <a:schemeClr val="accent1"/>
                </a:solidFill>
                <a:latin typeface="Roboto"/>
                <a:ea typeface="Roboto"/>
                <a:cs typeface="Roboto"/>
                <a:sym typeface="Roboto"/>
              </a:rPr>
              <a:t> </a:t>
            </a:r>
            <a:endParaRPr sz="1200">
              <a:solidFill>
                <a:schemeClr val="accent1"/>
              </a:solidFill>
              <a:latin typeface="Roboto"/>
              <a:ea typeface="Roboto"/>
              <a:cs typeface="Roboto"/>
              <a:sym typeface="Robo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43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0" name="Google Shape;450;p23"/>
          <p:cNvGrpSpPr/>
          <p:nvPr/>
        </p:nvGrpSpPr>
        <p:grpSpPr>
          <a:xfrm flipH="1" rot="10800000">
            <a:off x="0" y="846"/>
            <a:ext cx="1022509" cy="572747"/>
            <a:chOff x="-77" y="3784091"/>
            <a:chExt cx="2423582" cy="1357541"/>
          </a:xfrm>
        </p:grpSpPr>
        <p:sp>
          <p:nvSpPr>
            <p:cNvPr id="451" name="Google Shape;451;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456" name="Shape 456"/>
        <p:cNvGrpSpPr/>
        <p:nvPr/>
      </p:nvGrpSpPr>
      <p:grpSpPr>
        <a:xfrm>
          <a:off x="0" y="0"/>
          <a:ext cx="0" cy="0"/>
          <a:chOff x="0" y="0"/>
          <a:chExt cx="0" cy="0"/>
        </a:xfrm>
      </p:grpSpPr>
      <p:grpSp>
        <p:nvGrpSpPr>
          <p:cNvPr id="457" name="Google Shape;457;p24"/>
          <p:cNvGrpSpPr/>
          <p:nvPr/>
        </p:nvGrpSpPr>
        <p:grpSpPr>
          <a:xfrm flipH="1" rot="5400000">
            <a:off x="-533027" y="3252941"/>
            <a:ext cx="2423582" cy="1357541"/>
            <a:chOff x="-77" y="3784091"/>
            <a:chExt cx="2423582" cy="1357541"/>
          </a:xfrm>
        </p:grpSpPr>
        <p:sp>
          <p:nvSpPr>
            <p:cNvPr id="458" name="Google Shape;458;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24"/>
          <p:cNvGrpSpPr/>
          <p:nvPr/>
        </p:nvGrpSpPr>
        <p:grpSpPr>
          <a:xfrm flipH="1" rot="-5400000">
            <a:off x="7253448" y="533016"/>
            <a:ext cx="2423582" cy="1357541"/>
            <a:chOff x="-77" y="3784091"/>
            <a:chExt cx="2423582" cy="1357541"/>
          </a:xfrm>
        </p:grpSpPr>
        <p:sp>
          <p:nvSpPr>
            <p:cNvPr id="464" name="Google Shape;464;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 name="Google Shape;16;p4"/>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ivvic"/>
              <a:buChar char="●"/>
              <a:defRPr sz="1200"/>
            </a:lvl1pPr>
            <a:lvl2pPr indent="-304800" lvl="1" marL="914400">
              <a:spcBef>
                <a:spcPts val="1600"/>
              </a:spcBef>
              <a:spcAft>
                <a:spcPts val="0"/>
              </a:spcAft>
              <a:buSzPts val="1200"/>
              <a:buFont typeface="Roboto Condensed Light"/>
              <a:buChar char="○"/>
              <a:defRPr sz="1200"/>
            </a:lvl2pPr>
            <a:lvl3pPr indent="-304800" lvl="2" marL="1371600">
              <a:spcBef>
                <a:spcPts val="1600"/>
              </a:spcBef>
              <a:spcAft>
                <a:spcPts val="0"/>
              </a:spcAft>
              <a:buSzPts val="1200"/>
              <a:buFont typeface="Roboto Condensed Light"/>
              <a:buChar char="■"/>
              <a:defRPr sz="1200"/>
            </a:lvl3pPr>
            <a:lvl4pPr indent="-304800" lvl="3" marL="1828800">
              <a:spcBef>
                <a:spcPts val="1600"/>
              </a:spcBef>
              <a:spcAft>
                <a:spcPts val="0"/>
              </a:spcAft>
              <a:buSzPts val="1200"/>
              <a:buFont typeface="Roboto Condensed Light"/>
              <a:buChar char="●"/>
              <a:defRPr sz="1200"/>
            </a:lvl4pPr>
            <a:lvl5pPr indent="-304800" lvl="4" marL="2286000">
              <a:spcBef>
                <a:spcPts val="1600"/>
              </a:spcBef>
              <a:spcAft>
                <a:spcPts val="0"/>
              </a:spcAft>
              <a:buSzPts val="1200"/>
              <a:buFont typeface="Roboto Condensed Light"/>
              <a:buChar char="○"/>
              <a:defRPr sz="1200"/>
            </a:lvl5pPr>
            <a:lvl6pPr indent="-304800" lvl="5" marL="2743200">
              <a:spcBef>
                <a:spcPts val="1600"/>
              </a:spcBef>
              <a:spcAft>
                <a:spcPts val="0"/>
              </a:spcAft>
              <a:buSzPts val="1200"/>
              <a:buFont typeface="Roboto Condensed Light"/>
              <a:buChar char="■"/>
              <a:defRPr sz="1200"/>
            </a:lvl6pPr>
            <a:lvl7pPr indent="-304800" lvl="6" marL="3200400">
              <a:spcBef>
                <a:spcPts val="1600"/>
              </a:spcBef>
              <a:spcAft>
                <a:spcPts val="0"/>
              </a:spcAft>
              <a:buSzPts val="1200"/>
              <a:buFont typeface="Roboto Condensed Light"/>
              <a:buChar char="●"/>
              <a:defRPr sz="1200"/>
            </a:lvl7pPr>
            <a:lvl8pPr indent="-304800" lvl="7" marL="3657600">
              <a:spcBef>
                <a:spcPts val="1600"/>
              </a:spcBef>
              <a:spcAft>
                <a:spcPts val="0"/>
              </a:spcAft>
              <a:buSzPts val="1200"/>
              <a:buFont typeface="Roboto Condensed Light"/>
              <a:buChar char="○"/>
              <a:defRPr sz="1200"/>
            </a:lvl8pPr>
            <a:lvl9pPr indent="-304800" lvl="8" marL="4114800">
              <a:spcBef>
                <a:spcPts val="1600"/>
              </a:spcBef>
              <a:spcAft>
                <a:spcPts val="1600"/>
              </a:spcAft>
              <a:buSzPts val="1200"/>
              <a:buFont typeface="Roboto Condensed Light"/>
              <a:buChar char="■"/>
              <a:defRPr sz="1200"/>
            </a:lvl9pPr>
          </a:lstStyle>
          <a:p/>
        </p:txBody>
      </p:sp>
      <p:grpSp>
        <p:nvGrpSpPr>
          <p:cNvPr id="17" name="Google Shape;17;p4"/>
          <p:cNvGrpSpPr/>
          <p:nvPr/>
        </p:nvGrpSpPr>
        <p:grpSpPr>
          <a:xfrm>
            <a:off x="0" y="4569046"/>
            <a:ext cx="1022509" cy="572747"/>
            <a:chOff x="-77" y="3784091"/>
            <a:chExt cx="2423582" cy="1357541"/>
          </a:xfrm>
        </p:grpSpPr>
        <p:sp>
          <p:nvSpPr>
            <p:cNvPr id="18" name="Google Shape;18;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4"/>
          <p:cNvGrpSpPr/>
          <p:nvPr/>
        </p:nvGrpSpPr>
        <p:grpSpPr>
          <a:xfrm rot="10800000">
            <a:off x="8121500" y="-4"/>
            <a:ext cx="1022509" cy="572747"/>
            <a:chOff x="-77" y="3784091"/>
            <a:chExt cx="2423582" cy="1357541"/>
          </a:xfrm>
        </p:grpSpPr>
        <p:sp>
          <p:nvSpPr>
            <p:cNvPr id="24" name="Google Shape;24;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5162060" y="2286734"/>
            <a:ext cx="2145300" cy="572700"/>
          </a:xfrm>
          <a:prstGeom prst="rect">
            <a:avLst/>
          </a:prstGeom>
        </p:spPr>
        <p:txBody>
          <a:bodyPr anchorCtr="0" anchor="b" bIns="91425" lIns="91425" spcFirstLastPara="1" rIns="91425" wrap="square" tIns="91425">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5"/>
          <p:cNvSpPr txBox="1"/>
          <p:nvPr>
            <p:ph idx="1" type="body"/>
          </p:nvPr>
        </p:nvSpPr>
        <p:spPr>
          <a:xfrm>
            <a:off x="5162065"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2" name="Google Shape;32;p5"/>
          <p:cNvSpPr txBox="1"/>
          <p:nvPr>
            <p:ph idx="2" type="body"/>
          </p:nvPr>
        </p:nvSpPr>
        <p:spPr>
          <a:xfrm>
            <a:off x="1836640"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3" name="Google Shape;33;p5"/>
          <p:cNvSpPr txBox="1"/>
          <p:nvPr>
            <p:ph idx="3" type="title"/>
          </p:nvPr>
        </p:nvSpPr>
        <p:spPr>
          <a:xfrm>
            <a:off x="1836635" y="2286734"/>
            <a:ext cx="21453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p5"/>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5" name="Google Shape;35;p5"/>
          <p:cNvGrpSpPr/>
          <p:nvPr/>
        </p:nvGrpSpPr>
        <p:grpSpPr>
          <a:xfrm>
            <a:off x="0" y="4569046"/>
            <a:ext cx="1022509" cy="572747"/>
            <a:chOff x="-77" y="3784091"/>
            <a:chExt cx="2423582" cy="1357541"/>
          </a:xfrm>
        </p:grpSpPr>
        <p:sp>
          <p:nvSpPr>
            <p:cNvPr id="36" name="Google Shape;36;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 name="Google Shape;41;p5"/>
          <p:cNvGrpSpPr/>
          <p:nvPr/>
        </p:nvGrpSpPr>
        <p:grpSpPr>
          <a:xfrm flipH="1">
            <a:off x="8121500" y="4569046"/>
            <a:ext cx="1022509" cy="572747"/>
            <a:chOff x="-77" y="3784091"/>
            <a:chExt cx="2423582" cy="1357541"/>
          </a:xfrm>
        </p:grpSpPr>
        <p:sp>
          <p:nvSpPr>
            <p:cNvPr id="42" name="Google Shape;42;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1" name="Shape 61"/>
        <p:cNvGrpSpPr/>
        <p:nvPr/>
      </p:nvGrpSpPr>
      <p:grpSpPr>
        <a:xfrm>
          <a:off x="0" y="0"/>
          <a:ext cx="0" cy="0"/>
          <a:chOff x="0" y="0"/>
          <a:chExt cx="0" cy="0"/>
        </a:xfrm>
      </p:grpSpPr>
      <p:sp>
        <p:nvSpPr>
          <p:cNvPr id="62" name="Google Shape;62;p7"/>
          <p:cNvSpPr txBox="1"/>
          <p:nvPr>
            <p:ph type="title"/>
          </p:nvPr>
        </p:nvSpPr>
        <p:spPr>
          <a:xfrm>
            <a:off x="4939700" y="1288261"/>
            <a:ext cx="1905300" cy="970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3" name="Google Shape;63;p7"/>
          <p:cNvSpPr txBox="1"/>
          <p:nvPr>
            <p:ph idx="1" type="body"/>
          </p:nvPr>
        </p:nvSpPr>
        <p:spPr>
          <a:xfrm>
            <a:off x="4939700" y="2182538"/>
            <a:ext cx="1905300" cy="180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4" name="Shape 64"/>
        <p:cNvGrpSpPr/>
        <p:nvPr/>
      </p:nvGrpSpPr>
      <p:grpSpPr>
        <a:xfrm>
          <a:off x="0" y="0"/>
          <a:ext cx="0" cy="0"/>
          <a:chOff x="0" y="0"/>
          <a:chExt cx="0" cy="0"/>
        </a:xfrm>
      </p:grpSpPr>
      <p:sp>
        <p:nvSpPr>
          <p:cNvPr id="65" name="Google Shape;65;p8"/>
          <p:cNvSpPr txBox="1"/>
          <p:nvPr>
            <p:ph type="title"/>
          </p:nvPr>
        </p:nvSpPr>
        <p:spPr>
          <a:xfrm>
            <a:off x="2235000" y="1340850"/>
            <a:ext cx="4674000" cy="246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66" name="Google Shape;66;p8"/>
          <p:cNvGrpSpPr/>
          <p:nvPr/>
        </p:nvGrpSpPr>
        <p:grpSpPr>
          <a:xfrm>
            <a:off x="-77" y="3784091"/>
            <a:ext cx="2423582" cy="1357541"/>
            <a:chOff x="-77" y="3784091"/>
            <a:chExt cx="2423582" cy="1357541"/>
          </a:xfrm>
        </p:grpSpPr>
        <p:sp>
          <p:nvSpPr>
            <p:cNvPr id="67" name="Google Shape;67;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 name="Google Shape;72;p8"/>
          <p:cNvGrpSpPr/>
          <p:nvPr/>
        </p:nvGrpSpPr>
        <p:grpSpPr>
          <a:xfrm rot="10800000">
            <a:off x="6720423" y="-9"/>
            <a:ext cx="2423582" cy="1357541"/>
            <a:chOff x="-77" y="3784091"/>
            <a:chExt cx="2423582" cy="1357541"/>
          </a:xfrm>
        </p:grpSpPr>
        <p:sp>
          <p:nvSpPr>
            <p:cNvPr id="73" name="Google Shape;73;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8" name="Shape 78"/>
        <p:cNvGrpSpPr/>
        <p:nvPr/>
      </p:nvGrpSpPr>
      <p:grpSpPr>
        <a:xfrm>
          <a:off x="0" y="0"/>
          <a:ext cx="0" cy="0"/>
          <a:chOff x="0" y="0"/>
          <a:chExt cx="0" cy="0"/>
        </a:xfrm>
      </p:grpSpPr>
      <p:sp>
        <p:nvSpPr>
          <p:cNvPr id="79" name="Google Shape;79;p9"/>
          <p:cNvSpPr txBox="1"/>
          <p:nvPr>
            <p:ph type="title"/>
          </p:nvPr>
        </p:nvSpPr>
        <p:spPr>
          <a:xfrm>
            <a:off x="1052800" y="1689450"/>
            <a:ext cx="2617200" cy="1001100"/>
          </a:xfrm>
          <a:prstGeom prst="rect">
            <a:avLst/>
          </a:prstGeom>
        </p:spPr>
        <p:txBody>
          <a:bodyPr anchorCtr="0" anchor="b" bIns="91425" lIns="91425" spcFirstLastPara="1" rIns="91425" wrap="square" tIns="91425">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0" name="Google Shape;80;p9"/>
          <p:cNvSpPr txBox="1"/>
          <p:nvPr>
            <p:ph idx="1" type="subTitle"/>
          </p:nvPr>
        </p:nvSpPr>
        <p:spPr>
          <a:xfrm>
            <a:off x="1638300" y="2658650"/>
            <a:ext cx="2031600" cy="6627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1" name="Google Shape;81;p9"/>
          <p:cNvSpPr txBox="1"/>
          <p:nvPr>
            <p:ph idx="2" type="body"/>
          </p:nvPr>
        </p:nvSpPr>
        <p:spPr>
          <a:xfrm>
            <a:off x="4001475" y="1440000"/>
            <a:ext cx="4422600" cy="2263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82" name="Google Shape;82;p9"/>
          <p:cNvGrpSpPr/>
          <p:nvPr/>
        </p:nvGrpSpPr>
        <p:grpSpPr>
          <a:xfrm>
            <a:off x="720000" y="1013625"/>
            <a:ext cx="95400" cy="3116250"/>
            <a:chOff x="4524300" y="1013625"/>
            <a:chExt cx="95400" cy="3116250"/>
          </a:xfrm>
        </p:grpSpPr>
        <p:sp>
          <p:nvSpPr>
            <p:cNvPr id="83" name="Google Shape;83;p9"/>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9"/>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9"/>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9"/>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9"/>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9" name="Shape 89"/>
        <p:cNvGrpSpPr/>
        <p:nvPr/>
      </p:nvGrpSpPr>
      <p:grpSpPr>
        <a:xfrm>
          <a:off x="0" y="0"/>
          <a:ext cx="0" cy="0"/>
          <a:chOff x="0" y="0"/>
          <a:chExt cx="0" cy="0"/>
        </a:xfrm>
      </p:grpSpPr>
      <p:sp>
        <p:nvSpPr>
          <p:cNvPr id="90" name="Google Shape;90;p10"/>
          <p:cNvSpPr txBox="1"/>
          <p:nvPr>
            <p:ph type="title"/>
          </p:nvPr>
        </p:nvSpPr>
        <p:spPr>
          <a:xfrm>
            <a:off x="1552575" y="531500"/>
            <a:ext cx="4714800" cy="15336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3400">
                <a:solidFill>
                  <a:schemeClr val="dk2"/>
                </a:solidFill>
              </a:defRPr>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13367C"/>
            </a:gs>
            <a:gs pos="100000">
              <a:schemeClr val="dk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472" name="Shape 472"/>
        <p:cNvGrpSpPr/>
        <p:nvPr/>
      </p:nvGrpSpPr>
      <p:grpSpPr>
        <a:xfrm>
          <a:off x="0" y="0"/>
          <a:ext cx="0" cy="0"/>
          <a:chOff x="0" y="0"/>
          <a:chExt cx="0" cy="0"/>
        </a:xfrm>
      </p:grpSpPr>
      <p:sp>
        <p:nvSpPr>
          <p:cNvPr id="473" name="Google Shape;473;p25"/>
          <p:cNvSpPr txBox="1"/>
          <p:nvPr>
            <p:ph type="ctrTitle"/>
          </p:nvPr>
        </p:nvSpPr>
        <p:spPr>
          <a:xfrm>
            <a:off x="729325" y="948331"/>
            <a:ext cx="4079700" cy="240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API Validation Testing Using Karate </a:t>
            </a:r>
            <a:endParaRPr/>
          </a:p>
        </p:txBody>
      </p:sp>
      <p:sp>
        <p:nvSpPr>
          <p:cNvPr id="474" name="Google Shape;474;p25"/>
          <p:cNvSpPr txBox="1"/>
          <p:nvPr>
            <p:ph idx="1" type="subTitle"/>
          </p:nvPr>
        </p:nvSpPr>
        <p:spPr>
          <a:xfrm>
            <a:off x="720000" y="3387625"/>
            <a:ext cx="4272600" cy="10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Niculiță Cristiana Teodora, Grupa 344</a:t>
            </a:r>
            <a:endParaRPr sz="1700"/>
          </a:p>
          <a:p>
            <a:pPr indent="0" lvl="0" marL="0" rtl="0" algn="l">
              <a:spcBef>
                <a:spcPts val="0"/>
              </a:spcBef>
              <a:spcAft>
                <a:spcPts val="0"/>
              </a:spcAft>
              <a:buNone/>
            </a:pPr>
            <a:r>
              <a:rPr lang="en" sz="1700"/>
              <a:t>Duca Cosmina Elena, Grupa 333</a:t>
            </a:r>
            <a:endParaRPr sz="1700"/>
          </a:p>
          <a:p>
            <a:pPr indent="0" lvl="0" marL="0" rtl="0" algn="l">
              <a:spcBef>
                <a:spcPts val="0"/>
              </a:spcBef>
              <a:spcAft>
                <a:spcPts val="0"/>
              </a:spcAft>
              <a:buNone/>
            </a:pPr>
            <a:r>
              <a:rPr lang="en" sz="1700"/>
              <a:t>Voinea Ana-Maria, Grupa 333</a:t>
            </a:r>
            <a:endParaRPr sz="1700"/>
          </a:p>
          <a:p>
            <a:pPr indent="0" lvl="0" marL="0" rtl="0" algn="l">
              <a:spcBef>
                <a:spcPts val="0"/>
              </a:spcBef>
              <a:spcAft>
                <a:spcPts val="0"/>
              </a:spcAft>
              <a:buNone/>
            </a:pPr>
            <a:r>
              <a:t/>
            </a:r>
            <a:endParaRPr sz="1700"/>
          </a:p>
        </p:txBody>
      </p:sp>
      <p:sp>
        <p:nvSpPr>
          <p:cNvPr id="475" name="Google Shape;475;p25"/>
          <p:cNvSpPr/>
          <p:nvPr/>
        </p:nvSpPr>
        <p:spPr>
          <a:xfrm>
            <a:off x="5827391" y="2727835"/>
            <a:ext cx="2584558" cy="1618980"/>
          </a:xfrm>
          <a:custGeom>
            <a:rect b="b" l="l" r="r" t="t"/>
            <a:pathLst>
              <a:path extrusionOk="0" h="61746" w="98572">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5"/>
          <p:cNvSpPr/>
          <p:nvPr/>
        </p:nvSpPr>
        <p:spPr>
          <a:xfrm>
            <a:off x="6036442" y="2901883"/>
            <a:ext cx="2166454" cy="938519"/>
          </a:xfrm>
          <a:custGeom>
            <a:rect b="b" l="l" r="r" t="t"/>
            <a:pathLst>
              <a:path extrusionOk="0" h="35794" w="82626">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5"/>
          <p:cNvSpPr/>
          <p:nvPr/>
        </p:nvSpPr>
        <p:spPr>
          <a:xfrm>
            <a:off x="6804345" y="3515875"/>
            <a:ext cx="125987" cy="13162"/>
          </a:xfrm>
          <a:custGeom>
            <a:rect b="b" l="l" r="r" t="t"/>
            <a:pathLst>
              <a:path extrusionOk="0" h="502" w="4805">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5"/>
          <p:cNvSpPr/>
          <p:nvPr/>
        </p:nvSpPr>
        <p:spPr>
          <a:xfrm>
            <a:off x="6804345" y="3204513"/>
            <a:ext cx="125987" cy="13136"/>
          </a:xfrm>
          <a:custGeom>
            <a:rect b="b" l="l" r="r" t="t"/>
            <a:pathLst>
              <a:path extrusionOk="0" h="501" w="4805">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5"/>
          <p:cNvSpPr/>
          <p:nvPr/>
        </p:nvSpPr>
        <p:spPr>
          <a:xfrm>
            <a:off x="6804345" y="3061064"/>
            <a:ext cx="125987" cy="13162"/>
          </a:xfrm>
          <a:custGeom>
            <a:rect b="b" l="l" r="r" t="t"/>
            <a:pathLst>
              <a:path extrusionOk="0" h="502" w="4805">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5"/>
          <p:cNvSpPr/>
          <p:nvPr/>
        </p:nvSpPr>
        <p:spPr>
          <a:xfrm>
            <a:off x="6804345" y="3360207"/>
            <a:ext cx="125987" cy="12271"/>
          </a:xfrm>
          <a:custGeom>
            <a:rect b="b" l="l" r="r" t="t"/>
            <a:pathLst>
              <a:path extrusionOk="0" h="468" w="4805">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5"/>
          <p:cNvSpPr/>
          <p:nvPr/>
        </p:nvSpPr>
        <p:spPr>
          <a:xfrm>
            <a:off x="6288337" y="3360207"/>
            <a:ext cx="126826" cy="13136"/>
          </a:xfrm>
          <a:custGeom>
            <a:rect b="b" l="l" r="r" t="t"/>
            <a:pathLst>
              <a:path extrusionOk="0" h="501" w="4837">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5"/>
          <p:cNvSpPr/>
          <p:nvPr/>
        </p:nvSpPr>
        <p:spPr>
          <a:xfrm>
            <a:off x="6804345" y="2967485"/>
            <a:ext cx="125987" cy="13162"/>
          </a:xfrm>
          <a:custGeom>
            <a:rect b="b" l="l" r="r" t="t"/>
            <a:pathLst>
              <a:path extrusionOk="0" h="502" w="4805">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5"/>
          <p:cNvSpPr/>
          <p:nvPr/>
        </p:nvSpPr>
        <p:spPr>
          <a:xfrm>
            <a:off x="6288337" y="3061064"/>
            <a:ext cx="126826" cy="13162"/>
          </a:xfrm>
          <a:custGeom>
            <a:rect b="b" l="l" r="r" t="t"/>
            <a:pathLst>
              <a:path extrusionOk="0" h="502" w="4837">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5"/>
          <p:cNvSpPr/>
          <p:nvPr/>
        </p:nvSpPr>
        <p:spPr>
          <a:xfrm>
            <a:off x="6116020" y="3204513"/>
            <a:ext cx="299144" cy="13136"/>
          </a:xfrm>
          <a:custGeom>
            <a:rect b="b" l="l" r="r" t="t"/>
            <a:pathLst>
              <a:path extrusionOk="0" h="501" w="11409">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5"/>
          <p:cNvSpPr/>
          <p:nvPr/>
        </p:nvSpPr>
        <p:spPr>
          <a:xfrm>
            <a:off x="6288337" y="3671568"/>
            <a:ext cx="126826" cy="13136"/>
          </a:xfrm>
          <a:custGeom>
            <a:rect b="b" l="l" r="r" t="t"/>
            <a:pathLst>
              <a:path extrusionOk="0" h="501" w="4837">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5"/>
          <p:cNvSpPr/>
          <p:nvPr/>
        </p:nvSpPr>
        <p:spPr>
          <a:xfrm>
            <a:off x="6288337" y="3515875"/>
            <a:ext cx="126826" cy="13162"/>
          </a:xfrm>
          <a:custGeom>
            <a:rect b="b" l="l" r="r" t="t"/>
            <a:pathLst>
              <a:path extrusionOk="0" h="502" w="4837">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5"/>
          <p:cNvSpPr/>
          <p:nvPr/>
        </p:nvSpPr>
        <p:spPr>
          <a:xfrm>
            <a:off x="6288337" y="2967485"/>
            <a:ext cx="126826" cy="13162"/>
          </a:xfrm>
          <a:custGeom>
            <a:rect b="b" l="l" r="r" t="t"/>
            <a:pathLst>
              <a:path extrusionOk="0" h="502" w="4837">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5"/>
          <p:cNvSpPr/>
          <p:nvPr/>
        </p:nvSpPr>
        <p:spPr>
          <a:xfrm>
            <a:off x="7147196" y="2967485"/>
            <a:ext cx="126852" cy="13162"/>
          </a:xfrm>
          <a:custGeom>
            <a:rect b="b" l="l" r="r" t="t"/>
            <a:pathLst>
              <a:path extrusionOk="0" h="502" w="4838">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5"/>
          <p:cNvSpPr/>
          <p:nvPr/>
        </p:nvSpPr>
        <p:spPr>
          <a:xfrm>
            <a:off x="7147196" y="3061064"/>
            <a:ext cx="126852" cy="13162"/>
          </a:xfrm>
          <a:custGeom>
            <a:rect b="b" l="l" r="r" t="t"/>
            <a:pathLst>
              <a:path extrusionOk="0" h="502" w="4838">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5"/>
          <p:cNvSpPr/>
          <p:nvPr/>
        </p:nvSpPr>
        <p:spPr>
          <a:xfrm>
            <a:off x="7147196" y="3204513"/>
            <a:ext cx="126852" cy="13136"/>
          </a:xfrm>
          <a:custGeom>
            <a:rect b="b" l="l" r="r" t="t"/>
            <a:pathLst>
              <a:path extrusionOk="0" h="501" w="4838">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5"/>
          <p:cNvSpPr/>
          <p:nvPr/>
        </p:nvSpPr>
        <p:spPr>
          <a:xfrm>
            <a:off x="6975771" y="3061064"/>
            <a:ext cx="126852" cy="13162"/>
          </a:xfrm>
          <a:custGeom>
            <a:rect b="b" l="l" r="r" t="t"/>
            <a:pathLst>
              <a:path extrusionOk="0" h="502" w="4838">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5"/>
          <p:cNvSpPr/>
          <p:nvPr/>
        </p:nvSpPr>
        <p:spPr>
          <a:xfrm>
            <a:off x="6975771" y="3204513"/>
            <a:ext cx="126852" cy="13136"/>
          </a:xfrm>
          <a:custGeom>
            <a:rect b="b" l="l" r="r" t="t"/>
            <a:pathLst>
              <a:path extrusionOk="0" h="501" w="4838">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5"/>
          <p:cNvSpPr/>
          <p:nvPr/>
        </p:nvSpPr>
        <p:spPr>
          <a:xfrm>
            <a:off x="6975771" y="3360207"/>
            <a:ext cx="126852" cy="12271"/>
          </a:xfrm>
          <a:custGeom>
            <a:rect b="b" l="l" r="r" t="t"/>
            <a:pathLst>
              <a:path extrusionOk="0" h="468" w="4838">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5"/>
          <p:cNvSpPr/>
          <p:nvPr/>
        </p:nvSpPr>
        <p:spPr>
          <a:xfrm>
            <a:off x="7147196" y="3360207"/>
            <a:ext cx="126852" cy="12271"/>
          </a:xfrm>
          <a:custGeom>
            <a:rect b="b" l="l" r="r" t="t"/>
            <a:pathLst>
              <a:path extrusionOk="0" h="468" w="4838">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5"/>
          <p:cNvSpPr/>
          <p:nvPr/>
        </p:nvSpPr>
        <p:spPr>
          <a:xfrm>
            <a:off x="6975771"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5"/>
          <p:cNvSpPr/>
          <p:nvPr/>
        </p:nvSpPr>
        <p:spPr>
          <a:xfrm>
            <a:off x="6975771" y="2967485"/>
            <a:ext cx="126852" cy="13162"/>
          </a:xfrm>
          <a:custGeom>
            <a:rect b="b" l="l" r="r" t="t"/>
            <a:pathLst>
              <a:path extrusionOk="0" h="502" w="4838">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5"/>
          <p:cNvSpPr/>
          <p:nvPr/>
        </p:nvSpPr>
        <p:spPr>
          <a:xfrm>
            <a:off x="7147196" y="3515875"/>
            <a:ext cx="126852" cy="13162"/>
          </a:xfrm>
          <a:custGeom>
            <a:rect b="b" l="l" r="r" t="t"/>
            <a:pathLst>
              <a:path extrusionOk="0" h="502" w="4838">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5"/>
          <p:cNvSpPr/>
          <p:nvPr/>
        </p:nvSpPr>
        <p:spPr>
          <a:xfrm>
            <a:off x="6804345" y="3671568"/>
            <a:ext cx="814315" cy="13136"/>
          </a:xfrm>
          <a:custGeom>
            <a:rect b="b" l="l" r="r" t="t"/>
            <a:pathLst>
              <a:path extrusionOk="0" h="501" w="31057">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5"/>
          <p:cNvSpPr/>
          <p:nvPr/>
        </p:nvSpPr>
        <p:spPr>
          <a:xfrm>
            <a:off x="6632054" y="3515875"/>
            <a:ext cx="126852" cy="13162"/>
          </a:xfrm>
          <a:custGeom>
            <a:rect b="b" l="l" r="r" t="t"/>
            <a:pathLst>
              <a:path extrusionOk="0" h="502" w="4838">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5"/>
          <p:cNvSpPr/>
          <p:nvPr/>
        </p:nvSpPr>
        <p:spPr>
          <a:xfrm>
            <a:off x="6459763" y="29674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5"/>
          <p:cNvSpPr/>
          <p:nvPr/>
        </p:nvSpPr>
        <p:spPr>
          <a:xfrm>
            <a:off x="6632054" y="3671568"/>
            <a:ext cx="126852" cy="13136"/>
          </a:xfrm>
          <a:custGeom>
            <a:rect b="b" l="l" r="r" t="t"/>
            <a:pathLst>
              <a:path extrusionOk="0" h="501" w="4838">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5"/>
          <p:cNvSpPr/>
          <p:nvPr/>
        </p:nvSpPr>
        <p:spPr>
          <a:xfrm>
            <a:off x="6459763" y="3671568"/>
            <a:ext cx="126826" cy="13136"/>
          </a:xfrm>
          <a:custGeom>
            <a:rect b="b" l="l" r="r" t="t"/>
            <a:pathLst>
              <a:path extrusionOk="0" h="501" w="4837">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5"/>
          <p:cNvSpPr/>
          <p:nvPr/>
        </p:nvSpPr>
        <p:spPr>
          <a:xfrm>
            <a:off x="6459763" y="3061064"/>
            <a:ext cx="126826" cy="13162"/>
          </a:xfrm>
          <a:custGeom>
            <a:rect b="b" l="l" r="r" t="t"/>
            <a:pathLst>
              <a:path extrusionOk="0" h="502" w="4837">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5"/>
          <p:cNvSpPr/>
          <p:nvPr/>
        </p:nvSpPr>
        <p:spPr>
          <a:xfrm>
            <a:off x="6459763" y="3515875"/>
            <a:ext cx="126826" cy="13162"/>
          </a:xfrm>
          <a:custGeom>
            <a:rect b="b" l="l" r="r" t="t"/>
            <a:pathLst>
              <a:path extrusionOk="0" h="502" w="4837">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5"/>
          <p:cNvSpPr/>
          <p:nvPr/>
        </p:nvSpPr>
        <p:spPr>
          <a:xfrm>
            <a:off x="6459763" y="3204513"/>
            <a:ext cx="126826" cy="13136"/>
          </a:xfrm>
          <a:custGeom>
            <a:rect b="b" l="l" r="r" t="t"/>
            <a:pathLst>
              <a:path extrusionOk="0" h="501" w="4837">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5"/>
          <p:cNvSpPr/>
          <p:nvPr/>
        </p:nvSpPr>
        <p:spPr>
          <a:xfrm>
            <a:off x="6459763" y="3360207"/>
            <a:ext cx="126826" cy="13136"/>
          </a:xfrm>
          <a:custGeom>
            <a:rect b="b" l="l" r="r" t="t"/>
            <a:pathLst>
              <a:path extrusionOk="0" h="501" w="4837">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5"/>
          <p:cNvSpPr/>
          <p:nvPr/>
        </p:nvSpPr>
        <p:spPr>
          <a:xfrm>
            <a:off x="6632054" y="2967485"/>
            <a:ext cx="126852" cy="13162"/>
          </a:xfrm>
          <a:custGeom>
            <a:rect b="b" l="l" r="r" t="t"/>
            <a:pathLst>
              <a:path extrusionOk="0" h="502" w="4838">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5"/>
          <p:cNvSpPr/>
          <p:nvPr/>
        </p:nvSpPr>
        <p:spPr>
          <a:xfrm>
            <a:off x="6632054" y="3204513"/>
            <a:ext cx="126852" cy="13136"/>
          </a:xfrm>
          <a:custGeom>
            <a:rect b="b" l="l" r="r" t="t"/>
            <a:pathLst>
              <a:path extrusionOk="0" h="501" w="4838">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5"/>
          <p:cNvSpPr/>
          <p:nvPr/>
        </p:nvSpPr>
        <p:spPr>
          <a:xfrm>
            <a:off x="6632054" y="3061064"/>
            <a:ext cx="126852" cy="13162"/>
          </a:xfrm>
          <a:custGeom>
            <a:rect b="b" l="l" r="r" t="t"/>
            <a:pathLst>
              <a:path extrusionOk="0" h="502" w="4838">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5"/>
          <p:cNvSpPr/>
          <p:nvPr/>
        </p:nvSpPr>
        <p:spPr>
          <a:xfrm>
            <a:off x="6632054" y="3360207"/>
            <a:ext cx="126852" cy="13136"/>
          </a:xfrm>
          <a:custGeom>
            <a:rect b="b" l="l" r="r" t="t"/>
            <a:pathLst>
              <a:path extrusionOk="0" h="501" w="4838">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5"/>
          <p:cNvSpPr/>
          <p:nvPr/>
        </p:nvSpPr>
        <p:spPr>
          <a:xfrm>
            <a:off x="6792100" y="3891973"/>
            <a:ext cx="649889" cy="380478"/>
          </a:xfrm>
          <a:custGeom>
            <a:rect b="b" l="l" r="r" t="t"/>
            <a:pathLst>
              <a:path extrusionOk="0" h="14511" w="24786">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6116020" y="2967485"/>
            <a:ext cx="2017786" cy="822181"/>
          </a:xfrm>
          <a:custGeom>
            <a:rect b="b" l="l" r="r" t="t"/>
            <a:pathLst>
              <a:path extrusionOk="0" h="31357" w="76956">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a:off x="6116020" y="3061064"/>
            <a:ext cx="126852" cy="13162"/>
          </a:xfrm>
          <a:custGeom>
            <a:rect b="b" l="l" r="r" t="t"/>
            <a:pathLst>
              <a:path extrusionOk="0" h="502" w="4838">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p:nvPr/>
        </p:nvSpPr>
        <p:spPr>
          <a:xfrm>
            <a:off x="6116020" y="3671568"/>
            <a:ext cx="126852" cy="13136"/>
          </a:xfrm>
          <a:custGeom>
            <a:rect b="b" l="l" r="r" t="t"/>
            <a:pathLst>
              <a:path extrusionOk="0" h="501" w="4838">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5"/>
          <p:cNvSpPr/>
          <p:nvPr/>
        </p:nvSpPr>
        <p:spPr>
          <a:xfrm>
            <a:off x="6116020"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5"/>
          <p:cNvSpPr/>
          <p:nvPr/>
        </p:nvSpPr>
        <p:spPr>
          <a:xfrm>
            <a:off x="6116020" y="3360207"/>
            <a:ext cx="126852" cy="13136"/>
          </a:xfrm>
          <a:custGeom>
            <a:rect b="b" l="l" r="r" t="t"/>
            <a:pathLst>
              <a:path extrusionOk="0" h="501" w="4838">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5"/>
          <p:cNvSpPr/>
          <p:nvPr/>
        </p:nvSpPr>
        <p:spPr>
          <a:xfrm>
            <a:off x="7319514" y="3515875"/>
            <a:ext cx="126826" cy="13162"/>
          </a:xfrm>
          <a:custGeom>
            <a:rect b="b" l="l" r="r" t="t"/>
            <a:pathLst>
              <a:path extrusionOk="0" h="502" w="4837">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p:nvPr/>
        </p:nvSpPr>
        <p:spPr>
          <a:xfrm>
            <a:off x="7319514" y="3204513"/>
            <a:ext cx="126826" cy="13136"/>
          </a:xfrm>
          <a:custGeom>
            <a:rect b="b" l="l" r="r" t="t"/>
            <a:pathLst>
              <a:path extrusionOk="0" h="501" w="4837">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a:off x="7319514" y="3360207"/>
            <a:ext cx="126826" cy="12271"/>
          </a:xfrm>
          <a:custGeom>
            <a:rect b="b" l="l" r="r" t="t"/>
            <a:pathLst>
              <a:path extrusionOk="0" h="468" w="4837">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7835522" y="2967485"/>
            <a:ext cx="126852" cy="13162"/>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a:off x="7319514" y="3061064"/>
            <a:ext cx="126826" cy="13162"/>
          </a:xfrm>
          <a:custGeom>
            <a:rect b="b" l="l" r="r" t="t"/>
            <a:pathLst>
              <a:path extrusionOk="0" h="502" w="4837">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a:off x="7319514" y="29674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5"/>
          <p:cNvSpPr/>
          <p:nvPr/>
        </p:nvSpPr>
        <p:spPr>
          <a:xfrm>
            <a:off x="7835522" y="3671568"/>
            <a:ext cx="126852" cy="13136"/>
          </a:xfrm>
          <a:custGeom>
            <a:rect b="b" l="l" r="r" t="t"/>
            <a:pathLst>
              <a:path extrusionOk="0" h="501" w="4838">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5"/>
          <p:cNvSpPr/>
          <p:nvPr/>
        </p:nvSpPr>
        <p:spPr>
          <a:xfrm>
            <a:off x="7663231" y="2967485"/>
            <a:ext cx="126852" cy="13162"/>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5"/>
          <p:cNvSpPr/>
          <p:nvPr/>
        </p:nvSpPr>
        <p:spPr>
          <a:xfrm>
            <a:off x="7663231" y="3204513"/>
            <a:ext cx="126852" cy="13136"/>
          </a:xfrm>
          <a:custGeom>
            <a:rect b="b" l="l" r="r" t="t"/>
            <a:pathLst>
              <a:path extrusionOk="0" h="501" w="4838">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5"/>
          <p:cNvSpPr/>
          <p:nvPr/>
        </p:nvSpPr>
        <p:spPr>
          <a:xfrm>
            <a:off x="7663231" y="3061064"/>
            <a:ext cx="126852" cy="13162"/>
          </a:xfrm>
          <a:custGeom>
            <a:rect b="b" l="l" r="r" t="t"/>
            <a:pathLst>
              <a:path extrusionOk="0" h="502" w="4838">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5"/>
          <p:cNvSpPr/>
          <p:nvPr/>
        </p:nvSpPr>
        <p:spPr>
          <a:xfrm>
            <a:off x="7663231" y="3360207"/>
            <a:ext cx="126852" cy="13136"/>
          </a:xfrm>
          <a:custGeom>
            <a:rect b="b" l="l" r="r" t="t"/>
            <a:pathLst>
              <a:path extrusionOk="0" h="501" w="4838">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5"/>
          <p:cNvSpPr/>
          <p:nvPr/>
        </p:nvSpPr>
        <p:spPr>
          <a:xfrm>
            <a:off x="7663231" y="3671568"/>
            <a:ext cx="126852" cy="13136"/>
          </a:xfrm>
          <a:custGeom>
            <a:rect b="b" l="l" r="r" t="t"/>
            <a:pathLst>
              <a:path extrusionOk="0" h="501" w="4838">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5"/>
          <p:cNvSpPr/>
          <p:nvPr/>
        </p:nvSpPr>
        <p:spPr>
          <a:xfrm>
            <a:off x="7663231" y="3515875"/>
            <a:ext cx="126852" cy="13162"/>
          </a:xfrm>
          <a:custGeom>
            <a:rect b="b" l="l" r="r" t="t"/>
            <a:pathLst>
              <a:path extrusionOk="0" h="502" w="4838">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5"/>
          <p:cNvSpPr/>
          <p:nvPr/>
        </p:nvSpPr>
        <p:spPr>
          <a:xfrm>
            <a:off x="8006947" y="2967485"/>
            <a:ext cx="126852" cy="13162"/>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5"/>
          <p:cNvSpPr/>
          <p:nvPr/>
        </p:nvSpPr>
        <p:spPr>
          <a:xfrm>
            <a:off x="7835522" y="3515875"/>
            <a:ext cx="126852" cy="13162"/>
          </a:xfrm>
          <a:custGeom>
            <a:rect b="b" l="l" r="r" t="t"/>
            <a:pathLst>
              <a:path extrusionOk="0" h="502" w="4838">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5"/>
          <p:cNvSpPr/>
          <p:nvPr/>
        </p:nvSpPr>
        <p:spPr>
          <a:xfrm>
            <a:off x="7491805" y="2967485"/>
            <a:ext cx="126852" cy="13162"/>
          </a:xfrm>
          <a:custGeom>
            <a:rect b="b" l="l" r="r" t="t"/>
            <a:pathLst>
              <a:path extrusionOk="0" h="502" w="4838">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5"/>
          <p:cNvSpPr/>
          <p:nvPr/>
        </p:nvSpPr>
        <p:spPr>
          <a:xfrm>
            <a:off x="7835522" y="3204513"/>
            <a:ext cx="298279" cy="13136"/>
          </a:xfrm>
          <a:custGeom>
            <a:rect b="b" l="l" r="r" t="t"/>
            <a:pathLst>
              <a:path extrusionOk="0" h="501" w="11376">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p:nvPr/>
        </p:nvSpPr>
        <p:spPr>
          <a:xfrm>
            <a:off x="7835522" y="3061064"/>
            <a:ext cx="298279" cy="13162"/>
          </a:xfrm>
          <a:custGeom>
            <a:rect b="b" l="l" r="r" t="t"/>
            <a:pathLst>
              <a:path extrusionOk="0" h="502" w="11376">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5"/>
          <p:cNvSpPr/>
          <p:nvPr/>
        </p:nvSpPr>
        <p:spPr>
          <a:xfrm>
            <a:off x="8006947"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5"/>
          <p:cNvSpPr/>
          <p:nvPr/>
        </p:nvSpPr>
        <p:spPr>
          <a:xfrm>
            <a:off x="7835522" y="3360207"/>
            <a:ext cx="126852" cy="13136"/>
          </a:xfrm>
          <a:custGeom>
            <a:rect b="b" l="l" r="r" t="t"/>
            <a:pathLst>
              <a:path extrusionOk="0" h="501" w="4838">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5"/>
          <p:cNvSpPr/>
          <p:nvPr/>
        </p:nvSpPr>
        <p:spPr>
          <a:xfrm>
            <a:off x="8006947" y="3671568"/>
            <a:ext cx="126852" cy="13136"/>
          </a:xfrm>
          <a:custGeom>
            <a:rect b="b" l="l" r="r" t="t"/>
            <a:pathLst>
              <a:path extrusionOk="0" h="501" w="4838">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5"/>
          <p:cNvSpPr/>
          <p:nvPr/>
        </p:nvSpPr>
        <p:spPr>
          <a:xfrm>
            <a:off x="7491805" y="3360207"/>
            <a:ext cx="126852" cy="13136"/>
          </a:xfrm>
          <a:custGeom>
            <a:rect b="b" l="l" r="r" t="t"/>
            <a:pathLst>
              <a:path extrusionOk="0" h="501" w="4838">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5"/>
          <p:cNvSpPr/>
          <p:nvPr/>
        </p:nvSpPr>
        <p:spPr>
          <a:xfrm>
            <a:off x="7491805" y="3515875"/>
            <a:ext cx="126852" cy="13162"/>
          </a:xfrm>
          <a:custGeom>
            <a:rect b="b" l="l" r="r" t="t"/>
            <a:pathLst>
              <a:path extrusionOk="0" h="502" w="4838">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5"/>
          <p:cNvSpPr/>
          <p:nvPr/>
        </p:nvSpPr>
        <p:spPr>
          <a:xfrm>
            <a:off x="7491805" y="3061064"/>
            <a:ext cx="126852" cy="13162"/>
          </a:xfrm>
          <a:custGeom>
            <a:rect b="b" l="l" r="r" t="t"/>
            <a:pathLst>
              <a:path extrusionOk="0" h="502" w="4838">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p:nvPr/>
        </p:nvSpPr>
        <p:spPr>
          <a:xfrm>
            <a:off x="7491805" y="3204513"/>
            <a:ext cx="126852" cy="13136"/>
          </a:xfrm>
          <a:custGeom>
            <a:rect b="b" l="l" r="r" t="t"/>
            <a:pathLst>
              <a:path extrusionOk="0" h="501" w="4838">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5"/>
          <p:cNvSpPr/>
          <p:nvPr/>
        </p:nvSpPr>
        <p:spPr>
          <a:xfrm>
            <a:off x="8162641" y="2772461"/>
            <a:ext cx="111986" cy="114581"/>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5"/>
          <p:cNvSpPr/>
          <p:nvPr/>
        </p:nvSpPr>
        <p:spPr>
          <a:xfrm>
            <a:off x="8162641" y="2772461"/>
            <a:ext cx="111986" cy="111959"/>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5"/>
          <p:cNvSpPr/>
          <p:nvPr/>
        </p:nvSpPr>
        <p:spPr>
          <a:xfrm>
            <a:off x="8173129" y="2782084"/>
            <a:ext cx="91875" cy="92714"/>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a:off x="8173129" y="2827549"/>
            <a:ext cx="91875" cy="47248"/>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5"/>
          <p:cNvSpPr/>
          <p:nvPr/>
        </p:nvSpPr>
        <p:spPr>
          <a:xfrm>
            <a:off x="5646147" y="2701671"/>
            <a:ext cx="68916" cy="31575"/>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5"/>
          <p:cNvSpPr/>
          <p:nvPr/>
        </p:nvSpPr>
        <p:spPr>
          <a:xfrm>
            <a:off x="5764205" y="2701671"/>
            <a:ext cx="68886" cy="31575"/>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5"/>
          <p:cNvSpPr/>
          <p:nvPr/>
        </p:nvSpPr>
        <p:spPr>
          <a:xfrm>
            <a:off x="5882232" y="2701671"/>
            <a:ext cx="68916" cy="31575"/>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5"/>
          <p:cNvSpPr/>
          <p:nvPr/>
        </p:nvSpPr>
        <p:spPr>
          <a:xfrm>
            <a:off x="7158576" y="2327273"/>
            <a:ext cx="26" cy="52492"/>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5"/>
          <p:cNvSpPr/>
          <p:nvPr/>
        </p:nvSpPr>
        <p:spPr>
          <a:xfrm>
            <a:off x="7807545" y="2334545"/>
            <a:ext cx="107607" cy="32408"/>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5"/>
          <p:cNvSpPr/>
          <p:nvPr/>
        </p:nvSpPr>
        <p:spPr>
          <a:xfrm>
            <a:off x="7935236" y="2334545"/>
            <a:ext cx="107607" cy="32408"/>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5"/>
          <p:cNvSpPr/>
          <p:nvPr/>
        </p:nvSpPr>
        <p:spPr>
          <a:xfrm>
            <a:off x="7646607" y="2523460"/>
            <a:ext cx="697111" cy="32408"/>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5"/>
          <p:cNvSpPr/>
          <p:nvPr/>
        </p:nvSpPr>
        <p:spPr>
          <a:xfrm>
            <a:off x="8170507" y="2589954"/>
            <a:ext cx="136475" cy="33247"/>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5"/>
          <p:cNvSpPr/>
          <p:nvPr/>
        </p:nvSpPr>
        <p:spPr>
          <a:xfrm>
            <a:off x="8027084" y="2589954"/>
            <a:ext cx="123339" cy="33247"/>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5"/>
          <p:cNvSpPr/>
          <p:nvPr/>
        </p:nvSpPr>
        <p:spPr>
          <a:xfrm>
            <a:off x="7916882" y="2122898"/>
            <a:ext cx="649863" cy="545796"/>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5"/>
          <p:cNvSpPr/>
          <p:nvPr/>
        </p:nvSpPr>
        <p:spPr>
          <a:xfrm>
            <a:off x="4992525" y="1047062"/>
            <a:ext cx="2624530" cy="1703569"/>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5"/>
          <p:cNvSpPr/>
          <p:nvPr/>
        </p:nvSpPr>
        <p:spPr>
          <a:xfrm>
            <a:off x="4992525" y="1047062"/>
            <a:ext cx="2624530" cy="274812"/>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5"/>
          <p:cNvSpPr/>
          <p:nvPr/>
        </p:nvSpPr>
        <p:spPr>
          <a:xfrm>
            <a:off x="5098380" y="1404255"/>
            <a:ext cx="2417933" cy="1256817"/>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5"/>
          <p:cNvSpPr/>
          <p:nvPr/>
        </p:nvSpPr>
        <p:spPr>
          <a:xfrm>
            <a:off x="5168574" y="1477530"/>
            <a:ext cx="57019" cy="1160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5"/>
          <p:cNvSpPr/>
          <p:nvPr/>
        </p:nvSpPr>
        <p:spPr>
          <a:xfrm>
            <a:off x="5371072" y="1477530"/>
            <a:ext cx="58056" cy="1160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5"/>
          <p:cNvSpPr/>
          <p:nvPr/>
        </p:nvSpPr>
        <p:spPr>
          <a:xfrm>
            <a:off x="5274399" y="1477530"/>
            <a:ext cx="45822" cy="126210"/>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5"/>
          <p:cNvSpPr/>
          <p:nvPr/>
        </p:nvSpPr>
        <p:spPr>
          <a:xfrm>
            <a:off x="5473847" y="1588419"/>
            <a:ext cx="32613" cy="32613"/>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5"/>
          <p:cNvSpPr/>
          <p:nvPr/>
        </p:nvSpPr>
        <p:spPr>
          <a:xfrm>
            <a:off x="5521684" y="1588419"/>
            <a:ext cx="32582" cy="32613"/>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5"/>
          <p:cNvSpPr/>
          <p:nvPr/>
        </p:nvSpPr>
        <p:spPr>
          <a:xfrm>
            <a:off x="5589864" y="1588419"/>
            <a:ext cx="32582" cy="32613"/>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5"/>
          <p:cNvSpPr/>
          <p:nvPr/>
        </p:nvSpPr>
        <p:spPr>
          <a:xfrm>
            <a:off x="5197067" y="1721730"/>
            <a:ext cx="1737158" cy="31"/>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5"/>
          <p:cNvSpPr/>
          <p:nvPr/>
        </p:nvSpPr>
        <p:spPr>
          <a:xfrm>
            <a:off x="7038920" y="1721730"/>
            <a:ext cx="134355" cy="31"/>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5"/>
          <p:cNvSpPr/>
          <p:nvPr/>
        </p:nvSpPr>
        <p:spPr>
          <a:xfrm>
            <a:off x="7247520" y="1721730"/>
            <a:ext cx="170995" cy="31"/>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5"/>
          <p:cNvSpPr/>
          <p:nvPr/>
        </p:nvSpPr>
        <p:spPr>
          <a:xfrm>
            <a:off x="5197067" y="1858091"/>
            <a:ext cx="1086891" cy="31"/>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5"/>
          <p:cNvSpPr/>
          <p:nvPr/>
        </p:nvSpPr>
        <p:spPr>
          <a:xfrm>
            <a:off x="6444635" y="1858091"/>
            <a:ext cx="195431" cy="31"/>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5"/>
          <p:cNvSpPr/>
          <p:nvPr/>
        </p:nvSpPr>
        <p:spPr>
          <a:xfrm>
            <a:off x="6110870" y="1936461"/>
            <a:ext cx="529214" cy="31"/>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5"/>
          <p:cNvSpPr/>
          <p:nvPr/>
        </p:nvSpPr>
        <p:spPr>
          <a:xfrm>
            <a:off x="5931770" y="1936461"/>
            <a:ext cx="106898" cy="31"/>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5"/>
          <p:cNvSpPr/>
          <p:nvPr/>
        </p:nvSpPr>
        <p:spPr>
          <a:xfrm>
            <a:off x="5740468" y="1936461"/>
            <a:ext cx="106868" cy="31"/>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5"/>
          <p:cNvSpPr/>
          <p:nvPr/>
        </p:nvSpPr>
        <p:spPr>
          <a:xfrm>
            <a:off x="5550172" y="1936461"/>
            <a:ext cx="105861" cy="31"/>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5"/>
          <p:cNvSpPr/>
          <p:nvPr/>
        </p:nvSpPr>
        <p:spPr>
          <a:xfrm>
            <a:off x="5358870" y="1936461"/>
            <a:ext cx="105861" cy="31"/>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5"/>
          <p:cNvSpPr/>
          <p:nvPr/>
        </p:nvSpPr>
        <p:spPr>
          <a:xfrm>
            <a:off x="5358870" y="2032097"/>
            <a:ext cx="1647588" cy="31"/>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5"/>
          <p:cNvSpPr/>
          <p:nvPr/>
        </p:nvSpPr>
        <p:spPr>
          <a:xfrm>
            <a:off x="5197067" y="1936461"/>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5"/>
          <p:cNvSpPr/>
          <p:nvPr/>
        </p:nvSpPr>
        <p:spPr>
          <a:xfrm>
            <a:off x="5197067" y="2032097"/>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5"/>
          <p:cNvSpPr/>
          <p:nvPr/>
        </p:nvSpPr>
        <p:spPr>
          <a:xfrm>
            <a:off x="5197067" y="2127763"/>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5"/>
          <p:cNvSpPr/>
          <p:nvPr/>
        </p:nvSpPr>
        <p:spPr>
          <a:xfrm>
            <a:off x="5197067" y="2223399"/>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5"/>
          <p:cNvSpPr/>
          <p:nvPr/>
        </p:nvSpPr>
        <p:spPr>
          <a:xfrm>
            <a:off x="7106064" y="2032097"/>
            <a:ext cx="226976" cy="31"/>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5"/>
          <p:cNvSpPr/>
          <p:nvPr/>
        </p:nvSpPr>
        <p:spPr>
          <a:xfrm>
            <a:off x="5354813" y="2127763"/>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5"/>
          <p:cNvSpPr/>
          <p:nvPr/>
        </p:nvSpPr>
        <p:spPr>
          <a:xfrm>
            <a:off x="5354813" y="2225443"/>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5"/>
          <p:cNvSpPr/>
          <p:nvPr/>
        </p:nvSpPr>
        <p:spPr>
          <a:xfrm>
            <a:off x="5354813" y="2324160"/>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5"/>
          <p:cNvSpPr/>
          <p:nvPr/>
        </p:nvSpPr>
        <p:spPr>
          <a:xfrm>
            <a:off x="5354813" y="2421840"/>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5"/>
          <p:cNvSpPr/>
          <p:nvPr/>
        </p:nvSpPr>
        <p:spPr>
          <a:xfrm>
            <a:off x="6110870" y="2421840"/>
            <a:ext cx="928130" cy="31"/>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5"/>
          <p:cNvSpPr/>
          <p:nvPr/>
        </p:nvSpPr>
        <p:spPr>
          <a:xfrm>
            <a:off x="6661380" y="2324160"/>
            <a:ext cx="377591" cy="31"/>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5"/>
          <p:cNvSpPr/>
          <p:nvPr/>
        </p:nvSpPr>
        <p:spPr>
          <a:xfrm>
            <a:off x="6889319" y="2223399"/>
            <a:ext cx="149639" cy="31"/>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5"/>
          <p:cNvSpPr/>
          <p:nvPr/>
        </p:nvSpPr>
        <p:spPr>
          <a:xfrm>
            <a:off x="7602007" y="1310369"/>
            <a:ext cx="1114298" cy="1734401"/>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5"/>
          <p:cNvSpPr/>
          <p:nvPr/>
        </p:nvSpPr>
        <p:spPr>
          <a:xfrm>
            <a:off x="7602007" y="1310369"/>
            <a:ext cx="1114298" cy="157451"/>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5"/>
          <p:cNvSpPr/>
          <p:nvPr/>
        </p:nvSpPr>
        <p:spPr>
          <a:xfrm>
            <a:off x="7662365" y="1515042"/>
            <a:ext cx="996203" cy="1478126"/>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5"/>
          <p:cNvSpPr/>
          <p:nvPr/>
        </p:nvSpPr>
        <p:spPr>
          <a:xfrm>
            <a:off x="7905503" y="1362835"/>
            <a:ext cx="53384" cy="27164"/>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5"/>
          <p:cNvSpPr/>
          <p:nvPr/>
        </p:nvSpPr>
        <p:spPr>
          <a:xfrm>
            <a:off x="7710453" y="1688198"/>
            <a:ext cx="707599" cy="16650"/>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5"/>
          <p:cNvSpPr/>
          <p:nvPr/>
        </p:nvSpPr>
        <p:spPr>
          <a:xfrm>
            <a:off x="8461758" y="1688198"/>
            <a:ext cx="68251" cy="16650"/>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5"/>
          <p:cNvSpPr/>
          <p:nvPr/>
        </p:nvSpPr>
        <p:spPr>
          <a:xfrm>
            <a:off x="8556228" y="1688198"/>
            <a:ext cx="55114" cy="16650"/>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5"/>
          <p:cNvSpPr/>
          <p:nvPr/>
        </p:nvSpPr>
        <p:spPr>
          <a:xfrm>
            <a:off x="7710453" y="1766045"/>
            <a:ext cx="404994" cy="16650"/>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5"/>
          <p:cNvSpPr/>
          <p:nvPr/>
        </p:nvSpPr>
        <p:spPr>
          <a:xfrm>
            <a:off x="8122394" y="1766045"/>
            <a:ext cx="127744" cy="16650"/>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5"/>
          <p:cNvSpPr/>
          <p:nvPr/>
        </p:nvSpPr>
        <p:spPr>
          <a:xfrm>
            <a:off x="8164398" y="1810645"/>
            <a:ext cx="85739" cy="17515"/>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5"/>
          <p:cNvSpPr/>
          <p:nvPr/>
        </p:nvSpPr>
        <p:spPr>
          <a:xfrm>
            <a:off x="8122394" y="1810645"/>
            <a:ext cx="25407" cy="17515"/>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5"/>
          <p:cNvSpPr/>
          <p:nvPr/>
        </p:nvSpPr>
        <p:spPr>
          <a:xfrm>
            <a:off x="8021814" y="1810645"/>
            <a:ext cx="77008" cy="17515"/>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5"/>
          <p:cNvSpPr/>
          <p:nvPr/>
        </p:nvSpPr>
        <p:spPr>
          <a:xfrm>
            <a:off x="7912503" y="1810645"/>
            <a:ext cx="77873" cy="17515"/>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5"/>
          <p:cNvSpPr/>
          <p:nvPr/>
        </p:nvSpPr>
        <p:spPr>
          <a:xfrm>
            <a:off x="7803166" y="1810645"/>
            <a:ext cx="77873" cy="17515"/>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5"/>
          <p:cNvSpPr/>
          <p:nvPr/>
        </p:nvSpPr>
        <p:spPr>
          <a:xfrm>
            <a:off x="7803166" y="1865759"/>
            <a:ext cx="656863" cy="16650"/>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5"/>
          <p:cNvSpPr/>
          <p:nvPr/>
        </p:nvSpPr>
        <p:spPr>
          <a:xfrm>
            <a:off x="7710453" y="1810645"/>
            <a:ext cx="39382" cy="17515"/>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5"/>
          <p:cNvSpPr/>
          <p:nvPr/>
        </p:nvSpPr>
        <p:spPr>
          <a:xfrm>
            <a:off x="7710453" y="1865759"/>
            <a:ext cx="39382" cy="16650"/>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5"/>
          <p:cNvSpPr/>
          <p:nvPr/>
        </p:nvSpPr>
        <p:spPr>
          <a:xfrm>
            <a:off x="7710453" y="1919982"/>
            <a:ext cx="39382" cy="17515"/>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5"/>
          <p:cNvSpPr/>
          <p:nvPr/>
        </p:nvSpPr>
        <p:spPr>
          <a:xfrm>
            <a:off x="7710453" y="1975097"/>
            <a:ext cx="39382" cy="16623"/>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5"/>
          <p:cNvSpPr/>
          <p:nvPr/>
        </p:nvSpPr>
        <p:spPr>
          <a:xfrm>
            <a:off x="8500249" y="1865759"/>
            <a:ext cx="96227" cy="16650"/>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5"/>
          <p:cNvSpPr/>
          <p:nvPr/>
        </p:nvSpPr>
        <p:spPr>
          <a:xfrm>
            <a:off x="7800544" y="1919982"/>
            <a:ext cx="277276" cy="17515"/>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5"/>
          <p:cNvSpPr/>
          <p:nvPr/>
        </p:nvSpPr>
        <p:spPr>
          <a:xfrm>
            <a:off x="8164398" y="2087921"/>
            <a:ext cx="314011" cy="17515"/>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5"/>
          <p:cNvSpPr/>
          <p:nvPr/>
        </p:nvSpPr>
        <p:spPr>
          <a:xfrm>
            <a:off x="8245732" y="2031941"/>
            <a:ext cx="232676" cy="17515"/>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5"/>
          <p:cNvSpPr/>
          <p:nvPr/>
        </p:nvSpPr>
        <p:spPr>
          <a:xfrm>
            <a:off x="8376045" y="1975097"/>
            <a:ext cx="102363" cy="16623"/>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5"/>
          <p:cNvSpPr/>
          <p:nvPr/>
        </p:nvSpPr>
        <p:spPr>
          <a:xfrm>
            <a:off x="7710453" y="1612108"/>
            <a:ext cx="328012" cy="16650"/>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5"/>
          <p:cNvSpPr/>
          <p:nvPr/>
        </p:nvSpPr>
        <p:spPr>
          <a:xfrm>
            <a:off x="7710453" y="2220856"/>
            <a:ext cx="530064" cy="17515"/>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5"/>
          <p:cNvSpPr/>
          <p:nvPr/>
        </p:nvSpPr>
        <p:spPr>
          <a:xfrm>
            <a:off x="7710453" y="2288189"/>
            <a:ext cx="530064" cy="17541"/>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5"/>
          <p:cNvSpPr/>
          <p:nvPr/>
        </p:nvSpPr>
        <p:spPr>
          <a:xfrm>
            <a:off x="7710453" y="2355548"/>
            <a:ext cx="529172" cy="17515"/>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5"/>
          <p:cNvSpPr/>
          <p:nvPr/>
        </p:nvSpPr>
        <p:spPr>
          <a:xfrm>
            <a:off x="7710453" y="2757866"/>
            <a:ext cx="529172" cy="16650"/>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5"/>
          <p:cNvSpPr/>
          <p:nvPr/>
        </p:nvSpPr>
        <p:spPr>
          <a:xfrm>
            <a:off x="8192375" y="2143009"/>
            <a:ext cx="157451" cy="16650"/>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5"/>
          <p:cNvSpPr/>
          <p:nvPr/>
        </p:nvSpPr>
        <p:spPr>
          <a:xfrm>
            <a:off x="8401400" y="2143009"/>
            <a:ext cx="209944" cy="16650"/>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5"/>
          <p:cNvSpPr/>
          <p:nvPr/>
        </p:nvSpPr>
        <p:spPr>
          <a:xfrm>
            <a:off x="8401400" y="2220856"/>
            <a:ext cx="209944" cy="17515"/>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5"/>
          <p:cNvSpPr/>
          <p:nvPr/>
        </p:nvSpPr>
        <p:spPr>
          <a:xfrm>
            <a:off x="7710453" y="2860202"/>
            <a:ext cx="80495" cy="16650"/>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5"/>
          <p:cNvSpPr/>
          <p:nvPr/>
        </p:nvSpPr>
        <p:spPr>
          <a:xfrm>
            <a:off x="7710453" y="2910938"/>
            <a:ext cx="80495" cy="17515"/>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5"/>
          <p:cNvSpPr/>
          <p:nvPr/>
        </p:nvSpPr>
        <p:spPr>
          <a:xfrm>
            <a:off x="7811924" y="2910938"/>
            <a:ext cx="492438" cy="17515"/>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5"/>
          <p:cNvSpPr/>
          <p:nvPr/>
        </p:nvSpPr>
        <p:spPr>
          <a:xfrm>
            <a:off x="7834656" y="2860202"/>
            <a:ext cx="79604" cy="16650"/>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5"/>
          <p:cNvSpPr/>
          <p:nvPr/>
        </p:nvSpPr>
        <p:spPr>
          <a:xfrm>
            <a:off x="7957969" y="2860202"/>
            <a:ext cx="80495" cy="16650"/>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5"/>
          <p:cNvSpPr/>
          <p:nvPr/>
        </p:nvSpPr>
        <p:spPr>
          <a:xfrm>
            <a:off x="8082172" y="2860202"/>
            <a:ext cx="79630" cy="16650"/>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5"/>
          <p:cNvSpPr/>
          <p:nvPr/>
        </p:nvSpPr>
        <p:spPr>
          <a:xfrm>
            <a:off x="8206376" y="2860202"/>
            <a:ext cx="79604" cy="16650"/>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5"/>
          <p:cNvSpPr/>
          <p:nvPr/>
        </p:nvSpPr>
        <p:spPr>
          <a:xfrm>
            <a:off x="8329688" y="2860202"/>
            <a:ext cx="80495" cy="16650"/>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5"/>
          <p:cNvSpPr/>
          <p:nvPr/>
        </p:nvSpPr>
        <p:spPr>
          <a:xfrm>
            <a:off x="8453892" y="2860202"/>
            <a:ext cx="54249" cy="16650"/>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5"/>
          <p:cNvSpPr/>
          <p:nvPr/>
        </p:nvSpPr>
        <p:spPr>
          <a:xfrm>
            <a:off x="8287710" y="826690"/>
            <a:ext cx="856293" cy="784581"/>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5"/>
          <p:cNvSpPr/>
          <p:nvPr/>
        </p:nvSpPr>
        <p:spPr>
          <a:xfrm>
            <a:off x="8287710" y="819716"/>
            <a:ext cx="856293" cy="39382"/>
          </a:xfrm>
          <a:custGeom>
            <a:rect b="b" l="l" r="r" t="t"/>
            <a:pathLst>
              <a:path extrusionOk="0" h="1502" w="32658">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5"/>
          <p:cNvSpPr/>
          <p:nvPr/>
        </p:nvSpPr>
        <p:spPr>
          <a:xfrm>
            <a:off x="8287710" y="826690"/>
            <a:ext cx="856293" cy="120743"/>
          </a:xfrm>
          <a:custGeom>
            <a:rect b="b" l="l" r="r" t="t"/>
            <a:pathLst>
              <a:path extrusionOk="0" h="4605" w="32658">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5"/>
          <p:cNvSpPr/>
          <p:nvPr/>
        </p:nvSpPr>
        <p:spPr>
          <a:xfrm>
            <a:off x="8334932" y="983249"/>
            <a:ext cx="765336" cy="58866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5"/>
          <p:cNvSpPr/>
          <p:nvPr/>
        </p:nvSpPr>
        <p:spPr>
          <a:xfrm>
            <a:off x="8371666" y="1116211"/>
            <a:ext cx="544039" cy="13136"/>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5"/>
          <p:cNvSpPr/>
          <p:nvPr/>
        </p:nvSpPr>
        <p:spPr>
          <a:xfrm>
            <a:off x="8948924" y="1116211"/>
            <a:ext cx="52492" cy="13136"/>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5"/>
          <p:cNvSpPr/>
          <p:nvPr/>
        </p:nvSpPr>
        <p:spPr>
          <a:xfrm>
            <a:off x="9021527" y="1116211"/>
            <a:ext cx="42004" cy="13136"/>
          </a:xfrm>
          <a:custGeom>
            <a:rect b="b" l="l" r="r" t="t"/>
            <a:pathLst>
              <a:path extrusionOk="0" h="501" w="1602">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5"/>
          <p:cNvSpPr/>
          <p:nvPr/>
        </p:nvSpPr>
        <p:spPr>
          <a:xfrm>
            <a:off x="8371666" y="1176543"/>
            <a:ext cx="311389" cy="13162"/>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5"/>
          <p:cNvSpPr/>
          <p:nvPr/>
        </p:nvSpPr>
        <p:spPr>
          <a:xfrm>
            <a:off x="8687406" y="1176543"/>
            <a:ext cx="98876" cy="13162"/>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5"/>
          <p:cNvSpPr/>
          <p:nvPr/>
        </p:nvSpPr>
        <p:spPr>
          <a:xfrm>
            <a:off x="8720653" y="1211546"/>
            <a:ext cx="65629" cy="12271"/>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5"/>
          <p:cNvSpPr/>
          <p:nvPr/>
        </p:nvSpPr>
        <p:spPr>
          <a:xfrm>
            <a:off x="8688298" y="1211546"/>
            <a:ext cx="19245" cy="12271"/>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5"/>
          <p:cNvSpPr/>
          <p:nvPr/>
        </p:nvSpPr>
        <p:spPr>
          <a:xfrm>
            <a:off x="8610451" y="1211546"/>
            <a:ext cx="59493" cy="12271"/>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5"/>
          <p:cNvSpPr/>
          <p:nvPr/>
        </p:nvSpPr>
        <p:spPr>
          <a:xfrm>
            <a:off x="8526469" y="1211546"/>
            <a:ext cx="59519" cy="12271"/>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5"/>
          <p:cNvSpPr/>
          <p:nvPr/>
        </p:nvSpPr>
        <p:spPr>
          <a:xfrm>
            <a:off x="8442513" y="1211546"/>
            <a:ext cx="59493" cy="12271"/>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5"/>
          <p:cNvSpPr/>
          <p:nvPr/>
        </p:nvSpPr>
        <p:spPr>
          <a:xfrm>
            <a:off x="8442513" y="1253524"/>
            <a:ext cx="504683" cy="12271"/>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5"/>
          <p:cNvSpPr/>
          <p:nvPr/>
        </p:nvSpPr>
        <p:spPr>
          <a:xfrm>
            <a:off x="8371666" y="1211546"/>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5"/>
          <p:cNvSpPr/>
          <p:nvPr/>
        </p:nvSpPr>
        <p:spPr>
          <a:xfrm>
            <a:off x="8371666" y="1253524"/>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5"/>
          <p:cNvSpPr/>
          <p:nvPr/>
        </p:nvSpPr>
        <p:spPr>
          <a:xfrm>
            <a:off x="8371666" y="1295502"/>
            <a:ext cx="29760" cy="12271"/>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5"/>
          <p:cNvSpPr/>
          <p:nvPr/>
        </p:nvSpPr>
        <p:spPr>
          <a:xfrm>
            <a:off x="8977792" y="1253524"/>
            <a:ext cx="74360" cy="12271"/>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5"/>
          <p:cNvSpPr/>
          <p:nvPr/>
        </p:nvSpPr>
        <p:spPr>
          <a:xfrm>
            <a:off x="8440756" y="1295502"/>
            <a:ext cx="213457" cy="12271"/>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5"/>
          <p:cNvSpPr/>
          <p:nvPr/>
        </p:nvSpPr>
        <p:spPr>
          <a:xfrm>
            <a:off x="8720653" y="1349725"/>
            <a:ext cx="240542" cy="13136"/>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5"/>
          <p:cNvSpPr/>
          <p:nvPr/>
        </p:nvSpPr>
        <p:spPr>
          <a:xfrm>
            <a:off x="8882456" y="1320857"/>
            <a:ext cx="78739" cy="13162"/>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5"/>
          <p:cNvSpPr/>
          <p:nvPr/>
        </p:nvSpPr>
        <p:spPr>
          <a:xfrm>
            <a:off x="8371666" y="1058474"/>
            <a:ext cx="251922" cy="13162"/>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5"/>
          <p:cNvSpPr/>
          <p:nvPr/>
        </p:nvSpPr>
        <p:spPr>
          <a:xfrm>
            <a:off x="8371666" y="1467793"/>
            <a:ext cx="406725" cy="12271"/>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5"/>
          <p:cNvSpPr/>
          <p:nvPr/>
        </p:nvSpPr>
        <p:spPr>
          <a:xfrm>
            <a:off x="8741629" y="1392595"/>
            <a:ext cx="120743" cy="12271"/>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5"/>
          <p:cNvSpPr/>
          <p:nvPr/>
        </p:nvSpPr>
        <p:spPr>
          <a:xfrm>
            <a:off x="8902567" y="1392595"/>
            <a:ext cx="160965" cy="12271"/>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5"/>
          <p:cNvSpPr/>
          <p:nvPr/>
        </p:nvSpPr>
        <p:spPr>
          <a:xfrm>
            <a:off x="8902567" y="1452062"/>
            <a:ext cx="160965" cy="13136"/>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5"/>
          <p:cNvSpPr/>
          <p:nvPr/>
        </p:nvSpPr>
        <p:spPr>
          <a:xfrm>
            <a:off x="8371666" y="1508906"/>
            <a:ext cx="61250" cy="13136"/>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5"/>
          <p:cNvSpPr/>
          <p:nvPr/>
        </p:nvSpPr>
        <p:spPr>
          <a:xfrm>
            <a:off x="8448648" y="1508906"/>
            <a:ext cx="378722" cy="13136"/>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71" name="Shape 871"/>
        <p:cNvGrpSpPr/>
        <p:nvPr/>
      </p:nvGrpSpPr>
      <p:grpSpPr>
        <a:xfrm>
          <a:off x="0" y="0"/>
          <a:ext cx="0" cy="0"/>
          <a:chOff x="0" y="0"/>
          <a:chExt cx="0" cy="0"/>
        </a:xfrm>
      </p:grpSpPr>
      <p:sp>
        <p:nvSpPr>
          <p:cNvPr id="872" name="Google Shape;872;p34"/>
          <p:cNvSpPr txBox="1"/>
          <p:nvPr>
            <p:ph type="title"/>
          </p:nvPr>
        </p:nvSpPr>
        <p:spPr>
          <a:xfrm>
            <a:off x="3216900" y="151817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873" name="Google Shape;873;p34"/>
          <p:cNvSpPr txBox="1"/>
          <p:nvPr>
            <p:ph idx="2" type="title"/>
          </p:nvPr>
        </p:nvSpPr>
        <p:spPr>
          <a:xfrm>
            <a:off x="3216900" y="2744525"/>
            <a:ext cx="2622000" cy="15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Karate VS</a:t>
            </a:r>
            <a:endParaRPr/>
          </a:p>
          <a:p>
            <a:pPr indent="0" lvl="0" marL="0" rtl="0" algn="l">
              <a:spcBef>
                <a:spcPts val="0"/>
              </a:spcBef>
              <a:spcAft>
                <a:spcPts val="0"/>
              </a:spcAft>
              <a:buNone/>
            </a:pPr>
            <a:r>
              <a:rPr lang="en"/>
              <a:t>Cucumber</a:t>
            </a:r>
            <a:endParaRPr/>
          </a:p>
        </p:txBody>
      </p:sp>
      <p:grpSp>
        <p:nvGrpSpPr>
          <p:cNvPr id="874" name="Google Shape;874;p34"/>
          <p:cNvGrpSpPr/>
          <p:nvPr/>
        </p:nvGrpSpPr>
        <p:grpSpPr>
          <a:xfrm>
            <a:off x="6846072" y="1383073"/>
            <a:ext cx="1828998" cy="2405007"/>
            <a:chOff x="1809575" y="238125"/>
            <a:chExt cx="3981275" cy="5219200"/>
          </a:xfrm>
        </p:grpSpPr>
        <p:sp>
          <p:nvSpPr>
            <p:cNvPr id="875" name="Google Shape;875;p34"/>
            <p:cNvSpPr/>
            <p:nvPr/>
          </p:nvSpPr>
          <p:spPr>
            <a:xfrm>
              <a:off x="1809575" y="238125"/>
              <a:ext cx="3981275" cy="5219200"/>
            </a:xfrm>
            <a:custGeom>
              <a:rect b="b" l="l" r="r" t="t"/>
              <a:pathLst>
                <a:path extrusionOk="0" h="208768" w="159251">
                  <a:moveTo>
                    <a:pt x="0" y="0"/>
                  </a:moveTo>
                  <a:lnTo>
                    <a:pt x="0" y="208767"/>
                  </a:lnTo>
                  <a:lnTo>
                    <a:pt x="159251" y="208767"/>
                  </a:lnTo>
                  <a:lnTo>
                    <a:pt x="159251" y="39633"/>
                  </a:lnTo>
                  <a:lnTo>
                    <a:pt x="120759" y="0"/>
                  </a:lnTo>
                  <a:close/>
                </a:path>
              </a:pathLst>
            </a:custGeom>
            <a:solidFill>
              <a:srgbClr val="D268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4"/>
            <p:cNvSpPr/>
            <p:nvPr/>
          </p:nvSpPr>
          <p:spPr>
            <a:xfrm>
              <a:off x="3805900" y="238125"/>
              <a:ext cx="1984950" cy="5219200"/>
            </a:xfrm>
            <a:custGeom>
              <a:rect b="b" l="l" r="r" t="t"/>
              <a:pathLst>
                <a:path extrusionOk="0" h="208768" w="79398">
                  <a:moveTo>
                    <a:pt x="1" y="0"/>
                  </a:moveTo>
                  <a:lnTo>
                    <a:pt x="1" y="208767"/>
                  </a:lnTo>
                  <a:lnTo>
                    <a:pt x="79398" y="208767"/>
                  </a:lnTo>
                  <a:lnTo>
                    <a:pt x="79398" y="39633"/>
                  </a:lnTo>
                  <a:lnTo>
                    <a:pt x="40906" y="0"/>
                  </a:lnTo>
                  <a:close/>
                </a:path>
              </a:pathLst>
            </a:custGeom>
            <a:solidFill>
              <a:srgbClr val="AB3F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4"/>
            <p:cNvSpPr/>
            <p:nvPr/>
          </p:nvSpPr>
          <p:spPr>
            <a:xfrm>
              <a:off x="4828550" y="238125"/>
              <a:ext cx="962300" cy="990850"/>
            </a:xfrm>
            <a:custGeom>
              <a:rect b="b" l="l" r="r" t="t"/>
              <a:pathLst>
                <a:path extrusionOk="0" h="39634" w="38492">
                  <a:moveTo>
                    <a:pt x="0" y="0"/>
                  </a:moveTo>
                  <a:lnTo>
                    <a:pt x="0" y="39633"/>
                  </a:lnTo>
                  <a:lnTo>
                    <a:pt x="38492" y="39633"/>
                  </a:lnTo>
                  <a:lnTo>
                    <a:pt x="0" y="0"/>
                  </a:lnTo>
                  <a:close/>
                </a:path>
              </a:pathLst>
            </a:custGeom>
            <a:solidFill>
              <a:srgbClr val="FFDF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4"/>
            <p:cNvSpPr/>
            <p:nvPr/>
          </p:nvSpPr>
          <p:spPr>
            <a:xfrm>
              <a:off x="4828550" y="238125"/>
              <a:ext cx="962300" cy="990850"/>
            </a:xfrm>
            <a:custGeom>
              <a:rect b="b" l="l" r="r" t="t"/>
              <a:pathLst>
                <a:path extrusionOk="0" h="39634" w="38492">
                  <a:moveTo>
                    <a:pt x="0" y="0"/>
                  </a:moveTo>
                  <a:lnTo>
                    <a:pt x="0" y="39633"/>
                  </a:lnTo>
                  <a:lnTo>
                    <a:pt x="38492" y="39633"/>
                  </a:lnTo>
                  <a:lnTo>
                    <a:pt x="0" y="0"/>
                  </a:lnTo>
                  <a:close/>
                </a:path>
              </a:pathLst>
            </a:custGeom>
            <a:solidFill>
              <a:srgbClr val="D268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4"/>
            <p:cNvSpPr/>
            <p:nvPr/>
          </p:nvSpPr>
          <p:spPr>
            <a:xfrm>
              <a:off x="2479925" y="1950650"/>
              <a:ext cx="2654450" cy="1450800"/>
            </a:xfrm>
            <a:custGeom>
              <a:rect b="b" l="l" r="r" t="t"/>
              <a:pathLst>
                <a:path extrusionOk="0" h="58032" w="106178">
                  <a:moveTo>
                    <a:pt x="73395" y="1"/>
                  </a:moveTo>
                  <a:lnTo>
                    <a:pt x="73395" y="12233"/>
                  </a:lnTo>
                  <a:lnTo>
                    <a:pt x="85334" y="12233"/>
                  </a:lnTo>
                  <a:lnTo>
                    <a:pt x="56856" y="40743"/>
                  </a:lnTo>
                  <a:lnTo>
                    <a:pt x="30206" y="14092"/>
                  </a:lnTo>
                  <a:lnTo>
                    <a:pt x="0" y="44331"/>
                  </a:lnTo>
                  <a:lnTo>
                    <a:pt x="8644" y="52975"/>
                  </a:lnTo>
                  <a:lnTo>
                    <a:pt x="30206" y="31381"/>
                  </a:lnTo>
                  <a:lnTo>
                    <a:pt x="56856" y="58031"/>
                  </a:lnTo>
                  <a:lnTo>
                    <a:pt x="93945" y="20877"/>
                  </a:lnTo>
                  <a:lnTo>
                    <a:pt x="93945" y="32914"/>
                  </a:lnTo>
                  <a:lnTo>
                    <a:pt x="106178" y="32914"/>
                  </a:lnTo>
                  <a:lnTo>
                    <a:pt x="1061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4"/>
            <p:cNvSpPr/>
            <p:nvPr/>
          </p:nvSpPr>
          <p:spPr>
            <a:xfrm>
              <a:off x="2483175" y="3714575"/>
              <a:ext cx="2662625" cy="305025"/>
            </a:xfrm>
            <a:custGeom>
              <a:rect b="b" l="l" r="r" t="t"/>
              <a:pathLst>
                <a:path extrusionOk="0" h="12201" w="106505">
                  <a:moveTo>
                    <a:pt x="0" y="0"/>
                  </a:moveTo>
                  <a:lnTo>
                    <a:pt x="0" y="12200"/>
                  </a:lnTo>
                  <a:lnTo>
                    <a:pt x="106504" y="12200"/>
                  </a:lnTo>
                  <a:lnTo>
                    <a:pt x="1065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4"/>
            <p:cNvSpPr/>
            <p:nvPr/>
          </p:nvSpPr>
          <p:spPr>
            <a:xfrm>
              <a:off x="2483175" y="4326200"/>
              <a:ext cx="2662625" cy="305025"/>
            </a:xfrm>
            <a:custGeom>
              <a:rect b="b" l="l" r="r" t="t"/>
              <a:pathLst>
                <a:path extrusionOk="0" h="12201" w="106505">
                  <a:moveTo>
                    <a:pt x="0" y="0"/>
                  </a:moveTo>
                  <a:lnTo>
                    <a:pt x="0" y="12200"/>
                  </a:lnTo>
                  <a:lnTo>
                    <a:pt x="106504" y="12200"/>
                  </a:lnTo>
                  <a:lnTo>
                    <a:pt x="1065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4"/>
            <p:cNvSpPr/>
            <p:nvPr/>
          </p:nvSpPr>
          <p:spPr>
            <a:xfrm>
              <a:off x="3815700" y="1950650"/>
              <a:ext cx="1318675" cy="1450800"/>
            </a:xfrm>
            <a:custGeom>
              <a:rect b="b" l="l" r="r" t="t"/>
              <a:pathLst>
                <a:path extrusionOk="0" h="58032" w="52747">
                  <a:moveTo>
                    <a:pt x="19964" y="1"/>
                  </a:moveTo>
                  <a:lnTo>
                    <a:pt x="19964" y="12233"/>
                  </a:lnTo>
                  <a:lnTo>
                    <a:pt x="31903" y="12233"/>
                  </a:lnTo>
                  <a:lnTo>
                    <a:pt x="3425" y="40743"/>
                  </a:lnTo>
                  <a:lnTo>
                    <a:pt x="0" y="37318"/>
                  </a:lnTo>
                  <a:lnTo>
                    <a:pt x="0" y="54639"/>
                  </a:lnTo>
                  <a:lnTo>
                    <a:pt x="3425" y="58031"/>
                  </a:lnTo>
                  <a:lnTo>
                    <a:pt x="40514" y="20877"/>
                  </a:lnTo>
                  <a:lnTo>
                    <a:pt x="40514" y="32914"/>
                  </a:lnTo>
                  <a:lnTo>
                    <a:pt x="52747" y="32914"/>
                  </a:lnTo>
                  <a:lnTo>
                    <a:pt x="52747" y="1"/>
                  </a:lnTo>
                  <a:close/>
                </a:path>
              </a:pathLst>
            </a:custGeom>
            <a:solidFill>
              <a:srgbClr val="24A3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4"/>
            <p:cNvSpPr/>
            <p:nvPr/>
          </p:nvSpPr>
          <p:spPr>
            <a:xfrm>
              <a:off x="3815700" y="3714575"/>
              <a:ext cx="1330100" cy="305025"/>
            </a:xfrm>
            <a:custGeom>
              <a:rect b="b" l="l" r="r" t="t"/>
              <a:pathLst>
                <a:path extrusionOk="0" h="12201" w="53204">
                  <a:moveTo>
                    <a:pt x="0" y="0"/>
                  </a:moveTo>
                  <a:lnTo>
                    <a:pt x="0" y="12200"/>
                  </a:lnTo>
                  <a:lnTo>
                    <a:pt x="53203" y="12200"/>
                  </a:lnTo>
                  <a:lnTo>
                    <a:pt x="53203" y="0"/>
                  </a:lnTo>
                  <a:close/>
                </a:path>
              </a:pathLst>
            </a:custGeom>
            <a:solidFill>
              <a:srgbClr val="6E3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4"/>
            <p:cNvSpPr/>
            <p:nvPr/>
          </p:nvSpPr>
          <p:spPr>
            <a:xfrm>
              <a:off x="3815700" y="4326200"/>
              <a:ext cx="1330100" cy="305025"/>
            </a:xfrm>
            <a:custGeom>
              <a:rect b="b" l="l" r="r" t="t"/>
              <a:pathLst>
                <a:path extrusionOk="0" h="12201" w="53204">
                  <a:moveTo>
                    <a:pt x="0" y="0"/>
                  </a:moveTo>
                  <a:lnTo>
                    <a:pt x="0" y="12200"/>
                  </a:lnTo>
                  <a:lnTo>
                    <a:pt x="53203" y="12200"/>
                  </a:lnTo>
                  <a:lnTo>
                    <a:pt x="53203" y="0"/>
                  </a:lnTo>
                  <a:close/>
                </a:path>
              </a:pathLst>
            </a:custGeom>
            <a:solidFill>
              <a:srgbClr val="6E3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5" name="Google Shape;885;p34"/>
          <p:cNvGrpSpPr/>
          <p:nvPr/>
        </p:nvGrpSpPr>
        <p:grpSpPr>
          <a:xfrm>
            <a:off x="2598300" y="1013625"/>
            <a:ext cx="95400" cy="3116250"/>
            <a:chOff x="4524300" y="1013625"/>
            <a:chExt cx="95400" cy="3116250"/>
          </a:xfrm>
        </p:grpSpPr>
        <p:sp>
          <p:nvSpPr>
            <p:cNvPr id="886" name="Google Shape;886;p34"/>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4"/>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4"/>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4"/>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4"/>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4"/>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95" name="Shape 895"/>
        <p:cNvGrpSpPr/>
        <p:nvPr/>
      </p:nvGrpSpPr>
      <p:grpSpPr>
        <a:xfrm>
          <a:off x="0" y="0"/>
          <a:ext cx="0" cy="0"/>
          <a:chOff x="0" y="0"/>
          <a:chExt cx="0" cy="0"/>
        </a:xfrm>
      </p:grpSpPr>
      <p:sp>
        <p:nvSpPr>
          <p:cNvPr id="896" name="Google Shape;896;p35"/>
          <p:cNvSpPr txBox="1"/>
          <p:nvPr>
            <p:ph type="title"/>
          </p:nvPr>
        </p:nvSpPr>
        <p:spPr>
          <a:xfrm>
            <a:off x="932925" y="311525"/>
            <a:ext cx="3943800" cy="88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chemeClr val="dk1"/>
                </a:solidFill>
              </a:rPr>
              <a:t>CUCUMBER VS KARATE </a:t>
            </a:r>
            <a:endParaRPr sz="5400"/>
          </a:p>
        </p:txBody>
      </p:sp>
      <p:grpSp>
        <p:nvGrpSpPr>
          <p:cNvPr id="897" name="Google Shape;897;p35"/>
          <p:cNvGrpSpPr/>
          <p:nvPr/>
        </p:nvGrpSpPr>
        <p:grpSpPr>
          <a:xfrm>
            <a:off x="6987325" y="540000"/>
            <a:ext cx="1787215" cy="1977514"/>
            <a:chOff x="6198197" y="1098851"/>
            <a:chExt cx="2945797" cy="2945797"/>
          </a:xfrm>
        </p:grpSpPr>
        <p:sp>
          <p:nvSpPr>
            <p:cNvPr id="898" name="Google Shape;898;p35"/>
            <p:cNvSpPr/>
            <p:nvPr/>
          </p:nvSpPr>
          <p:spPr>
            <a:xfrm>
              <a:off x="7315562" y="1098851"/>
              <a:ext cx="1218960" cy="1218960"/>
            </a:xfrm>
            <a:custGeom>
              <a:rect b="b" l="l" r="r" t="t"/>
              <a:pathLst>
                <a:path extrusionOk="0" h="78289" w="78289">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5"/>
            <p:cNvSpPr/>
            <p:nvPr/>
          </p:nvSpPr>
          <p:spPr>
            <a:xfrm>
              <a:off x="7213984" y="2419374"/>
              <a:ext cx="355541" cy="152384"/>
            </a:xfrm>
            <a:custGeom>
              <a:rect b="b" l="l" r="r" t="t"/>
              <a:pathLst>
                <a:path extrusionOk="0" h="9787" w="22835">
                  <a:moveTo>
                    <a:pt x="1" y="1"/>
                  </a:moveTo>
                  <a:lnTo>
                    <a:pt x="1" y="9787"/>
                  </a:lnTo>
                  <a:lnTo>
                    <a:pt x="22835" y="9787"/>
                  </a:lnTo>
                  <a:lnTo>
                    <a:pt x="22835" y="1"/>
                  </a:lnTo>
                  <a:close/>
                </a:path>
              </a:pathLst>
            </a:custGeom>
            <a:solidFill>
              <a:srgbClr val="4B62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5"/>
            <p:cNvSpPr/>
            <p:nvPr/>
          </p:nvSpPr>
          <p:spPr>
            <a:xfrm>
              <a:off x="6283022" y="3307176"/>
              <a:ext cx="698875" cy="536854"/>
            </a:xfrm>
            <a:custGeom>
              <a:rect b="b" l="l" r="r" t="t"/>
              <a:pathLst>
                <a:path extrusionOk="0" h="34480" w="44886">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5"/>
            <p:cNvSpPr/>
            <p:nvPr/>
          </p:nvSpPr>
          <p:spPr>
            <a:xfrm>
              <a:off x="6807669" y="3130425"/>
              <a:ext cx="406330" cy="914224"/>
            </a:xfrm>
            <a:custGeom>
              <a:rect b="b" l="l" r="r" t="t"/>
              <a:pathLst>
                <a:path extrusionOk="0" h="58717" w="26097">
                  <a:moveTo>
                    <a:pt x="1" y="0"/>
                  </a:moveTo>
                  <a:lnTo>
                    <a:pt x="19573" y="58716"/>
                  </a:lnTo>
                  <a:lnTo>
                    <a:pt x="26097" y="58716"/>
                  </a:lnTo>
                  <a:lnTo>
                    <a:pt x="1435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5"/>
            <p:cNvSpPr/>
            <p:nvPr/>
          </p:nvSpPr>
          <p:spPr>
            <a:xfrm>
              <a:off x="6198197" y="3130425"/>
              <a:ext cx="406330" cy="914224"/>
            </a:xfrm>
            <a:custGeom>
              <a:rect b="b" l="l" r="r" t="t"/>
              <a:pathLst>
                <a:path extrusionOk="0" h="58717" w="26097">
                  <a:moveTo>
                    <a:pt x="11744" y="0"/>
                  </a:moveTo>
                  <a:lnTo>
                    <a:pt x="1" y="58716"/>
                  </a:lnTo>
                  <a:lnTo>
                    <a:pt x="6525" y="58716"/>
                  </a:lnTo>
                  <a:lnTo>
                    <a:pt x="2609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5"/>
            <p:cNvSpPr/>
            <p:nvPr/>
          </p:nvSpPr>
          <p:spPr>
            <a:xfrm>
              <a:off x="6198197" y="2267006"/>
              <a:ext cx="1371328" cy="1015802"/>
            </a:xfrm>
            <a:custGeom>
              <a:rect b="b" l="l" r="r" t="t"/>
              <a:pathLst>
                <a:path extrusionOk="0" h="65241" w="88075">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5"/>
            <p:cNvSpPr/>
            <p:nvPr/>
          </p:nvSpPr>
          <p:spPr>
            <a:xfrm>
              <a:off x="6706090" y="2774900"/>
              <a:ext cx="1523696" cy="1168170"/>
            </a:xfrm>
            <a:custGeom>
              <a:rect b="b" l="l" r="r" t="t"/>
              <a:pathLst>
                <a:path extrusionOk="0" h="75027" w="97861">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5"/>
            <p:cNvSpPr/>
            <p:nvPr/>
          </p:nvSpPr>
          <p:spPr>
            <a:xfrm>
              <a:off x="7925034" y="3841476"/>
              <a:ext cx="507909" cy="203173"/>
            </a:xfrm>
            <a:custGeom>
              <a:rect b="b" l="l" r="r" t="t"/>
              <a:pathLst>
                <a:path extrusionOk="0" h="13049" w="32621">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5"/>
            <p:cNvSpPr/>
            <p:nvPr/>
          </p:nvSpPr>
          <p:spPr>
            <a:xfrm>
              <a:off x="6283022" y="1962270"/>
              <a:ext cx="1184924" cy="812645"/>
            </a:xfrm>
            <a:custGeom>
              <a:rect b="b" l="l" r="r" t="t"/>
              <a:pathLst>
                <a:path extrusionOk="0" h="52193" w="76103">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5"/>
            <p:cNvSpPr/>
            <p:nvPr/>
          </p:nvSpPr>
          <p:spPr>
            <a:xfrm>
              <a:off x="6283022" y="1962270"/>
              <a:ext cx="945706" cy="812645"/>
            </a:xfrm>
            <a:custGeom>
              <a:rect b="b" l="l" r="r" t="t"/>
              <a:pathLst>
                <a:path extrusionOk="0" h="52193" w="60739">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5"/>
            <p:cNvSpPr/>
            <p:nvPr/>
          </p:nvSpPr>
          <p:spPr>
            <a:xfrm>
              <a:off x="6756880" y="2571742"/>
              <a:ext cx="2387115" cy="203173"/>
            </a:xfrm>
            <a:custGeom>
              <a:rect b="b" l="l" r="r" t="t"/>
              <a:pathLst>
                <a:path extrusionOk="0" h="13049" w="153315">
                  <a:moveTo>
                    <a:pt x="1" y="1"/>
                  </a:moveTo>
                  <a:lnTo>
                    <a:pt x="1" y="13049"/>
                  </a:lnTo>
                  <a:lnTo>
                    <a:pt x="153314" y="13049"/>
                  </a:lnTo>
                  <a:lnTo>
                    <a:pt x="153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5"/>
            <p:cNvSpPr/>
            <p:nvPr/>
          </p:nvSpPr>
          <p:spPr>
            <a:xfrm>
              <a:off x="6381051" y="2302942"/>
              <a:ext cx="141718" cy="131302"/>
            </a:xfrm>
            <a:custGeom>
              <a:rect b="b" l="l" r="r" t="t"/>
              <a:pathLst>
                <a:path extrusionOk="0" h="8433" w="9102">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5"/>
            <p:cNvSpPr/>
            <p:nvPr/>
          </p:nvSpPr>
          <p:spPr>
            <a:xfrm>
              <a:off x="6498371" y="2115152"/>
              <a:ext cx="176766" cy="166724"/>
            </a:xfrm>
            <a:custGeom>
              <a:rect b="b" l="l" r="r" t="t"/>
              <a:pathLst>
                <a:path extrusionOk="0" h="10708" w="11353">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5"/>
            <p:cNvSpPr/>
            <p:nvPr/>
          </p:nvSpPr>
          <p:spPr>
            <a:xfrm>
              <a:off x="6655301" y="1809902"/>
              <a:ext cx="203173" cy="304752"/>
            </a:xfrm>
            <a:custGeom>
              <a:rect b="b" l="l" r="r" t="t"/>
              <a:pathLst>
                <a:path extrusionOk="0" h="19573" w="13049">
                  <a:moveTo>
                    <a:pt x="1" y="1"/>
                  </a:moveTo>
                  <a:lnTo>
                    <a:pt x="1" y="13049"/>
                  </a:lnTo>
                  <a:lnTo>
                    <a:pt x="6525" y="19573"/>
                  </a:lnTo>
                  <a:lnTo>
                    <a:pt x="13049" y="13049"/>
                  </a:lnTo>
                  <a:lnTo>
                    <a:pt x="13049"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5"/>
            <p:cNvSpPr/>
            <p:nvPr/>
          </p:nvSpPr>
          <p:spPr>
            <a:xfrm>
              <a:off x="6502933" y="2267006"/>
              <a:ext cx="761856" cy="304752"/>
            </a:xfrm>
            <a:custGeom>
              <a:rect b="b" l="l" r="r" t="t"/>
              <a:pathLst>
                <a:path extrusionOk="0" h="19573" w="48931">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5"/>
            <p:cNvSpPr/>
            <p:nvPr/>
          </p:nvSpPr>
          <p:spPr>
            <a:xfrm>
              <a:off x="7518720" y="2063849"/>
              <a:ext cx="457120" cy="507909"/>
            </a:xfrm>
            <a:custGeom>
              <a:rect b="b" l="l" r="r" t="t"/>
              <a:pathLst>
                <a:path extrusionOk="0" h="32621" w="29359">
                  <a:moveTo>
                    <a:pt x="6525" y="1"/>
                  </a:moveTo>
                  <a:lnTo>
                    <a:pt x="1" y="32621"/>
                  </a:lnTo>
                  <a:lnTo>
                    <a:pt x="22835" y="32621"/>
                  </a:lnTo>
                  <a:lnTo>
                    <a:pt x="29358" y="1"/>
                  </a:lnTo>
                  <a:close/>
                </a:path>
              </a:pathLst>
            </a:custGeom>
            <a:solidFill>
              <a:srgbClr val="6279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5"/>
            <p:cNvSpPr/>
            <p:nvPr/>
          </p:nvSpPr>
          <p:spPr>
            <a:xfrm>
              <a:off x="6401354" y="2774900"/>
              <a:ext cx="1523696" cy="1168170"/>
            </a:xfrm>
            <a:custGeom>
              <a:rect b="b" l="l" r="r" t="t"/>
              <a:pathLst>
                <a:path extrusionOk="0" h="75027" w="97861">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5"/>
            <p:cNvSpPr/>
            <p:nvPr/>
          </p:nvSpPr>
          <p:spPr>
            <a:xfrm>
              <a:off x="7721877" y="3841476"/>
              <a:ext cx="406330" cy="203173"/>
            </a:xfrm>
            <a:custGeom>
              <a:rect b="b" l="l" r="r" t="t"/>
              <a:pathLst>
                <a:path extrusionOk="0" h="13049" w="26097">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5"/>
            <p:cNvSpPr/>
            <p:nvPr/>
          </p:nvSpPr>
          <p:spPr>
            <a:xfrm>
              <a:off x="8128192" y="1555955"/>
              <a:ext cx="1015802" cy="660277"/>
            </a:xfrm>
            <a:custGeom>
              <a:rect b="b" l="l" r="r" t="t"/>
              <a:pathLst>
                <a:path extrusionOk="0" h="42407" w="65241">
                  <a:moveTo>
                    <a:pt x="0" y="1"/>
                  </a:moveTo>
                  <a:lnTo>
                    <a:pt x="0" y="42407"/>
                  </a:lnTo>
                  <a:lnTo>
                    <a:pt x="65240" y="42407"/>
                  </a:lnTo>
                  <a:lnTo>
                    <a:pt x="65240" y="1"/>
                  </a:lnTo>
                  <a:close/>
                </a:path>
              </a:pathLst>
            </a:custGeom>
            <a:solidFill>
              <a:srgbClr val="8098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5"/>
            <p:cNvSpPr/>
            <p:nvPr/>
          </p:nvSpPr>
          <p:spPr>
            <a:xfrm>
              <a:off x="8178981" y="1962270"/>
              <a:ext cx="609488" cy="609488"/>
            </a:xfrm>
            <a:custGeom>
              <a:rect b="b" l="l" r="r" t="t"/>
              <a:pathLst>
                <a:path extrusionOk="0" h="39145" w="39145">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5"/>
            <p:cNvSpPr/>
            <p:nvPr/>
          </p:nvSpPr>
          <p:spPr>
            <a:xfrm>
              <a:off x="8483717" y="2774900"/>
              <a:ext cx="406330" cy="203173"/>
            </a:xfrm>
            <a:custGeom>
              <a:rect b="b" l="l" r="r" t="t"/>
              <a:pathLst>
                <a:path extrusionOk="0" h="13049" w="26097">
                  <a:moveTo>
                    <a:pt x="0" y="1"/>
                  </a:moveTo>
                  <a:lnTo>
                    <a:pt x="0" y="13048"/>
                  </a:lnTo>
                  <a:lnTo>
                    <a:pt x="26096" y="13048"/>
                  </a:lnTo>
                  <a:lnTo>
                    <a:pt x="260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5"/>
            <p:cNvSpPr/>
            <p:nvPr/>
          </p:nvSpPr>
          <p:spPr>
            <a:xfrm>
              <a:off x="8636085" y="2774900"/>
              <a:ext cx="101594" cy="203173"/>
            </a:xfrm>
            <a:custGeom>
              <a:rect b="b" l="l" r="r" t="t"/>
              <a:pathLst>
                <a:path extrusionOk="0" h="13049" w="6525">
                  <a:moveTo>
                    <a:pt x="0" y="1"/>
                  </a:moveTo>
                  <a:lnTo>
                    <a:pt x="0" y="13048"/>
                  </a:lnTo>
                  <a:lnTo>
                    <a:pt x="6524" y="13048"/>
                  </a:lnTo>
                  <a:lnTo>
                    <a:pt x="652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5"/>
            <p:cNvSpPr/>
            <p:nvPr/>
          </p:nvSpPr>
          <p:spPr>
            <a:xfrm>
              <a:off x="8331349" y="2978057"/>
              <a:ext cx="355541" cy="1066592"/>
            </a:xfrm>
            <a:custGeom>
              <a:rect b="b" l="l" r="r" t="t"/>
              <a:pathLst>
                <a:path extrusionOk="0" h="68503" w="22835">
                  <a:moveTo>
                    <a:pt x="9786" y="0"/>
                  </a:moveTo>
                  <a:lnTo>
                    <a:pt x="0" y="68502"/>
                  </a:lnTo>
                  <a:lnTo>
                    <a:pt x="9786" y="68502"/>
                  </a:lnTo>
                  <a:lnTo>
                    <a:pt x="22834"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5"/>
            <p:cNvSpPr/>
            <p:nvPr/>
          </p:nvSpPr>
          <p:spPr>
            <a:xfrm>
              <a:off x="8686875" y="2978057"/>
              <a:ext cx="355541" cy="1066592"/>
            </a:xfrm>
            <a:custGeom>
              <a:rect b="b" l="l" r="r" t="t"/>
              <a:pathLst>
                <a:path extrusionOk="0" h="68503" w="22835">
                  <a:moveTo>
                    <a:pt x="0" y="0"/>
                  </a:moveTo>
                  <a:lnTo>
                    <a:pt x="13048" y="68502"/>
                  </a:lnTo>
                  <a:lnTo>
                    <a:pt x="22834" y="68502"/>
                  </a:lnTo>
                  <a:lnTo>
                    <a:pt x="13048"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5"/>
            <p:cNvSpPr/>
            <p:nvPr/>
          </p:nvSpPr>
          <p:spPr>
            <a:xfrm>
              <a:off x="6960037" y="2774900"/>
              <a:ext cx="406330" cy="203173"/>
            </a:xfrm>
            <a:custGeom>
              <a:rect b="b" l="l" r="r" t="t"/>
              <a:pathLst>
                <a:path extrusionOk="0" h="13049" w="26097">
                  <a:moveTo>
                    <a:pt x="1" y="1"/>
                  </a:moveTo>
                  <a:lnTo>
                    <a:pt x="1" y="13048"/>
                  </a:lnTo>
                  <a:lnTo>
                    <a:pt x="26097" y="13048"/>
                  </a:lnTo>
                  <a:lnTo>
                    <a:pt x="260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5"/>
            <p:cNvSpPr/>
            <p:nvPr/>
          </p:nvSpPr>
          <p:spPr>
            <a:xfrm>
              <a:off x="7112405" y="2774900"/>
              <a:ext cx="101594" cy="203173"/>
            </a:xfrm>
            <a:custGeom>
              <a:rect b="b" l="l" r="r" t="t"/>
              <a:pathLst>
                <a:path extrusionOk="0" h="13049" w="6525">
                  <a:moveTo>
                    <a:pt x="1" y="1"/>
                  </a:moveTo>
                  <a:lnTo>
                    <a:pt x="1" y="13048"/>
                  </a:lnTo>
                  <a:lnTo>
                    <a:pt x="6525" y="13048"/>
                  </a:lnTo>
                  <a:lnTo>
                    <a:pt x="65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5"/>
            <p:cNvSpPr/>
            <p:nvPr/>
          </p:nvSpPr>
          <p:spPr>
            <a:xfrm>
              <a:off x="6807669" y="2978057"/>
              <a:ext cx="355541" cy="1066592"/>
            </a:xfrm>
            <a:custGeom>
              <a:rect b="b" l="l" r="r" t="t"/>
              <a:pathLst>
                <a:path extrusionOk="0" h="68503" w="22835">
                  <a:moveTo>
                    <a:pt x="9787" y="0"/>
                  </a:moveTo>
                  <a:lnTo>
                    <a:pt x="1" y="68502"/>
                  </a:lnTo>
                  <a:lnTo>
                    <a:pt x="9787" y="68502"/>
                  </a:lnTo>
                  <a:lnTo>
                    <a:pt x="22835"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5"/>
            <p:cNvSpPr/>
            <p:nvPr/>
          </p:nvSpPr>
          <p:spPr>
            <a:xfrm>
              <a:off x="7163194" y="2978057"/>
              <a:ext cx="355541" cy="1066592"/>
            </a:xfrm>
            <a:custGeom>
              <a:rect b="b" l="l" r="r" t="t"/>
              <a:pathLst>
                <a:path extrusionOk="0" h="68503" w="22835">
                  <a:moveTo>
                    <a:pt x="1" y="0"/>
                  </a:moveTo>
                  <a:lnTo>
                    <a:pt x="13049" y="68502"/>
                  </a:lnTo>
                  <a:lnTo>
                    <a:pt x="22835" y="68502"/>
                  </a:lnTo>
                  <a:lnTo>
                    <a:pt x="13049"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5"/>
            <p:cNvSpPr/>
            <p:nvPr/>
          </p:nvSpPr>
          <p:spPr>
            <a:xfrm>
              <a:off x="6706090" y="1809902"/>
              <a:ext cx="152384" cy="203173"/>
            </a:xfrm>
            <a:custGeom>
              <a:rect b="b" l="l" r="r" t="t"/>
              <a:pathLst>
                <a:path extrusionOk="0" h="13049" w="9787">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5"/>
            <p:cNvSpPr/>
            <p:nvPr/>
          </p:nvSpPr>
          <p:spPr>
            <a:xfrm>
              <a:off x="6502933" y="1505166"/>
              <a:ext cx="304752" cy="304752"/>
            </a:xfrm>
            <a:custGeom>
              <a:rect b="b" l="l" r="r" t="t"/>
              <a:pathLst>
                <a:path extrusionOk="0" h="19573" w="19573">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5"/>
            <p:cNvSpPr/>
            <p:nvPr/>
          </p:nvSpPr>
          <p:spPr>
            <a:xfrm>
              <a:off x="6655301" y="1606745"/>
              <a:ext cx="203173" cy="203173"/>
            </a:xfrm>
            <a:custGeom>
              <a:rect b="b" l="l" r="r" t="t"/>
              <a:pathLst>
                <a:path extrusionOk="0" h="13049" w="13049">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5"/>
            <p:cNvSpPr/>
            <p:nvPr/>
          </p:nvSpPr>
          <p:spPr>
            <a:xfrm>
              <a:off x="6655301" y="1708323"/>
              <a:ext cx="203173" cy="253962"/>
            </a:xfrm>
            <a:custGeom>
              <a:rect b="b" l="l" r="r" t="t"/>
              <a:pathLst>
                <a:path extrusionOk="0" h="16311" w="13049">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0" name="Google Shape;930;p35"/>
          <p:cNvGrpSpPr/>
          <p:nvPr/>
        </p:nvGrpSpPr>
        <p:grpSpPr>
          <a:xfrm>
            <a:off x="270571" y="1013625"/>
            <a:ext cx="110578" cy="3116250"/>
            <a:chOff x="4524300" y="1013625"/>
            <a:chExt cx="95400" cy="3116250"/>
          </a:xfrm>
        </p:grpSpPr>
        <p:sp>
          <p:nvSpPr>
            <p:cNvPr id="931" name="Google Shape;931;p35"/>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5"/>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5"/>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5"/>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5"/>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5"/>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937" name="Google Shape;937;p35"/>
          <p:cNvGraphicFramePr/>
          <p:nvPr/>
        </p:nvGraphicFramePr>
        <p:xfrm>
          <a:off x="1639363" y="1420800"/>
          <a:ext cx="3000000" cy="3000000"/>
        </p:xfrm>
        <a:graphic>
          <a:graphicData uri="http://schemas.openxmlformats.org/drawingml/2006/table">
            <a:tbl>
              <a:tblPr>
                <a:noFill/>
                <a:tableStyleId>{A5648C3C-C6C9-4D8B-80C0-1EDDD647D52B}</a:tableStyleId>
              </a:tblPr>
              <a:tblGrid>
                <a:gridCol w="1586975"/>
                <a:gridCol w="1586975"/>
                <a:gridCol w="1586975"/>
              </a:tblGrid>
              <a:tr h="583850">
                <a:tc>
                  <a:txBody>
                    <a:bodyPr/>
                    <a:lstStyle/>
                    <a:p>
                      <a:pPr indent="0" lvl="0" marL="0" rtl="0" algn="ctr">
                        <a:spcBef>
                          <a:spcPts val="0"/>
                        </a:spcBef>
                        <a:spcAft>
                          <a:spcPts val="0"/>
                        </a:spcAft>
                        <a:buNone/>
                      </a:pPr>
                      <a:r>
                        <a:rPr lang="en" sz="2100">
                          <a:solidFill>
                            <a:schemeClr val="accent4"/>
                          </a:solidFill>
                          <a:latin typeface="Oswald"/>
                          <a:ea typeface="Oswald"/>
                          <a:cs typeface="Oswald"/>
                          <a:sym typeface="Oswald"/>
                        </a:rPr>
                        <a:t>FRAMEWORK</a:t>
                      </a:r>
                      <a:endParaRPr sz="1900">
                        <a:solidFill>
                          <a:schemeClr val="accent4"/>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2100">
                          <a:solidFill>
                            <a:schemeClr val="accent1"/>
                          </a:solidFill>
                          <a:latin typeface="Oswald"/>
                          <a:ea typeface="Oswald"/>
                          <a:cs typeface="Oswald"/>
                          <a:sym typeface="Oswald"/>
                        </a:rPr>
                        <a:t>CUCUMBER</a:t>
                      </a:r>
                      <a:endParaRPr sz="2100">
                        <a:solidFill>
                          <a:schemeClr val="accent1"/>
                        </a:solidFill>
                        <a:latin typeface="Oswald"/>
                        <a:ea typeface="Oswald"/>
                        <a:cs typeface="Oswald"/>
                        <a:sym typeface="Oswald"/>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2100">
                          <a:solidFill>
                            <a:schemeClr val="accent2"/>
                          </a:solidFill>
                          <a:latin typeface="Oswald"/>
                          <a:ea typeface="Oswald"/>
                          <a:cs typeface="Oswald"/>
                          <a:sym typeface="Oswald"/>
                        </a:rPr>
                        <a:t>KARATE</a:t>
                      </a:r>
                      <a:endParaRPr sz="2100">
                        <a:solidFill>
                          <a:schemeClr val="accent2"/>
                        </a:solidFill>
                        <a:latin typeface="Oswald"/>
                        <a:ea typeface="Oswald"/>
                        <a:cs typeface="Oswald"/>
                        <a:sym typeface="Oswald"/>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7100">
                <a:tc>
                  <a:txBody>
                    <a:bodyPr/>
                    <a:lstStyle/>
                    <a:p>
                      <a:pPr indent="0" lvl="0" marL="0" rtl="0" algn="l">
                        <a:spcBef>
                          <a:spcPts val="0"/>
                        </a:spcBef>
                        <a:spcAft>
                          <a:spcPts val="0"/>
                        </a:spcAft>
                        <a:buNone/>
                      </a:pPr>
                      <a:r>
                        <a:rPr lang="en" sz="1200">
                          <a:solidFill>
                            <a:schemeClr val="dk1"/>
                          </a:solidFill>
                          <a:latin typeface="Oswald"/>
                          <a:ea typeface="Oswald"/>
                          <a:cs typeface="Oswald"/>
                          <a:sym typeface="Oswald"/>
                        </a:rPr>
                        <a:t>Syntax </a:t>
                      </a:r>
                      <a:endParaRPr>
                        <a:solidFill>
                          <a:schemeClr val="lt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89550">
                <a:tc>
                  <a:txBody>
                    <a:bodyPr/>
                    <a:lstStyle/>
                    <a:p>
                      <a:pPr indent="0" lvl="0" marL="0" rtl="0" algn="l">
                        <a:spcBef>
                          <a:spcPts val="0"/>
                        </a:spcBef>
                        <a:spcAft>
                          <a:spcPts val="0"/>
                        </a:spcAft>
                        <a:buNone/>
                      </a:pPr>
                      <a:r>
                        <a:rPr lang="en" sz="1200">
                          <a:solidFill>
                            <a:schemeClr val="dk1"/>
                          </a:solidFill>
                          <a:latin typeface="Oswald"/>
                          <a:ea typeface="Oswald"/>
                          <a:cs typeface="Oswald"/>
                          <a:sym typeface="Oswald"/>
                        </a:rPr>
                        <a:t>Backend Integration</a:t>
                      </a:r>
                      <a:endParaRPr sz="1200">
                        <a:solidFill>
                          <a:schemeClr val="dk1"/>
                        </a:solidFill>
                        <a:latin typeface="Oswald"/>
                        <a:ea typeface="Oswald"/>
                        <a:cs typeface="Oswald"/>
                        <a:sym typeface="Oswald"/>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89550">
                <a:tc>
                  <a:txBody>
                    <a:bodyPr/>
                    <a:lstStyle/>
                    <a:p>
                      <a:pPr indent="0" lvl="0" marL="0" rtl="0" algn="l">
                        <a:spcBef>
                          <a:spcPts val="0"/>
                        </a:spcBef>
                        <a:spcAft>
                          <a:spcPts val="0"/>
                        </a:spcAft>
                        <a:buNone/>
                      </a:pPr>
                      <a:r>
                        <a:rPr lang="en" sz="1200">
                          <a:solidFill>
                            <a:schemeClr val="dk1"/>
                          </a:solidFill>
                          <a:latin typeface="Oswald"/>
                          <a:ea typeface="Oswald"/>
                          <a:cs typeface="Oswald"/>
                          <a:sym typeface="Oswald"/>
                        </a:rPr>
                        <a:t>Parallelism</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89550">
                <a:tc>
                  <a:txBody>
                    <a:bodyPr/>
                    <a:lstStyle/>
                    <a:p>
                      <a:pPr indent="0" lvl="0" marL="0" rtl="0" algn="l">
                        <a:spcBef>
                          <a:spcPts val="0"/>
                        </a:spcBef>
                        <a:spcAft>
                          <a:spcPts val="0"/>
                        </a:spcAft>
                        <a:buNone/>
                      </a:pPr>
                      <a:r>
                        <a:rPr lang="en" sz="1200">
                          <a:solidFill>
                            <a:schemeClr val="dk1"/>
                          </a:solidFill>
                          <a:latin typeface="Oswald"/>
                          <a:ea typeface="Oswald"/>
                          <a:cs typeface="Oswald"/>
                          <a:sym typeface="Oswald"/>
                        </a:rPr>
                        <a:t>Step Definitions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938" name="Google Shape;938;p35"/>
          <p:cNvSpPr txBox="1"/>
          <p:nvPr/>
        </p:nvSpPr>
        <p:spPr>
          <a:xfrm>
            <a:off x="845025" y="4568875"/>
            <a:ext cx="77739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The tests using Karate framework has much many advantages than Cucumber framework.</a:t>
            </a:r>
            <a:endParaRPr>
              <a:solidFill>
                <a:schemeClr val="dk1"/>
              </a:solidFill>
              <a:latin typeface="Roboto"/>
              <a:ea typeface="Roboto"/>
              <a:cs typeface="Roboto"/>
              <a:sym typeface="Roboto"/>
            </a:endParaRPr>
          </a:p>
        </p:txBody>
      </p:sp>
      <p:grpSp>
        <p:nvGrpSpPr>
          <p:cNvPr id="939" name="Google Shape;939;p35"/>
          <p:cNvGrpSpPr/>
          <p:nvPr/>
        </p:nvGrpSpPr>
        <p:grpSpPr>
          <a:xfrm>
            <a:off x="3865719" y="3900065"/>
            <a:ext cx="308234" cy="308234"/>
            <a:chOff x="1487200" y="4993750"/>
            <a:chExt cx="483125" cy="483125"/>
          </a:xfrm>
        </p:grpSpPr>
        <p:sp>
          <p:nvSpPr>
            <p:cNvPr id="940" name="Google Shape;940;p35"/>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41" name="Google Shape;941;p35"/>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942" name="Google Shape;942;p35"/>
          <p:cNvGrpSpPr/>
          <p:nvPr/>
        </p:nvGrpSpPr>
        <p:grpSpPr>
          <a:xfrm>
            <a:off x="5463255" y="3900065"/>
            <a:ext cx="308234" cy="308234"/>
            <a:chOff x="2081650" y="4993750"/>
            <a:chExt cx="483125" cy="483125"/>
          </a:xfrm>
        </p:grpSpPr>
        <p:sp>
          <p:nvSpPr>
            <p:cNvPr id="943" name="Google Shape;943;p35"/>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44" name="Google Shape;944;p35"/>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945" name="Google Shape;945;p35"/>
          <p:cNvGrpSpPr/>
          <p:nvPr/>
        </p:nvGrpSpPr>
        <p:grpSpPr>
          <a:xfrm>
            <a:off x="5463257" y="3312665"/>
            <a:ext cx="308234" cy="308234"/>
            <a:chOff x="1487200" y="4993750"/>
            <a:chExt cx="483125" cy="483125"/>
          </a:xfrm>
        </p:grpSpPr>
        <p:sp>
          <p:nvSpPr>
            <p:cNvPr id="946" name="Google Shape;946;p35"/>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47" name="Google Shape;947;p35"/>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948" name="Google Shape;948;p35"/>
          <p:cNvGrpSpPr/>
          <p:nvPr/>
        </p:nvGrpSpPr>
        <p:grpSpPr>
          <a:xfrm>
            <a:off x="3865719" y="2737703"/>
            <a:ext cx="308234" cy="308234"/>
            <a:chOff x="1487200" y="4993750"/>
            <a:chExt cx="483125" cy="483125"/>
          </a:xfrm>
        </p:grpSpPr>
        <p:sp>
          <p:nvSpPr>
            <p:cNvPr id="949" name="Google Shape;949;p35"/>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50" name="Google Shape;950;p35"/>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951" name="Google Shape;951;p35"/>
          <p:cNvGrpSpPr/>
          <p:nvPr/>
        </p:nvGrpSpPr>
        <p:grpSpPr>
          <a:xfrm>
            <a:off x="3865718" y="3318878"/>
            <a:ext cx="308234" cy="308234"/>
            <a:chOff x="2081650" y="4993750"/>
            <a:chExt cx="483125" cy="483125"/>
          </a:xfrm>
        </p:grpSpPr>
        <p:sp>
          <p:nvSpPr>
            <p:cNvPr id="952" name="Google Shape;952;p35"/>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53" name="Google Shape;953;p35"/>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954" name="Google Shape;954;p35"/>
          <p:cNvGrpSpPr/>
          <p:nvPr/>
        </p:nvGrpSpPr>
        <p:grpSpPr>
          <a:xfrm>
            <a:off x="5463255" y="2737703"/>
            <a:ext cx="308234" cy="308234"/>
            <a:chOff x="2081650" y="4993750"/>
            <a:chExt cx="483125" cy="483125"/>
          </a:xfrm>
        </p:grpSpPr>
        <p:sp>
          <p:nvSpPr>
            <p:cNvPr id="955" name="Google Shape;955;p35"/>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56" name="Google Shape;956;p35"/>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957" name="Google Shape;957;p35"/>
          <p:cNvGrpSpPr/>
          <p:nvPr/>
        </p:nvGrpSpPr>
        <p:grpSpPr>
          <a:xfrm>
            <a:off x="5463257" y="2162728"/>
            <a:ext cx="308234" cy="308234"/>
            <a:chOff x="1487200" y="4993750"/>
            <a:chExt cx="483125" cy="483125"/>
          </a:xfrm>
        </p:grpSpPr>
        <p:sp>
          <p:nvSpPr>
            <p:cNvPr id="958" name="Google Shape;958;p35"/>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59" name="Google Shape;959;p35"/>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960" name="Google Shape;960;p35"/>
          <p:cNvGrpSpPr/>
          <p:nvPr/>
        </p:nvGrpSpPr>
        <p:grpSpPr>
          <a:xfrm>
            <a:off x="3865718" y="2156528"/>
            <a:ext cx="308234" cy="308234"/>
            <a:chOff x="2081650" y="4993750"/>
            <a:chExt cx="483125" cy="483125"/>
          </a:xfrm>
        </p:grpSpPr>
        <p:sp>
          <p:nvSpPr>
            <p:cNvPr id="961" name="Google Shape;961;p35"/>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62" name="Google Shape;962;p35"/>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66" name="Shape 966"/>
        <p:cNvGrpSpPr/>
        <p:nvPr/>
      </p:nvGrpSpPr>
      <p:grpSpPr>
        <a:xfrm>
          <a:off x="0" y="0"/>
          <a:ext cx="0" cy="0"/>
          <a:chOff x="0" y="0"/>
          <a:chExt cx="0" cy="0"/>
        </a:xfrm>
      </p:grpSpPr>
      <p:sp>
        <p:nvSpPr>
          <p:cNvPr id="967" name="Google Shape;967;p36"/>
          <p:cNvSpPr txBox="1"/>
          <p:nvPr>
            <p:ph idx="1" type="subTitle"/>
          </p:nvPr>
        </p:nvSpPr>
        <p:spPr>
          <a:xfrm>
            <a:off x="719988" y="1392661"/>
            <a:ext cx="2317200" cy="389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Syntax and Language</a:t>
            </a:r>
            <a:endParaRPr/>
          </a:p>
        </p:txBody>
      </p:sp>
      <p:sp>
        <p:nvSpPr>
          <p:cNvPr id="968" name="Google Shape;968;p36"/>
          <p:cNvSpPr txBox="1"/>
          <p:nvPr>
            <p:ph type="title"/>
          </p:nvPr>
        </p:nvSpPr>
        <p:spPr>
          <a:xfrm>
            <a:off x="720000" y="328600"/>
            <a:ext cx="506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CUCUMBER VS KARATE FRAMEWORK</a:t>
            </a:r>
            <a:endParaRPr/>
          </a:p>
        </p:txBody>
      </p:sp>
      <p:sp>
        <p:nvSpPr>
          <p:cNvPr id="969" name="Google Shape;969;p36"/>
          <p:cNvSpPr txBox="1"/>
          <p:nvPr>
            <p:ph idx="2" type="subTitle"/>
          </p:nvPr>
        </p:nvSpPr>
        <p:spPr>
          <a:xfrm>
            <a:off x="263700" y="1785500"/>
            <a:ext cx="4216500" cy="240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solidFill>
                  <a:schemeClr val="accent1"/>
                </a:solidFill>
              </a:rPr>
              <a:t>Cucumber </a:t>
            </a:r>
            <a:r>
              <a:rPr lang="en"/>
              <a:t>tests are written in the Gherkin language, based on a schema like Given, When, Then to describe test scenarios in a human-readable format.</a:t>
            </a:r>
            <a:endParaRPr/>
          </a:p>
          <a:p>
            <a:pPr indent="-317500" lvl="0" marL="457200" rtl="0" algn="l">
              <a:spcBef>
                <a:spcPts val="0"/>
              </a:spcBef>
              <a:spcAft>
                <a:spcPts val="0"/>
              </a:spcAft>
              <a:buSzPts val="1400"/>
              <a:buChar char="❖"/>
            </a:pPr>
            <a:r>
              <a:rPr b="1" lang="en">
                <a:solidFill>
                  <a:schemeClr val="accent1"/>
                </a:solidFill>
              </a:rPr>
              <a:t>Karate </a:t>
            </a:r>
            <a:r>
              <a:rPr lang="en"/>
              <a:t>tests are written in a domain-specific language (DSL) inspired by Gherkin but with its syntax for expressing test scenarios. Karate </a:t>
            </a:r>
            <a:r>
              <a:rPr lang="en">
                <a:solidFill>
                  <a:schemeClr val="accent1"/>
                </a:solidFill>
              </a:rPr>
              <a:t>allows you to write tests directly in the feature files</a:t>
            </a:r>
            <a:r>
              <a:rPr lang="en"/>
              <a:t>, eliminating the need for separate step definition files.</a:t>
            </a:r>
            <a:endParaRPr/>
          </a:p>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sp>
        <p:nvSpPr>
          <p:cNvPr id="970" name="Google Shape;970;p36"/>
          <p:cNvSpPr txBox="1"/>
          <p:nvPr>
            <p:ph idx="5" type="subTitle"/>
          </p:nvPr>
        </p:nvSpPr>
        <p:spPr>
          <a:xfrm>
            <a:off x="5339538" y="2794261"/>
            <a:ext cx="2316900" cy="3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 definition</a:t>
            </a:r>
            <a:endParaRPr/>
          </a:p>
        </p:txBody>
      </p:sp>
      <p:sp>
        <p:nvSpPr>
          <p:cNvPr id="971" name="Google Shape;971;p36"/>
          <p:cNvSpPr txBox="1"/>
          <p:nvPr>
            <p:ph idx="6" type="subTitle"/>
          </p:nvPr>
        </p:nvSpPr>
        <p:spPr>
          <a:xfrm>
            <a:off x="4663800" y="3125250"/>
            <a:ext cx="4407900" cy="187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solidFill>
                  <a:schemeClr val="accent4"/>
                </a:solidFill>
              </a:rPr>
              <a:t>In </a:t>
            </a:r>
            <a:r>
              <a:rPr b="1" lang="en">
                <a:solidFill>
                  <a:schemeClr val="accent4"/>
                </a:solidFill>
              </a:rPr>
              <a:t>Cucumber</a:t>
            </a:r>
            <a:r>
              <a:rPr lang="en">
                <a:solidFill>
                  <a:schemeClr val="accent4"/>
                </a:solidFill>
              </a:rPr>
              <a:t>,</a:t>
            </a:r>
            <a:r>
              <a:rPr lang="en"/>
              <a:t> step definitions are</a:t>
            </a:r>
            <a:r>
              <a:rPr lang="en">
                <a:solidFill>
                  <a:schemeClr val="accent4"/>
                </a:solidFill>
              </a:rPr>
              <a:t> separate code files</a:t>
            </a:r>
            <a:r>
              <a:rPr lang="en"/>
              <a:t> where the actual implementation of test steps is written in programming languages like Java.</a:t>
            </a:r>
            <a:endParaRPr/>
          </a:p>
          <a:p>
            <a:pPr indent="-317500" lvl="0" marL="457200" rtl="0" algn="l">
              <a:spcBef>
                <a:spcPts val="0"/>
              </a:spcBef>
              <a:spcAft>
                <a:spcPts val="0"/>
              </a:spcAft>
              <a:buSzPts val="1400"/>
              <a:buChar char="❖"/>
            </a:pPr>
            <a:r>
              <a:rPr b="1" lang="en">
                <a:solidFill>
                  <a:schemeClr val="accent4"/>
                </a:solidFill>
              </a:rPr>
              <a:t>Karate </a:t>
            </a:r>
            <a:r>
              <a:rPr lang="en">
                <a:solidFill>
                  <a:schemeClr val="accent4"/>
                </a:solidFill>
              </a:rPr>
              <a:t>eliminates the need for separate step</a:t>
            </a:r>
            <a:r>
              <a:rPr lang="en">
                <a:solidFill>
                  <a:schemeClr val="accent2"/>
                </a:solidFill>
              </a:rPr>
              <a:t> </a:t>
            </a:r>
            <a:r>
              <a:rPr lang="en"/>
              <a:t>definition files by allowing you to define test steps directly in the feature files.</a:t>
            </a:r>
            <a:endParaRPr/>
          </a:p>
        </p:txBody>
      </p:sp>
      <p:sp>
        <p:nvSpPr>
          <p:cNvPr id="972" name="Google Shape;972;p36"/>
          <p:cNvSpPr txBox="1"/>
          <p:nvPr>
            <p:ph idx="7" type="subTitle"/>
          </p:nvPr>
        </p:nvSpPr>
        <p:spPr>
          <a:xfrm>
            <a:off x="5070902" y="1002950"/>
            <a:ext cx="1427100" cy="389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Parallelism</a:t>
            </a:r>
            <a:endParaRPr/>
          </a:p>
        </p:txBody>
      </p:sp>
      <p:sp>
        <p:nvSpPr>
          <p:cNvPr id="973" name="Google Shape;973;p36"/>
          <p:cNvSpPr txBox="1"/>
          <p:nvPr>
            <p:ph idx="8" type="subTitle"/>
          </p:nvPr>
        </p:nvSpPr>
        <p:spPr>
          <a:xfrm>
            <a:off x="4619700" y="1309100"/>
            <a:ext cx="4496100" cy="1568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solidFill>
                  <a:srgbClr val="35C2DF"/>
                </a:solidFill>
              </a:rPr>
              <a:t>Cucumber </a:t>
            </a:r>
            <a:r>
              <a:rPr lang="en"/>
              <a:t>itself </a:t>
            </a:r>
            <a:r>
              <a:rPr lang="en">
                <a:solidFill>
                  <a:srgbClr val="35C2DF"/>
                </a:solidFill>
              </a:rPr>
              <a:t>doesn't provide built-in support </a:t>
            </a:r>
            <a:r>
              <a:rPr lang="en"/>
              <a:t>for parallel test execution.</a:t>
            </a:r>
            <a:endParaRPr/>
          </a:p>
          <a:p>
            <a:pPr indent="-317500" lvl="0" marL="457200" rtl="0" algn="l">
              <a:spcBef>
                <a:spcPts val="0"/>
              </a:spcBef>
              <a:spcAft>
                <a:spcPts val="0"/>
              </a:spcAft>
              <a:buSzPts val="1400"/>
              <a:buChar char="❖"/>
            </a:pPr>
            <a:r>
              <a:rPr b="1" lang="en">
                <a:solidFill>
                  <a:srgbClr val="35C2DF"/>
                </a:solidFill>
              </a:rPr>
              <a:t>Karate </a:t>
            </a:r>
            <a:r>
              <a:rPr lang="en"/>
              <a:t>supports parallel execution of tests out-of-the-box. It automatically</a:t>
            </a:r>
            <a:r>
              <a:rPr lang="en">
                <a:solidFill>
                  <a:schemeClr val="accent1"/>
                </a:solidFill>
              </a:rPr>
              <a:t> runs feature files concurrently,</a:t>
            </a:r>
            <a:r>
              <a:rPr lang="en"/>
              <a:t> making it </a:t>
            </a:r>
            <a:r>
              <a:rPr lang="en">
                <a:solidFill>
                  <a:srgbClr val="35C2DF"/>
                </a:solidFill>
              </a:rPr>
              <a:t>easy to execute tests in parallel</a:t>
            </a:r>
            <a:r>
              <a:rPr lang="en"/>
              <a:t> without any additional configuration.</a:t>
            </a:r>
            <a:endParaRPr/>
          </a:p>
          <a:p>
            <a:pPr indent="-89999" lvl="0" marL="89999" rtl="0" algn="l">
              <a:spcBef>
                <a:spcPts val="0"/>
              </a:spcBef>
              <a:spcAft>
                <a:spcPts val="0"/>
              </a:spcAft>
              <a:buNone/>
            </a:pPr>
            <a:r>
              <a:t/>
            </a:r>
            <a:endParaRPr/>
          </a:p>
        </p:txBody>
      </p:sp>
      <p:grpSp>
        <p:nvGrpSpPr>
          <p:cNvPr id="974" name="Google Shape;974;p36"/>
          <p:cNvGrpSpPr/>
          <p:nvPr/>
        </p:nvGrpSpPr>
        <p:grpSpPr>
          <a:xfrm>
            <a:off x="4524300" y="1394625"/>
            <a:ext cx="95400" cy="3116250"/>
            <a:chOff x="4524300" y="1013625"/>
            <a:chExt cx="95400" cy="3116250"/>
          </a:xfrm>
        </p:grpSpPr>
        <p:sp>
          <p:nvSpPr>
            <p:cNvPr id="975" name="Google Shape;975;p36"/>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6"/>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6"/>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6"/>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6"/>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6"/>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84" name="Shape 984"/>
        <p:cNvGrpSpPr/>
        <p:nvPr/>
      </p:nvGrpSpPr>
      <p:grpSpPr>
        <a:xfrm>
          <a:off x="0" y="0"/>
          <a:ext cx="0" cy="0"/>
          <a:chOff x="0" y="0"/>
          <a:chExt cx="0" cy="0"/>
        </a:xfrm>
      </p:grpSpPr>
      <p:sp>
        <p:nvSpPr>
          <p:cNvPr id="985" name="Google Shape;985;p37"/>
          <p:cNvSpPr txBox="1"/>
          <p:nvPr>
            <p:ph type="title"/>
          </p:nvPr>
        </p:nvSpPr>
        <p:spPr>
          <a:xfrm>
            <a:off x="3216900" y="151817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986" name="Google Shape;986;p37"/>
          <p:cNvSpPr txBox="1"/>
          <p:nvPr>
            <p:ph idx="2" type="title"/>
          </p:nvPr>
        </p:nvSpPr>
        <p:spPr>
          <a:xfrm>
            <a:off x="3216900" y="2744525"/>
            <a:ext cx="2622000" cy="8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&amp; More</a:t>
            </a:r>
            <a:endParaRPr/>
          </a:p>
        </p:txBody>
      </p:sp>
      <p:grpSp>
        <p:nvGrpSpPr>
          <p:cNvPr id="987" name="Google Shape;987;p37"/>
          <p:cNvGrpSpPr/>
          <p:nvPr/>
        </p:nvGrpSpPr>
        <p:grpSpPr>
          <a:xfrm>
            <a:off x="2598300" y="1013625"/>
            <a:ext cx="95400" cy="3116250"/>
            <a:chOff x="4524300" y="1013625"/>
            <a:chExt cx="95400" cy="3116250"/>
          </a:xfrm>
        </p:grpSpPr>
        <p:sp>
          <p:nvSpPr>
            <p:cNvPr id="988" name="Google Shape;988;p37"/>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7"/>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7"/>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7"/>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7"/>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7"/>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4" name="Google Shape;994;p37"/>
          <p:cNvGrpSpPr/>
          <p:nvPr/>
        </p:nvGrpSpPr>
        <p:grpSpPr>
          <a:xfrm>
            <a:off x="6275090" y="1382992"/>
            <a:ext cx="2377521" cy="2377521"/>
            <a:chOff x="6275090" y="1382992"/>
            <a:chExt cx="2377521" cy="2377521"/>
          </a:xfrm>
        </p:grpSpPr>
        <p:sp>
          <p:nvSpPr>
            <p:cNvPr id="995" name="Google Shape;995;p37"/>
            <p:cNvSpPr/>
            <p:nvPr/>
          </p:nvSpPr>
          <p:spPr>
            <a:xfrm>
              <a:off x="6275090" y="1382992"/>
              <a:ext cx="1862394" cy="2139770"/>
            </a:xfrm>
            <a:custGeom>
              <a:rect b="b" l="l" r="r" t="t"/>
              <a:pathLst>
                <a:path extrusionOk="0" h="176149" w="153315">
                  <a:moveTo>
                    <a:pt x="1" y="1"/>
                  </a:moveTo>
                  <a:lnTo>
                    <a:pt x="1" y="176148"/>
                  </a:lnTo>
                  <a:lnTo>
                    <a:pt x="153314" y="176148"/>
                  </a:lnTo>
                  <a:lnTo>
                    <a:pt x="153314" y="22835"/>
                  </a:lnTo>
                  <a:lnTo>
                    <a:pt x="13048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7"/>
            <p:cNvSpPr/>
            <p:nvPr/>
          </p:nvSpPr>
          <p:spPr>
            <a:xfrm>
              <a:off x="7860096" y="1382992"/>
              <a:ext cx="277388" cy="277388"/>
            </a:xfrm>
            <a:custGeom>
              <a:rect b="b" l="l" r="r" t="t"/>
              <a:pathLst>
                <a:path extrusionOk="0" h="22835" w="22835">
                  <a:moveTo>
                    <a:pt x="0" y="1"/>
                  </a:moveTo>
                  <a:lnTo>
                    <a:pt x="0" y="22835"/>
                  </a:lnTo>
                  <a:lnTo>
                    <a:pt x="22834" y="22835"/>
                  </a:lnTo>
                  <a:lnTo>
                    <a:pt x="0" y="1"/>
                  </a:lnTo>
                  <a:close/>
                </a:path>
              </a:pathLst>
            </a:custGeom>
            <a:solidFill>
              <a:srgbClr val="1B9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7"/>
            <p:cNvSpPr/>
            <p:nvPr/>
          </p:nvSpPr>
          <p:spPr>
            <a:xfrm>
              <a:off x="6631716" y="1977369"/>
              <a:ext cx="1228392" cy="1228392"/>
            </a:xfrm>
            <a:custGeom>
              <a:rect b="b" l="l" r="r" t="t"/>
              <a:pathLst>
                <a:path extrusionOk="0" h="101123" w="101123">
                  <a:moveTo>
                    <a:pt x="78289" y="55455"/>
                  </a:moveTo>
                  <a:lnTo>
                    <a:pt x="78289" y="78288"/>
                  </a:lnTo>
                  <a:lnTo>
                    <a:pt x="55455" y="78288"/>
                  </a:lnTo>
                  <a:lnTo>
                    <a:pt x="78289" y="55455"/>
                  </a:lnTo>
                  <a:close/>
                  <a:moveTo>
                    <a:pt x="101122" y="1"/>
                  </a:moveTo>
                  <a:lnTo>
                    <a:pt x="1" y="101122"/>
                  </a:lnTo>
                  <a:lnTo>
                    <a:pt x="101122" y="101122"/>
                  </a:lnTo>
                  <a:lnTo>
                    <a:pt x="1011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7"/>
            <p:cNvSpPr/>
            <p:nvPr/>
          </p:nvSpPr>
          <p:spPr>
            <a:xfrm>
              <a:off x="7622345" y="2730246"/>
              <a:ext cx="1030266" cy="1030266"/>
            </a:xfrm>
            <a:custGeom>
              <a:rect b="b" l="l" r="r" t="t"/>
              <a:pathLst>
                <a:path extrusionOk="0" h="84813" w="84813">
                  <a:moveTo>
                    <a:pt x="42406" y="1"/>
                  </a:moveTo>
                  <a:cubicBezTo>
                    <a:pt x="41167" y="1"/>
                    <a:pt x="39927" y="66"/>
                    <a:pt x="38688" y="196"/>
                  </a:cubicBezTo>
                  <a:lnTo>
                    <a:pt x="36763" y="7014"/>
                  </a:lnTo>
                  <a:cubicBezTo>
                    <a:pt x="34284" y="7405"/>
                    <a:pt x="31870" y="8058"/>
                    <a:pt x="29554" y="8938"/>
                  </a:cubicBezTo>
                  <a:lnTo>
                    <a:pt x="24531" y="4013"/>
                  </a:lnTo>
                  <a:cubicBezTo>
                    <a:pt x="22247" y="5057"/>
                    <a:pt x="20094" y="6296"/>
                    <a:pt x="18072" y="7699"/>
                  </a:cubicBezTo>
                  <a:lnTo>
                    <a:pt x="19833" y="14549"/>
                  </a:lnTo>
                  <a:cubicBezTo>
                    <a:pt x="17876" y="16115"/>
                    <a:pt x="16115" y="17876"/>
                    <a:pt x="14549" y="19833"/>
                  </a:cubicBezTo>
                  <a:lnTo>
                    <a:pt x="7699" y="18072"/>
                  </a:lnTo>
                  <a:cubicBezTo>
                    <a:pt x="6296" y="20094"/>
                    <a:pt x="5057" y="22247"/>
                    <a:pt x="4013" y="24531"/>
                  </a:cubicBezTo>
                  <a:lnTo>
                    <a:pt x="8938" y="29554"/>
                  </a:lnTo>
                  <a:cubicBezTo>
                    <a:pt x="8058" y="31870"/>
                    <a:pt x="7405" y="34284"/>
                    <a:pt x="7014" y="36763"/>
                  </a:cubicBezTo>
                  <a:lnTo>
                    <a:pt x="196" y="38688"/>
                  </a:lnTo>
                  <a:cubicBezTo>
                    <a:pt x="66" y="39927"/>
                    <a:pt x="1" y="41167"/>
                    <a:pt x="1" y="42406"/>
                  </a:cubicBezTo>
                  <a:cubicBezTo>
                    <a:pt x="1" y="43646"/>
                    <a:pt x="66" y="44885"/>
                    <a:pt x="196" y="46125"/>
                  </a:cubicBezTo>
                  <a:lnTo>
                    <a:pt x="7014" y="48050"/>
                  </a:lnTo>
                  <a:cubicBezTo>
                    <a:pt x="7405" y="50529"/>
                    <a:pt x="8058" y="52943"/>
                    <a:pt x="8938" y="55259"/>
                  </a:cubicBezTo>
                  <a:lnTo>
                    <a:pt x="4013" y="60282"/>
                  </a:lnTo>
                  <a:cubicBezTo>
                    <a:pt x="5057" y="62565"/>
                    <a:pt x="6296" y="64718"/>
                    <a:pt x="7699" y="66741"/>
                  </a:cubicBezTo>
                  <a:lnTo>
                    <a:pt x="14549" y="64979"/>
                  </a:lnTo>
                  <a:cubicBezTo>
                    <a:pt x="16115" y="66936"/>
                    <a:pt x="17876" y="68698"/>
                    <a:pt x="19833" y="70264"/>
                  </a:cubicBezTo>
                  <a:lnTo>
                    <a:pt x="18072" y="77114"/>
                  </a:lnTo>
                  <a:cubicBezTo>
                    <a:pt x="20094" y="78517"/>
                    <a:pt x="22247" y="79756"/>
                    <a:pt x="24531" y="80800"/>
                  </a:cubicBezTo>
                  <a:lnTo>
                    <a:pt x="29554" y="75874"/>
                  </a:lnTo>
                  <a:cubicBezTo>
                    <a:pt x="31870" y="76755"/>
                    <a:pt x="34284" y="77407"/>
                    <a:pt x="36763" y="77799"/>
                  </a:cubicBezTo>
                  <a:lnTo>
                    <a:pt x="38688" y="84616"/>
                  </a:lnTo>
                  <a:cubicBezTo>
                    <a:pt x="39927" y="84747"/>
                    <a:pt x="41167" y="84812"/>
                    <a:pt x="42406" y="84812"/>
                  </a:cubicBezTo>
                  <a:cubicBezTo>
                    <a:pt x="43646" y="84812"/>
                    <a:pt x="44885" y="84747"/>
                    <a:pt x="46125" y="84616"/>
                  </a:cubicBezTo>
                  <a:lnTo>
                    <a:pt x="48050" y="77799"/>
                  </a:lnTo>
                  <a:cubicBezTo>
                    <a:pt x="50529" y="77407"/>
                    <a:pt x="52943" y="76755"/>
                    <a:pt x="55259" y="75874"/>
                  </a:cubicBezTo>
                  <a:lnTo>
                    <a:pt x="60282" y="80800"/>
                  </a:lnTo>
                  <a:cubicBezTo>
                    <a:pt x="62565" y="79756"/>
                    <a:pt x="64718" y="78517"/>
                    <a:pt x="66741" y="77114"/>
                  </a:cubicBezTo>
                  <a:lnTo>
                    <a:pt x="64979" y="70264"/>
                  </a:lnTo>
                  <a:cubicBezTo>
                    <a:pt x="66936" y="68698"/>
                    <a:pt x="68698" y="66936"/>
                    <a:pt x="70264" y="64979"/>
                  </a:cubicBezTo>
                  <a:lnTo>
                    <a:pt x="77114" y="66741"/>
                  </a:lnTo>
                  <a:cubicBezTo>
                    <a:pt x="78517" y="64718"/>
                    <a:pt x="79756" y="62565"/>
                    <a:pt x="80800" y="60282"/>
                  </a:cubicBezTo>
                  <a:lnTo>
                    <a:pt x="75874" y="55259"/>
                  </a:lnTo>
                  <a:cubicBezTo>
                    <a:pt x="76755" y="52943"/>
                    <a:pt x="77407" y="50529"/>
                    <a:pt x="77799" y="48050"/>
                  </a:cubicBezTo>
                  <a:lnTo>
                    <a:pt x="84616" y="46125"/>
                  </a:lnTo>
                  <a:cubicBezTo>
                    <a:pt x="84747" y="44885"/>
                    <a:pt x="84812" y="43646"/>
                    <a:pt x="84812" y="42406"/>
                  </a:cubicBezTo>
                  <a:cubicBezTo>
                    <a:pt x="84812" y="41167"/>
                    <a:pt x="84747" y="39927"/>
                    <a:pt x="84616" y="38688"/>
                  </a:cubicBezTo>
                  <a:lnTo>
                    <a:pt x="77799" y="36763"/>
                  </a:lnTo>
                  <a:cubicBezTo>
                    <a:pt x="77407" y="34284"/>
                    <a:pt x="76755" y="31870"/>
                    <a:pt x="75874" y="29554"/>
                  </a:cubicBezTo>
                  <a:lnTo>
                    <a:pt x="80800" y="24531"/>
                  </a:lnTo>
                  <a:cubicBezTo>
                    <a:pt x="79756" y="22247"/>
                    <a:pt x="78517" y="20094"/>
                    <a:pt x="77114" y="18072"/>
                  </a:cubicBezTo>
                  <a:lnTo>
                    <a:pt x="70264" y="19833"/>
                  </a:lnTo>
                  <a:cubicBezTo>
                    <a:pt x="68698" y="17876"/>
                    <a:pt x="66936" y="16115"/>
                    <a:pt x="64979" y="14549"/>
                  </a:cubicBezTo>
                  <a:lnTo>
                    <a:pt x="66741" y="7699"/>
                  </a:lnTo>
                  <a:cubicBezTo>
                    <a:pt x="64718" y="6296"/>
                    <a:pt x="62565" y="5057"/>
                    <a:pt x="60282" y="4013"/>
                  </a:cubicBezTo>
                  <a:lnTo>
                    <a:pt x="55259" y="8938"/>
                  </a:lnTo>
                  <a:cubicBezTo>
                    <a:pt x="52943" y="8058"/>
                    <a:pt x="50529" y="7405"/>
                    <a:pt x="48050" y="7014"/>
                  </a:cubicBezTo>
                  <a:lnTo>
                    <a:pt x="46125" y="196"/>
                  </a:lnTo>
                  <a:cubicBezTo>
                    <a:pt x="44885" y="66"/>
                    <a:pt x="43646" y="1"/>
                    <a:pt x="424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7"/>
            <p:cNvSpPr/>
            <p:nvPr/>
          </p:nvSpPr>
          <p:spPr>
            <a:xfrm>
              <a:off x="7265719" y="1660368"/>
              <a:ext cx="237763" cy="237763"/>
            </a:xfrm>
            <a:custGeom>
              <a:rect b="b" l="l" r="r" t="t"/>
              <a:pathLst>
                <a:path extrusionOk="0" h="19573" w="19573">
                  <a:moveTo>
                    <a:pt x="9787" y="1"/>
                  </a:moveTo>
                  <a:lnTo>
                    <a:pt x="1" y="19573"/>
                  </a:lnTo>
                  <a:lnTo>
                    <a:pt x="19573" y="19573"/>
                  </a:lnTo>
                  <a:lnTo>
                    <a:pt x="9787" y="1"/>
                  </a:lnTo>
                  <a:close/>
                </a:path>
              </a:pathLst>
            </a:custGeom>
            <a:solidFill>
              <a:srgbClr val="DED8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7"/>
            <p:cNvSpPr/>
            <p:nvPr/>
          </p:nvSpPr>
          <p:spPr>
            <a:xfrm>
              <a:off x="7265719" y="1898118"/>
              <a:ext cx="237763" cy="673640"/>
            </a:xfrm>
            <a:custGeom>
              <a:rect b="b" l="l" r="r" t="t"/>
              <a:pathLst>
                <a:path extrusionOk="0" h="55455" w="19573">
                  <a:moveTo>
                    <a:pt x="1" y="1"/>
                  </a:moveTo>
                  <a:lnTo>
                    <a:pt x="1" y="55455"/>
                  </a:lnTo>
                  <a:lnTo>
                    <a:pt x="19573" y="35883"/>
                  </a:lnTo>
                  <a:lnTo>
                    <a:pt x="195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7"/>
            <p:cNvSpPr/>
            <p:nvPr/>
          </p:nvSpPr>
          <p:spPr>
            <a:xfrm>
              <a:off x="6631716" y="1660368"/>
              <a:ext cx="396264" cy="515139"/>
            </a:xfrm>
            <a:custGeom>
              <a:rect b="b" l="l" r="r" t="t"/>
              <a:pathLst>
                <a:path extrusionOk="0" h="42407" w="32621">
                  <a:moveTo>
                    <a:pt x="16311" y="1"/>
                  </a:moveTo>
                  <a:lnTo>
                    <a:pt x="1" y="26097"/>
                  </a:lnTo>
                  <a:lnTo>
                    <a:pt x="9787" y="42407"/>
                  </a:lnTo>
                  <a:lnTo>
                    <a:pt x="22835" y="42407"/>
                  </a:lnTo>
                  <a:lnTo>
                    <a:pt x="32621" y="26097"/>
                  </a:lnTo>
                  <a:lnTo>
                    <a:pt x="16311" y="1"/>
                  </a:lnTo>
                  <a:close/>
                </a:path>
              </a:pathLst>
            </a:custGeom>
            <a:solidFill>
              <a:srgbClr val="DED8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7"/>
            <p:cNvSpPr/>
            <p:nvPr/>
          </p:nvSpPr>
          <p:spPr>
            <a:xfrm>
              <a:off x="6671342" y="2175494"/>
              <a:ext cx="317013" cy="922092"/>
            </a:xfrm>
            <a:custGeom>
              <a:rect b="b" l="l" r="r" t="t"/>
              <a:pathLst>
                <a:path extrusionOk="0" h="75908" w="26097">
                  <a:moveTo>
                    <a:pt x="6525" y="1"/>
                  </a:moveTo>
                  <a:lnTo>
                    <a:pt x="1" y="19573"/>
                  </a:lnTo>
                  <a:lnTo>
                    <a:pt x="5644" y="75907"/>
                  </a:lnTo>
                  <a:lnTo>
                    <a:pt x="22117" y="59434"/>
                  </a:lnTo>
                  <a:lnTo>
                    <a:pt x="26097" y="19573"/>
                  </a:lnTo>
                  <a:lnTo>
                    <a:pt x="195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7"/>
            <p:cNvSpPr/>
            <p:nvPr/>
          </p:nvSpPr>
          <p:spPr>
            <a:xfrm>
              <a:off x="7820471" y="2928372"/>
              <a:ext cx="634014" cy="634014"/>
            </a:xfrm>
            <a:custGeom>
              <a:rect b="b" l="l" r="r" t="t"/>
              <a:pathLst>
                <a:path extrusionOk="0" h="52193" w="52193">
                  <a:moveTo>
                    <a:pt x="26096" y="0"/>
                  </a:moveTo>
                  <a:cubicBezTo>
                    <a:pt x="11678" y="0"/>
                    <a:pt x="0" y="11678"/>
                    <a:pt x="0" y="26096"/>
                  </a:cubicBezTo>
                  <a:cubicBezTo>
                    <a:pt x="0" y="40514"/>
                    <a:pt x="11678" y="52192"/>
                    <a:pt x="26096" y="52192"/>
                  </a:cubicBezTo>
                  <a:cubicBezTo>
                    <a:pt x="40514" y="52192"/>
                    <a:pt x="52192" y="40514"/>
                    <a:pt x="52192" y="26096"/>
                  </a:cubicBezTo>
                  <a:cubicBezTo>
                    <a:pt x="52192" y="11678"/>
                    <a:pt x="40514" y="0"/>
                    <a:pt x="260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7"/>
            <p:cNvSpPr/>
            <p:nvPr/>
          </p:nvSpPr>
          <p:spPr>
            <a:xfrm>
              <a:off x="7899721" y="2928372"/>
              <a:ext cx="277388" cy="356638"/>
            </a:xfrm>
            <a:custGeom>
              <a:rect b="b" l="l" r="r" t="t"/>
              <a:pathLst>
                <a:path extrusionOk="0" h="29359" w="22835">
                  <a:moveTo>
                    <a:pt x="16310" y="0"/>
                  </a:moveTo>
                  <a:lnTo>
                    <a:pt x="16310" y="22834"/>
                  </a:lnTo>
                  <a:lnTo>
                    <a:pt x="0" y="22834"/>
                  </a:lnTo>
                  <a:lnTo>
                    <a:pt x="0" y="29358"/>
                  </a:lnTo>
                  <a:lnTo>
                    <a:pt x="22834" y="29358"/>
                  </a:lnTo>
                  <a:lnTo>
                    <a:pt x="228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7"/>
            <p:cNvSpPr/>
            <p:nvPr/>
          </p:nvSpPr>
          <p:spPr>
            <a:xfrm>
              <a:off x="8058222" y="3166123"/>
              <a:ext cx="158513" cy="158513"/>
            </a:xfrm>
            <a:custGeom>
              <a:rect b="b" l="l" r="r" t="t"/>
              <a:pathLst>
                <a:path extrusionOk="0" h="13049" w="13049">
                  <a:moveTo>
                    <a:pt x="6524" y="0"/>
                  </a:moveTo>
                  <a:cubicBezTo>
                    <a:pt x="2936" y="0"/>
                    <a:pt x="0" y="2936"/>
                    <a:pt x="0" y="6524"/>
                  </a:cubicBezTo>
                  <a:cubicBezTo>
                    <a:pt x="0" y="10113"/>
                    <a:pt x="2936" y="13048"/>
                    <a:pt x="6524" y="13048"/>
                  </a:cubicBezTo>
                  <a:cubicBezTo>
                    <a:pt x="10113" y="13048"/>
                    <a:pt x="13048" y="10113"/>
                    <a:pt x="13048" y="6524"/>
                  </a:cubicBezTo>
                  <a:cubicBezTo>
                    <a:pt x="13048" y="2936"/>
                    <a:pt x="10113" y="0"/>
                    <a:pt x="65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7"/>
            <p:cNvSpPr/>
            <p:nvPr/>
          </p:nvSpPr>
          <p:spPr>
            <a:xfrm>
              <a:off x="6790217" y="1660368"/>
              <a:ext cx="79262" cy="317013"/>
            </a:xfrm>
            <a:custGeom>
              <a:rect b="b" l="l" r="r" t="t"/>
              <a:pathLst>
                <a:path extrusionOk="0" h="26097" w="6525">
                  <a:moveTo>
                    <a:pt x="3263" y="1"/>
                  </a:moveTo>
                  <a:lnTo>
                    <a:pt x="1" y="5220"/>
                  </a:lnTo>
                  <a:lnTo>
                    <a:pt x="1" y="26097"/>
                  </a:lnTo>
                  <a:lnTo>
                    <a:pt x="6525" y="26097"/>
                  </a:lnTo>
                  <a:lnTo>
                    <a:pt x="6525" y="5220"/>
                  </a:lnTo>
                  <a:lnTo>
                    <a:pt x="326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7"/>
            <p:cNvSpPr/>
            <p:nvPr/>
          </p:nvSpPr>
          <p:spPr>
            <a:xfrm>
              <a:off x="6841334" y="2939864"/>
              <a:ext cx="135141" cy="135129"/>
            </a:xfrm>
            <a:custGeom>
              <a:rect b="b" l="l" r="r" t="t"/>
              <a:pathLst>
                <a:path extrusionOk="0" h="11124" w="11125">
                  <a:moveTo>
                    <a:pt x="4600" y="0"/>
                  </a:moveTo>
                  <a:lnTo>
                    <a:pt x="1" y="4600"/>
                  </a:lnTo>
                  <a:lnTo>
                    <a:pt x="6525" y="11124"/>
                  </a:lnTo>
                  <a:lnTo>
                    <a:pt x="11124" y="6524"/>
                  </a:lnTo>
                  <a:lnTo>
                    <a:pt x="4600" y="0"/>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7"/>
            <p:cNvSpPr/>
            <p:nvPr/>
          </p:nvSpPr>
          <p:spPr>
            <a:xfrm>
              <a:off x="6960209" y="2820988"/>
              <a:ext cx="135141" cy="135129"/>
            </a:xfrm>
            <a:custGeom>
              <a:rect b="b" l="l" r="r" t="t"/>
              <a:pathLst>
                <a:path extrusionOk="0" h="11124" w="11125">
                  <a:moveTo>
                    <a:pt x="4600" y="0"/>
                  </a:moveTo>
                  <a:lnTo>
                    <a:pt x="1" y="4632"/>
                  </a:lnTo>
                  <a:lnTo>
                    <a:pt x="6525" y="11124"/>
                  </a:lnTo>
                  <a:lnTo>
                    <a:pt x="11124" y="6524"/>
                  </a:lnTo>
                  <a:lnTo>
                    <a:pt x="4600" y="0"/>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7"/>
            <p:cNvSpPr/>
            <p:nvPr/>
          </p:nvSpPr>
          <p:spPr>
            <a:xfrm>
              <a:off x="7079085" y="2702113"/>
              <a:ext cx="135141" cy="135530"/>
            </a:xfrm>
            <a:custGeom>
              <a:rect b="b" l="l" r="r" t="t"/>
              <a:pathLst>
                <a:path extrusionOk="0" h="11157" w="11125">
                  <a:moveTo>
                    <a:pt x="4600" y="1"/>
                  </a:moveTo>
                  <a:lnTo>
                    <a:pt x="1" y="4633"/>
                  </a:lnTo>
                  <a:lnTo>
                    <a:pt x="6525" y="11156"/>
                  </a:lnTo>
                  <a:lnTo>
                    <a:pt x="11124" y="6524"/>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7"/>
            <p:cNvSpPr/>
            <p:nvPr/>
          </p:nvSpPr>
          <p:spPr>
            <a:xfrm>
              <a:off x="7197960" y="2583237"/>
              <a:ext cx="135129" cy="135530"/>
            </a:xfrm>
            <a:custGeom>
              <a:rect b="b" l="l" r="r" t="t"/>
              <a:pathLst>
                <a:path extrusionOk="0" h="11157" w="11124">
                  <a:moveTo>
                    <a:pt x="4600" y="1"/>
                  </a:moveTo>
                  <a:lnTo>
                    <a:pt x="1" y="4633"/>
                  </a:lnTo>
                  <a:lnTo>
                    <a:pt x="6525" y="11157"/>
                  </a:lnTo>
                  <a:lnTo>
                    <a:pt x="11124" y="6525"/>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7"/>
            <p:cNvSpPr/>
            <p:nvPr/>
          </p:nvSpPr>
          <p:spPr>
            <a:xfrm>
              <a:off x="7316835" y="2464362"/>
              <a:ext cx="135129" cy="135530"/>
            </a:xfrm>
            <a:custGeom>
              <a:rect b="b" l="l" r="r" t="t"/>
              <a:pathLst>
                <a:path extrusionOk="0" h="11157" w="11124">
                  <a:moveTo>
                    <a:pt x="4600" y="1"/>
                  </a:moveTo>
                  <a:lnTo>
                    <a:pt x="1" y="4633"/>
                  </a:lnTo>
                  <a:lnTo>
                    <a:pt x="6525" y="11157"/>
                  </a:lnTo>
                  <a:lnTo>
                    <a:pt x="11124" y="6525"/>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7"/>
            <p:cNvSpPr/>
            <p:nvPr/>
          </p:nvSpPr>
          <p:spPr>
            <a:xfrm>
              <a:off x="7435711" y="2345487"/>
              <a:ext cx="135129" cy="135530"/>
            </a:xfrm>
            <a:custGeom>
              <a:rect b="b" l="l" r="r" t="t"/>
              <a:pathLst>
                <a:path extrusionOk="0" h="11157" w="11124">
                  <a:moveTo>
                    <a:pt x="4600" y="1"/>
                  </a:moveTo>
                  <a:lnTo>
                    <a:pt x="1" y="4633"/>
                  </a:lnTo>
                  <a:lnTo>
                    <a:pt x="6525" y="11157"/>
                  </a:lnTo>
                  <a:lnTo>
                    <a:pt x="11124" y="6525"/>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7"/>
            <p:cNvSpPr/>
            <p:nvPr/>
          </p:nvSpPr>
          <p:spPr>
            <a:xfrm>
              <a:off x="7554586" y="2226611"/>
              <a:ext cx="135129" cy="135530"/>
            </a:xfrm>
            <a:custGeom>
              <a:rect b="b" l="l" r="r" t="t"/>
              <a:pathLst>
                <a:path extrusionOk="0" h="11157" w="11124">
                  <a:moveTo>
                    <a:pt x="4600" y="1"/>
                  </a:moveTo>
                  <a:lnTo>
                    <a:pt x="1" y="4633"/>
                  </a:lnTo>
                  <a:lnTo>
                    <a:pt x="6524" y="11157"/>
                  </a:lnTo>
                  <a:lnTo>
                    <a:pt x="11124" y="6525"/>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7"/>
            <p:cNvSpPr/>
            <p:nvPr/>
          </p:nvSpPr>
          <p:spPr>
            <a:xfrm>
              <a:off x="6354340" y="3364249"/>
              <a:ext cx="79262" cy="79262"/>
            </a:xfrm>
            <a:custGeom>
              <a:rect b="b" l="l" r="r" t="t"/>
              <a:pathLst>
                <a:path extrusionOk="0" h="6525" w="6525">
                  <a:moveTo>
                    <a:pt x="1" y="0"/>
                  </a:moveTo>
                  <a:lnTo>
                    <a:pt x="1" y="6524"/>
                  </a:lnTo>
                  <a:lnTo>
                    <a:pt x="6525" y="6524"/>
                  </a:lnTo>
                  <a:lnTo>
                    <a:pt x="6525" y="0"/>
                  </a:lnTo>
                  <a:close/>
                </a:path>
              </a:pathLst>
            </a:custGeom>
            <a:solidFill>
              <a:srgbClr val="1B9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7"/>
            <p:cNvSpPr/>
            <p:nvPr/>
          </p:nvSpPr>
          <p:spPr>
            <a:xfrm>
              <a:off x="6512841" y="3364249"/>
              <a:ext cx="79262" cy="79262"/>
            </a:xfrm>
            <a:custGeom>
              <a:rect b="b" l="l" r="r" t="t"/>
              <a:pathLst>
                <a:path extrusionOk="0" h="6525" w="6525">
                  <a:moveTo>
                    <a:pt x="1" y="0"/>
                  </a:moveTo>
                  <a:lnTo>
                    <a:pt x="1" y="6524"/>
                  </a:lnTo>
                  <a:lnTo>
                    <a:pt x="6525" y="6524"/>
                  </a:lnTo>
                  <a:lnTo>
                    <a:pt x="6525" y="0"/>
                  </a:lnTo>
                  <a:close/>
                </a:path>
              </a:pathLst>
            </a:custGeom>
            <a:solidFill>
              <a:srgbClr val="1B9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7"/>
            <p:cNvSpPr/>
            <p:nvPr/>
          </p:nvSpPr>
          <p:spPr>
            <a:xfrm>
              <a:off x="6671342" y="3364249"/>
              <a:ext cx="79262" cy="79262"/>
            </a:xfrm>
            <a:custGeom>
              <a:rect b="b" l="l" r="r" t="t"/>
              <a:pathLst>
                <a:path extrusionOk="0" h="6525" w="6525">
                  <a:moveTo>
                    <a:pt x="1" y="0"/>
                  </a:moveTo>
                  <a:lnTo>
                    <a:pt x="1" y="6524"/>
                  </a:lnTo>
                  <a:lnTo>
                    <a:pt x="6525" y="6524"/>
                  </a:lnTo>
                  <a:lnTo>
                    <a:pt x="6525" y="0"/>
                  </a:lnTo>
                  <a:close/>
                </a:path>
              </a:pathLst>
            </a:custGeom>
            <a:solidFill>
              <a:srgbClr val="1B9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20" name="Shape 1020"/>
        <p:cNvGrpSpPr/>
        <p:nvPr/>
      </p:nvGrpSpPr>
      <p:grpSpPr>
        <a:xfrm>
          <a:off x="0" y="0"/>
          <a:ext cx="0" cy="0"/>
          <a:chOff x="0" y="0"/>
          <a:chExt cx="0" cy="0"/>
        </a:xfrm>
      </p:grpSpPr>
      <p:sp>
        <p:nvSpPr>
          <p:cNvPr id="1021" name="Google Shape;1021;p3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rPr>
              <a:t>Diagram of the Tested Project</a:t>
            </a:r>
            <a:endParaRPr b="1">
              <a:solidFill>
                <a:schemeClr val="accent1"/>
              </a:solidFill>
            </a:endParaRPr>
          </a:p>
        </p:txBody>
      </p:sp>
      <p:sp>
        <p:nvSpPr>
          <p:cNvPr id="1022" name="Google Shape;1022;p38"/>
          <p:cNvSpPr txBox="1"/>
          <p:nvPr>
            <p:ph idx="1" type="body"/>
          </p:nvPr>
        </p:nvSpPr>
        <p:spPr>
          <a:xfrm>
            <a:off x="720000" y="1217850"/>
            <a:ext cx="7890600" cy="27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700"/>
          </a:p>
          <a:p>
            <a:pPr indent="0" lvl="0" marL="0" rtl="0" algn="l">
              <a:spcBef>
                <a:spcPts val="1600"/>
              </a:spcBef>
              <a:spcAft>
                <a:spcPts val="1600"/>
              </a:spcAft>
              <a:buNone/>
            </a:pPr>
            <a:r>
              <a:t/>
            </a:r>
            <a:endParaRPr sz="1700"/>
          </a:p>
        </p:txBody>
      </p:sp>
      <p:pic>
        <p:nvPicPr>
          <p:cNvPr id="1023" name="Google Shape;1023;p38"/>
          <p:cNvPicPr preferRelativeResize="0"/>
          <p:nvPr/>
        </p:nvPicPr>
        <p:blipFill>
          <a:blip r:embed="rId3">
            <a:alphaModFix/>
          </a:blip>
          <a:stretch>
            <a:fillRect/>
          </a:stretch>
        </p:blipFill>
        <p:spPr>
          <a:xfrm>
            <a:off x="921225" y="1217850"/>
            <a:ext cx="7301549" cy="330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27" name="Shape 1027"/>
        <p:cNvGrpSpPr/>
        <p:nvPr/>
      </p:nvGrpSpPr>
      <p:grpSpPr>
        <a:xfrm>
          <a:off x="0" y="0"/>
          <a:ext cx="0" cy="0"/>
          <a:chOff x="0" y="0"/>
          <a:chExt cx="0" cy="0"/>
        </a:xfrm>
      </p:grpSpPr>
      <p:sp>
        <p:nvSpPr>
          <p:cNvPr id="1028" name="Google Shape;1028;p3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rPr>
              <a:t>Karate results</a:t>
            </a:r>
            <a:endParaRPr b="1">
              <a:solidFill>
                <a:schemeClr val="accent1"/>
              </a:solidFill>
            </a:endParaRPr>
          </a:p>
        </p:txBody>
      </p:sp>
      <p:sp>
        <p:nvSpPr>
          <p:cNvPr id="1029" name="Google Shape;1029;p39"/>
          <p:cNvSpPr txBox="1"/>
          <p:nvPr/>
        </p:nvSpPr>
        <p:spPr>
          <a:xfrm>
            <a:off x="2498525" y="3213175"/>
            <a:ext cx="218100" cy="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p:txBody>
      </p:sp>
      <p:pic>
        <p:nvPicPr>
          <p:cNvPr id="1030" name="Google Shape;1030;p39"/>
          <p:cNvPicPr preferRelativeResize="0"/>
          <p:nvPr/>
        </p:nvPicPr>
        <p:blipFill>
          <a:blip r:embed="rId3">
            <a:alphaModFix/>
          </a:blip>
          <a:stretch>
            <a:fillRect/>
          </a:stretch>
        </p:blipFill>
        <p:spPr>
          <a:xfrm>
            <a:off x="320875" y="1156075"/>
            <a:ext cx="8307808" cy="1795675"/>
          </a:xfrm>
          <a:prstGeom prst="rect">
            <a:avLst/>
          </a:prstGeom>
          <a:noFill/>
          <a:ln>
            <a:noFill/>
          </a:ln>
        </p:spPr>
      </p:pic>
      <p:pic>
        <p:nvPicPr>
          <p:cNvPr id="1031" name="Google Shape;1031;p39"/>
          <p:cNvPicPr preferRelativeResize="0"/>
          <p:nvPr/>
        </p:nvPicPr>
        <p:blipFill>
          <a:blip r:embed="rId4">
            <a:alphaModFix/>
          </a:blip>
          <a:stretch>
            <a:fillRect/>
          </a:stretch>
        </p:blipFill>
        <p:spPr>
          <a:xfrm>
            <a:off x="231675" y="3213175"/>
            <a:ext cx="4283925" cy="1106250"/>
          </a:xfrm>
          <a:prstGeom prst="rect">
            <a:avLst/>
          </a:prstGeom>
          <a:noFill/>
          <a:ln>
            <a:noFill/>
          </a:ln>
        </p:spPr>
      </p:pic>
      <p:pic>
        <p:nvPicPr>
          <p:cNvPr id="1032" name="Google Shape;1032;p39"/>
          <p:cNvPicPr preferRelativeResize="0"/>
          <p:nvPr/>
        </p:nvPicPr>
        <p:blipFill>
          <a:blip r:embed="rId5">
            <a:alphaModFix/>
          </a:blip>
          <a:stretch>
            <a:fillRect/>
          </a:stretch>
        </p:blipFill>
        <p:spPr>
          <a:xfrm>
            <a:off x="5123875" y="3342437"/>
            <a:ext cx="3429000" cy="847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36" name="Shape 1036"/>
        <p:cNvGrpSpPr/>
        <p:nvPr/>
      </p:nvGrpSpPr>
      <p:grpSpPr>
        <a:xfrm>
          <a:off x="0" y="0"/>
          <a:ext cx="0" cy="0"/>
          <a:chOff x="0" y="0"/>
          <a:chExt cx="0" cy="0"/>
        </a:xfrm>
      </p:grpSpPr>
      <p:sp>
        <p:nvSpPr>
          <p:cNvPr id="1037" name="Google Shape;1037;p40"/>
          <p:cNvSpPr txBox="1"/>
          <p:nvPr>
            <p:ph type="title"/>
          </p:nvPr>
        </p:nvSpPr>
        <p:spPr>
          <a:xfrm>
            <a:off x="720000" y="2536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rPr>
              <a:t>Karate results</a:t>
            </a:r>
            <a:endParaRPr b="1">
              <a:solidFill>
                <a:schemeClr val="accent1"/>
              </a:solidFill>
            </a:endParaRPr>
          </a:p>
        </p:txBody>
      </p:sp>
      <p:pic>
        <p:nvPicPr>
          <p:cNvPr id="1038" name="Google Shape;1038;p40"/>
          <p:cNvPicPr preferRelativeResize="0"/>
          <p:nvPr/>
        </p:nvPicPr>
        <p:blipFill>
          <a:blip r:embed="rId3">
            <a:alphaModFix/>
          </a:blip>
          <a:stretch>
            <a:fillRect/>
          </a:stretch>
        </p:blipFill>
        <p:spPr>
          <a:xfrm>
            <a:off x="1034825" y="939750"/>
            <a:ext cx="7119375" cy="3475825"/>
          </a:xfrm>
          <a:prstGeom prst="rect">
            <a:avLst/>
          </a:prstGeom>
          <a:noFill/>
          <a:ln>
            <a:noFill/>
          </a:ln>
        </p:spPr>
      </p:pic>
      <p:sp>
        <p:nvSpPr>
          <p:cNvPr id="1039" name="Google Shape;1039;p40"/>
          <p:cNvSpPr txBox="1"/>
          <p:nvPr/>
        </p:nvSpPr>
        <p:spPr>
          <a:xfrm>
            <a:off x="2498525" y="3213175"/>
            <a:ext cx="218100" cy="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p:txBody>
      </p:sp>
      <p:pic>
        <p:nvPicPr>
          <p:cNvPr id="1040" name="Google Shape;1040;p40"/>
          <p:cNvPicPr preferRelativeResize="0"/>
          <p:nvPr/>
        </p:nvPicPr>
        <p:blipFill>
          <a:blip r:embed="rId4">
            <a:alphaModFix/>
          </a:blip>
          <a:stretch>
            <a:fillRect/>
          </a:stretch>
        </p:blipFill>
        <p:spPr>
          <a:xfrm>
            <a:off x="930200" y="846975"/>
            <a:ext cx="7237064" cy="3721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44" name="Shape 1044"/>
        <p:cNvGrpSpPr/>
        <p:nvPr/>
      </p:nvGrpSpPr>
      <p:grpSpPr>
        <a:xfrm>
          <a:off x="0" y="0"/>
          <a:ext cx="0" cy="0"/>
          <a:chOff x="0" y="0"/>
          <a:chExt cx="0" cy="0"/>
        </a:xfrm>
      </p:grpSpPr>
      <p:sp>
        <p:nvSpPr>
          <p:cNvPr id="1045" name="Google Shape;1045;p41"/>
          <p:cNvSpPr txBox="1"/>
          <p:nvPr>
            <p:ph type="title"/>
          </p:nvPr>
        </p:nvSpPr>
        <p:spPr>
          <a:xfrm>
            <a:off x="156925" y="697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rPr>
              <a:t>Cucumber scenario generated by ChatGPT</a:t>
            </a:r>
            <a:endParaRPr b="1">
              <a:solidFill>
                <a:schemeClr val="accent1"/>
              </a:solidFill>
            </a:endParaRPr>
          </a:p>
        </p:txBody>
      </p:sp>
      <p:pic>
        <p:nvPicPr>
          <p:cNvPr id="1046" name="Google Shape;1046;p41"/>
          <p:cNvPicPr preferRelativeResize="0"/>
          <p:nvPr/>
        </p:nvPicPr>
        <p:blipFill>
          <a:blip r:embed="rId3">
            <a:alphaModFix/>
          </a:blip>
          <a:stretch>
            <a:fillRect/>
          </a:stretch>
        </p:blipFill>
        <p:spPr>
          <a:xfrm>
            <a:off x="87175" y="1100075"/>
            <a:ext cx="4659175" cy="633175"/>
          </a:xfrm>
          <a:prstGeom prst="rect">
            <a:avLst/>
          </a:prstGeom>
          <a:noFill/>
          <a:ln>
            <a:noFill/>
          </a:ln>
        </p:spPr>
      </p:pic>
      <p:pic>
        <p:nvPicPr>
          <p:cNvPr id="1047" name="Google Shape;1047;p41"/>
          <p:cNvPicPr preferRelativeResize="0"/>
          <p:nvPr/>
        </p:nvPicPr>
        <p:blipFill>
          <a:blip r:embed="rId4">
            <a:alphaModFix/>
          </a:blip>
          <a:stretch>
            <a:fillRect/>
          </a:stretch>
        </p:blipFill>
        <p:spPr>
          <a:xfrm>
            <a:off x="87175" y="1657050"/>
            <a:ext cx="4659176" cy="2502075"/>
          </a:xfrm>
          <a:prstGeom prst="rect">
            <a:avLst/>
          </a:prstGeom>
          <a:noFill/>
          <a:ln>
            <a:noFill/>
          </a:ln>
        </p:spPr>
      </p:pic>
      <p:pic>
        <p:nvPicPr>
          <p:cNvPr id="1048" name="Google Shape;1048;p41"/>
          <p:cNvPicPr preferRelativeResize="0"/>
          <p:nvPr/>
        </p:nvPicPr>
        <p:blipFill rotWithShape="1">
          <a:blip r:embed="rId5">
            <a:alphaModFix/>
          </a:blip>
          <a:srcRect b="0" l="16152" r="16348" t="9181"/>
          <a:stretch/>
        </p:blipFill>
        <p:spPr>
          <a:xfrm>
            <a:off x="4913952" y="1244825"/>
            <a:ext cx="4012125" cy="2793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52" name="Shape 1052"/>
        <p:cNvGrpSpPr/>
        <p:nvPr/>
      </p:nvGrpSpPr>
      <p:grpSpPr>
        <a:xfrm>
          <a:off x="0" y="0"/>
          <a:ext cx="0" cy="0"/>
          <a:chOff x="0" y="0"/>
          <a:chExt cx="0" cy="0"/>
        </a:xfrm>
      </p:grpSpPr>
      <p:sp>
        <p:nvSpPr>
          <p:cNvPr id="1053" name="Google Shape;1053;p42"/>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rPr>
              <a:t>Cucumber Results</a:t>
            </a:r>
            <a:endParaRPr b="1">
              <a:solidFill>
                <a:schemeClr val="accent1"/>
              </a:solidFill>
            </a:endParaRPr>
          </a:p>
        </p:txBody>
      </p:sp>
      <p:pic>
        <p:nvPicPr>
          <p:cNvPr id="1054" name="Google Shape;1054;p42"/>
          <p:cNvPicPr preferRelativeResize="0"/>
          <p:nvPr/>
        </p:nvPicPr>
        <p:blipFill>
          <a:blip r:embed="rId3">
            <a:alphaModFix/>
          </a:blip>
          <a:stretch>
            <a:fillRect/>
          </a:stretch>
        </p:blipFill>
        <p:spPr>
          <a:xfrm>
            <a:off x="1064175" y="1175900"/>
            <a:ext cx="7319207" cy="3726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58" name="Shape 1058"/>
        <p:cNvGrpSpPr/>
        <p:nvPr/>
      </p:nvGrpSpPr>
      <p:grpSpPr>
        <a:xfrm>
          <a:off x="0" y="0"/>
          <a:ext cx="0" cy="0"/>
          <a:chOff x="0" y="0"/>
          <a:chExt cx="0" cy="0"/>
        </a:xfrm>
      </p:grpSpPr>
      <p:sp>
        <p:nvSpPr>
          <p:cNvPr id="1059" name="Google Shape;1059;p43"/>
          <p:cNvSpPr txBox="1"/>
          <p:nvPr>
            <p:ph type="title"/>
          </p:nvPr>
        </p:nvSpPr>
        <p:spPr>
          <a:xfrm>
            <a:off x="3216900" y="151817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1060" name="Google Shape;1060;p43"/>
          <p:cNvSpPr txBox="1"/>
          <p:nvPr>
            <p:ph idx="2" type="title"/>
          </p:nvPr>
        </p:nvSpPr>
        <p:spPr>
          <a:xfrm>
            <a:off x="3216900" y="2744525"/>
            <a:ext cx="2622000" cy="7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grpSp>
        <p:nvGrpSpPr>
          <p:cNvPr id="1061" name="Google Shape;1061;p43"/>
          <p:cNvGrpSpPr/>
          <p:nvPr/>
        </p:nvGrpSpPr>
        <p:grpSpPr>
          <a:xfrm>
            <a:off x="2598300" y="1013625"/>
            <a:ext cx="95400" cy="3116250"/>
            <a:chOff x="4524300" y="1013625"/>
            <a:chExt cx="95400" cy="3116250"/>
          </a:xfrm>
        </p:grpSpPr>
        <p:sp>
          <p:nvSpPr>
            <p:cNvPr id="1062" name="Google Shape;1062;p43"/>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3"/>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3"/>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3"/>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3"/>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3"/>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8" name="Google Shape;1068;p43"/>
          <p:cNvGrpSpPr/>
          <p:nvPr/>
        </p:nvGrpSpPr>
        <p:grpSpPr>
          <a:xfrm>
            <a:off x="5943518" y="1146387"/>
            <a:ext cx="2850726" cy="2850726"/>
            <a:chOff x="1435250" y="482750"/>
            <a:chExt cx="4729925" cy="4729925"/>
          </a:xfrm>
        </p:grpSpPr>
        <p:sp>
          <p:nvSpPr>
            <p:cNvPr id="1069" name="Google Shape;1069;p43"/>
            <p:cNvSpPr/>
            <p:nvPr/>
          </p:nvSpPr>
          <p:spPr>
            <a:xfrm>
              <a:off x="1435250" y="2929250"/>
              <a:ext cx="3180475" cy="2283425"/>
            </a:xfrm>
            <a:custGeom>
              <a:rect b="b" l="l" r="r" t="t"/>
              <a:pathLst>
                <a:path extrusionOk="0" h="91337" w="127219">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3"/>
            <p:cNvSpPr/>
            <p:nvPr/>
          </p:nvSpPr>
          <p:spPr>
            <a:xfrm>
              <a:off x="1484200" y="4046475"/>
              <a:ext cx="472200" cy="456100"/>
            </a:xfrm>
            <a:custGeom>
              <a:rect b="b" l="l" r="r" t="t"/>
              <a:pathLst>
                <a:path extrusionOk="0" h="18244" w="18888">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3"/>
            <p:cNvSpPr/>
            <p:nvPr/>
          </p:nvSpPr>
          <p:spPr>
            <a:xfrm>
              <a:off x="1891950" y="3557800"/>
              <a:ext cx="512950" cy="496250"/>
            </a:xfrm>
            <a:custGeom>
              <a:rect b="b" l="l" r="r" t="t"/>
              <a:pathLst>
                <a:path extrusionOk="0" h="19850" w="20518">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3"/>
            <p:cNvSpPr/>
            <p:nvPr/>
          </p:nvSpPr>
          <p:spPr>
            <a:xfrm>
              <a:off x="4615700" y="3663200"/>
              <a:ext cx="1549475" cy="1549475"/>
            </a:xfrm>
            <a:custGeom>
              <a:rect b="b" l="l" r="r" t="t"/>
              <a:pathLst>
                <a:path extrusionOk="0" h="61979" w="61979">
                  <a:moveTo>
                    <a:pt x="0" y="0"/>
                  </a:moveTo>
                  <a:lnTo>
                    <a:pt x="0" y="61978"/>
                  </a:lnTo>
                  <a:lnTo>
                    <a:pt x="61978" y="61978"/>
                  </a:lnTo>
                  <a:lnTo>
                    <a:pt x="6197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3"/>
            <p:cNvSpPr/>
            <p:nvPr/>
          </p:nvSpPr>
          <p:spPr>
            <a:xfrm>
              <a:off x="3310900" y="4886450"/>
              <a:ext cx="1304825" cy="326225"/>
            </a:xfrm>
            <a:custGeom>
              <a:rect b="b" l="l" r="r" t="t"/>
              <a:pathLst>
                <a:path extrusionOk="0" h="13049" w="52193">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3"/>
            <p:cNvSpPr/>
            <p:nvPr/>
          </p:nvSpPr>
          <p:spPr>
            <a:xfrm>
              <a:off x="2413850" y="2684600"/>
              <a:ext cx="489325" cy="733550"/>
            </a:xfrm>
            <a:custGeom>
              <a:rect b="b" l="l" r="r" t="t"/>
              <a:pathLst>
                <a:path extrusionOk="0" h="29342" w="19573">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3"/>
            <p:cNvSpPr/>
            <p:nvPr/>
          </p:nvSpPr>
          <p:spPr>
            <a:xfrm>
              <a:off x="2576950" y="2684600"/>
              <a:ext cx="326225" cy="570875"/>
            </a:xfrm>
            <a:custGeom>
              <a:rect b="b" l="l" r="r" t="t"/>
              <a:pathLst>
                <a:path extrusionOk="0" h="22835" w="13049">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3"/>
            <p:cNvSpPr/>
            <p:nvPr/>
          </p:nvSpPr>
          <p:spPr>
            <a:xfrm>
              <a:off x="1924550" y="4030175"/>
              <a:ext cx="2691175" cy="856300"/>
            </a:xfrm>
            <a:custGeom>
              <a:rect b="b" l="l" r="r" t="t"/>
              <a:pathLst>
                <a:path extrusionOk="0" h="34252" w="107647">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3"/>
            <p:cNvSpPr/>
            <p:nvPr/>
          </p:nvSpPr>
          <p:spPr>
            <a:xfrm>
              <a:off x="3963300" y="3581650"/>
              <a:ext cx="652425" cy="1060175"/>
            </a:xfrm>
            <a:custGeom>
              <a:rect b="b" l="l" r="r" t="t"/>
              <a:pathLst>
                <a:path extrusionOk="0" h="42407" w="26097">
                  <a:moveTo>
                    <a:pt x="16310" y="0"/>
                  </a:moveTo>
                  <a:lnTo>
                    <a:pt x="1" y="16310"/>
                  </a:lnTo>
                  <a:lnTo>
                    <a:pt x="26096" y="42406"/>
                  </a:lnTo>
                  <a:lnTo>
                    <a:pt x="26096" y="9786"/>
                  </a:lnTo>
                  <a:lnTo>
                    <a:pt x="16310"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3"/>
            <p:cNvSpPr/>
            <p:nvPr/>
          </p:nvSpPr>
          <p:spPr>
            <a:xfrm>
              <a:off x="5186550" y="4152500"/>
              <a:ext cx="489325" cy="489325"/>
            </a:xfrm>
            <a:custGeom>
              <a:rect b="b" l="l" r="r" t="t"/>
              <a:pathLst>
                <a:path extrusionOk="0" h="19573" w="19573">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3"/>
            <p:cNvSpPr/>
            <p:nvPr/>
          </p:nvSpPr>
          <p:spPr>
            <a:xfrm>
              <a:off x="3555550" y="482750"/>
              <a:ext cx="2609625" cy="2772725"/>
            </a:xfrm>
            <a:custGeom>
              <a:rect b="b" l="l" r="r" t="t"/>
              <a:pathLst>
                <a:path extrusionOk="0" h="110909" w="104385">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3"/>
            <p:cNvSpPr/>
            <p:nvPr/>
          </p:nvSpPr>
          <p:spPr>
            <a:xfrm>
              <a:off x="3881750" y="10536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3"/>
            <p:cNvSpPr/>
            <p:nvPr/>
          </p:nvSpPr>
          <p:spPr>
            <a:xfrm>
              <a:off x="4289500" y="1053600"/>
              <a:ext cx="489325" cy="163125"/>
            </a:xfrm>
            <a:custGeom>
              <a:rect b="b" l="l" r="r" t="t"/>
              <a:pathLst>
                <a:path extrusionOk="0" h="6525" w="19573">
                  <a:moveTo>
                    <a:pt x="0" y="1"/>
                  </a:moveTo>
                  <a:lnTo>
                    <a:pt x="0" y="6525"/>
                  </a:lnTo>
                  <a:lnTo>
                    <a:pt x="19572" y="6525"/>
                  </a:lnTo>
                  <a:lnTo>
                    <a:pt x="19572"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3"/>
            <p:cNvSpPr/>
            <p:nvPr/>
          </p:nvSpPr>
          <p:spPr>
            <a:xfrm>
              <a:off x="4941900" y="10536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3"/>
            <p:cNvSpPr/>
            <p:nvPr/>
          </p:nvSpPr>
          <p:spPr>
            <a:xfrm>
              <a:off x="3881750" y="13798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3"/>
            <p:cNvSpPr/>
            <p:nvPr/>
          </p:nvSpPr>
          <p:spPr>
            <a:xfrm>
              <a:off x="4289500" y="1379800"/>
              <a:ext cx="244675" cy="163125"/>
            </a:xfrm>
            <a:custGeom>
              <a:rect b="b" l="l" r="r" t="t"/>
              <a:pathLst>
                <a:path extrusionOk="0" h="6525" w="9787">
                  <a:moveTo>
                    <a:pt x="0" y="1"/>
                  </a:moveTo>
                  <a:lnTo>
                    <a:pt x="0" y="6525"/>
                  </a:lnTo>
                  <a:lnTo>
                    <a:pt x="9786" y="6525"/>
                  </a:lnTo>
                  <a:lnTo>
                    <a:pt x="9786"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3"/>
            <p:cNvSpPr/>
            <p:nvPr/>
          </p:nvSpPr>
          <p:spPr>
            <a:xfrm>
              <a:off x="4697250" y="1379800"/>
              <a:ext cx="897075" cy="163125"/>
            </a:xfrm>
            <a:custGeom>
              <a:rect b="b" l="l" r="r" t="t"/>
              <a:pathLst>
                <a:path extrusionOk="0" h="6525" w="35883">
                  <a:moveTo>
                    <a:pt x="0" y="1"/>
                  </a:moveTo>
                  <a:lnTo>
                    <a:pt x="0" y="6525"/>
                  </a:lnTo>
                  <a:lnTo>
                    <a:pt x="35882" y="6525"/>
                  </a:lnTo>
                  <a:lnTo>
                    <a:pt x="35882"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3"/>
            <p:cNvSpPr/>
            <p:nvPr/>
          </p:nvSpPr>
          <p:spPr>
            <a:xfrm>
              <a:off x="3881750" y="17060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3"/>
            <p:cNvSpPr/>
            <p:nvPr/>
          </p:nvSpPr>
          <p:spPr>
            <a:xfrm>
              <a:off x="4289500" y="1706000"/>
              <a:ext cx="652425" cy="163125"/>
            </a:xfrm>
            <a:custGeom>
              <a:rect b="b" l="l" r="r" t="t"/>
              <a:pathLst>
                <a:path extrusionOk="0" h="6525" w="26097">
                  <a:moveTo>
                    <a:pt x="0" y="1"/>
                  </a:moveTo>
                  <a:lnTo>
                    <a:pt x="0" y="6525"/>
                  </a:lnTo>
                  <a:lnTo>
                    <a:pt x="26096" y="6525"/>
                  </a:lnTo>
                  <a:lnTo>
                    <a:pt x="26096"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3"/>
            <p:cNvSpPr/>
            <p:nvPr/>
          </p:nvSpPr>
          <p:spPr>
            <a:xfrm>
              <a:off x="5105000" y="17060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3"/>
            <p:cNvSpPr/>
            <p:nvPr/>
          </p:nvSpPr>
          <p:spPr>
            <a:xfrm>
              <a:off x="3881750" y="20322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3"/>
            <p:cNvSpPr/>
            <p:nvPr/>
          </p:nvSpPr>
          <p:spPr>
            <a:xfrm>
              <a:off x="4289500" y="2032200"/>
              <a:ext cx="1141725" cy="163125"/>
            </a:xfrm>
            <a:custGeom>
              <a:rect b="b" l="l" r="r" t="t"/>
              <a:pathLst>
                <a:path extrusionOk="0" h="6525" w="45669">
                  <a:moveTo>
                    <a:pt x="0" y="1"/>
                  </a:moveTo>
                  <a:lnTo>
                    <a:pt x="0" y="6525"/>
                  </a:lnTo>
                  <a:lnTo>
                    <a:pt x="45668" y="6525"/>
                  </a:lnTo>
                  <a:lnTo>
                    <a:pt x="45668"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3"/>
            <p:cNvSpPr/>
            <p:nvPr/>
          </p:nvSpPr>
          <p:spPr>
            <a:xfrm>
              <a:off x="5594300" y="20322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3"/>
            <p:cNvSpPr/>
            <p:nvPr/>
          </p:nvSpPr>
          <p:spPr>
            <a:xfrm>
              <a:off x="3881750" y="23584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3"/>
            <p:cNvSpPr/>
            <p:nvPr/>
          </p:nvSpPr>
          <p:spPr>
            <a:xfrm>
              <a:off x="4289500" y="2358400"/>
              <a:ext cx="733975" cy="163125"/>
            </a:xfrm>
            <a:custGeom>
              <a:rect b="b" l="l" r="r" t="t"/>
              <a:pathLst>
                <a:path extrusionOk="0" h="6525" w="29359">
                  <a:moveTo>
                    <a:pt x="0" y="1"/>
                  </a:moveTo>
                  <a:lnTo>
                    <a:pt x="0" y="6525"/>
                  </a:lnTo>
                  <a:lnTo>
                    <a:pt x="29358" y="6525"/>
                  </a:lnTo>
                  <a:lnTo>
                    <a:pt x="29358"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3"/>
            <p:cNvSpPr/>
            <p:nvPr/>
          </p:nvSpPr>
          <p:spPr>
            <a:xfrm>
              <a:off x="5186550" y="23584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3"/>
            <p:cNvSpPr/>
            <p:nvPr/>
          </p:nvSpPr>
          <p:spPr>
            <a:xfrm>
              <a:off x="2413850" y="2358400"/>
              <a:ext cx="652425" cy="733975"/>
            </a:xfrm>
            <a:custGeom>
              <a:rect b="b" l="l" r="r" t="t"/>
              <a:pathLst>
                <a:path extrusionOk="0" h="29359" w="26097">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3"/>
            <p:cNvSpPr/>
            <p:nvPr/>
          </p:nvSpPr>
          <p:spPr>
            <a:xfrm>
              <a:off x="2413850" y="2032200"/>
              <a:ext cx="815525" cy="570875"/>
            </a:xfrm>
            <a:custGeom>
              <a:rect b="b" l="l" r="r" t="t"/>
              <a:pathLst>
                <a:path extrusionOk="0" h="22835" w="32621">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3"/>
            <p:cNvSpPr/>
            <p:nvPr/>
          </p:nvSpPr>
          <p:spPr>
            <a:xfrm>
              <a:off x="3718650" y="645850"/>
              <a:ext cx="163125" cy="163125"/>
            </a:xfrm>
            <a:custGeom>
              <a:rect b="b" l="l" r="r" t="t"/>
              <a:pathLst>
                <a:path extrusionOk="0" h="6525" w="6525">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3"/>
            <p:cNvSpPr/>
            <p:nvPr/>
          </p:nvSpPr>
          <p:spPr>
            <a:xfrm>
              <a:off x="3963300" y="645850"/>
              <a:ext cx="163125" cy="163125"/>
            </a:xfrm>
            <a:custGeom>
              <a:rect b="b" l="l" r="r" t="t"/>
              <a:pathLst>
                <a:path extrusionOk="0" h="6525" w="6525">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3"/>
            <p:cNvSpPr/>
            <p:nvPr/>
          </p:nvSpPr>
          <p:spPr>
            <a:xfrm>
              <a:off x="4207950" y="645850"/>
              <a:ext cx="163125" cy="163125"/>
            </a:xfrm>
            <a:custGeom>
              <a:rect b="b" l="l" r="r" t="t"/>
              <a:pathLst>
                <a:path extrusionOk="0" h="6525" w="6525">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661" name="Shape 661"/>
        <p:cNvGrpSpPr/>
        <p:nvPr/>
      </p:nvGrpSpPr>
      <p:grpSpPr>
        <a:xfrm>
          <a:off x="0" y="0"/>
          <a:ext cx="0" cy="0"/>
          <a:chOff x="0" y="0"/>
          <a:chExt cx="0" cy="0"/>
        </a:xfrm>
      </p:grpSpPr>
      <p:sp>
        <p:nvSpPr>
          <p:cNvPr id="662" name="Google Shape;662;p26"/>
          <p:cNvSpPr txBox="1"/>
          <p:nvPr>
            <p:ph type="title"/>
          </p:nvPr>
        </p:nvSpPr>
        <p:spPr>
          <a:xfrm>
            <a:off x="720000" y="3307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TABLE OF CONTENTS</a:t>
            </a:r>
            <a:endParaRPr b="1"/>
          </a:p>
        </p:txBody>
      </p:sp>
      <p:sp>
        <p:nvSpPr>
          <p:cNvPr id="663" name="Google Shape;663;p26"/>
          <p:cNvSpPr txBox="1"/>
          <p:nvPr>
            <p:ph idx="1" type="subTitle"/>
          </p:nvPr>
        </p:nvSpPr>
        <p:spPr>
          <a:xfrm>
            <a:off x="720000" y="1770625"/>
            <a:ext cx="23172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t>Introduction</a:t>
            </a:r>
            <a:endParaRPr sz="1600"/>
          </a:p>
        </p:txBody>
      </p:sp>
      <p:sp>
        <p:nvSpPr>
          <p:cNvPr id="664" name="Google Shape;664;p26"/>
          <p:cNvSpPr txBox="1"/>
          <p:nvPr>
            <p:ph idx="2" type="title"/>
          </p:nvPr>
        </p:nvSpPr>
        <p:spPr>
          <a:xfrm>
            <a:off x="1329600" y="131832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01</a:t>
            </a:r>
            <a:endParaRPr sz="2800"/>
          </a:p>
        </p:txBody>
      </p:sp>
      <p:sp>
        <p:nvSpPr>
          <p:cNvPr id="665" name="Google Shape;665;p26"/>
          <p:cNvSpPr txBox="1"/>
          <p:nvPr>
            <p:ph idx="4" type="subTitle"/>
          </p:nvPr>
        </p:nvSpPr>
        <p:spPr>
          <a:xfrm>
            <a:off x="3413900" y="1770625"/>
            <a:ext cx="23169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t>APIs</a:t>
            </a:r>
            <a:endParaRPr sz="1600"/>
          </a:p>
        </p:txBody>
      </p:sp>
      <p:sp>
        <p:nvSpPr>
          <p:cNvPr id="666" name="Google Shape;666;p26"/>
          <p:cNvSpPr txBox="1"/>
          <p:nvPr>
            <p:ph idx="5" type="title"/>
          </p:nvPr>
        </p:nvSpPr>
        <p:spPr>
          <a:xfrm>
            <a:off x="4023425" y="131832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02</a:t>
            </a:r>
            <a:endParaRPr sz="2800"/>
          </a:p>
        </p:txBody>
      </p:sp>
      <p:sp>
        <p:nvSpPr>
          <p:cNvPr id="667" name="Google Shape;667;p26"/>
          <p:cNvSpPr txBox="1"/>
          <p:nvPr>
            <p:ph idx="7" type="subTitle"/>
          </p:nvPr>
        </p:nvSpPr>
        <p:spPr>
          <a:xfrm>
            <a:off x="6107500" y="1770625"/>
            <a:ext cx="28782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t>Automation and Manual Testing</a:t>
            </a:r>
            <a:endParaRPr sz="1600"/>
          </a:p>
        </p:txBody>
      </p:sp>
      <p:sp>
        <p:nvSpPr>
          <p:cNvPr id="668" name="Google Shape;668;p26"/>
          <p:cNvSpPr txBox="1"/>
          <p:nvPr>
            <p:ph idx="8" type="title"/>
          </p:nvPr>
        </p:nvSpPr>
        <p:spPr>
          <a:xfrm>
            <a:off x="6716950" y="131832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03</a:t>
            </a:r>
            <a:endParaRPr sz="2800"/>
          </a:p>
        </p:txBody>
      </p:sp>
      <p:sp>
        <p:nvSpPr>
          <p:cNvPr id="669" name="Google Shape;669;p26"/>
          <p:cNvSpPr txBox="1"/>
          <p:nvPr>
            <p:ph idx="13" type="subTitle"/>
          </p:nvPr>
        </p:nvSpPr>
        <p:spPr>
          <a:xfrm>
            <a:off x="720250" y="2847837"/>
            <a:ext cx="24327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t>Karate Framework</a:t>
            </a:r>
            <a:endParaRPr sz="1600"/>
          </a:p>
        </p:txBody>
      </p:sp>
      <p:sp>
        <p:nvSpPr>
          <p:cNvPr id="670" name="Google Shape;670;p26"/>
          <p:cNvSpPr txBox="1"/>
          <p:nvPr>
            <p:ph idx="14" type="title"/>
          </p:nvPr>
        </p:nvSpPr>
        <p:spPr>
          <a:xfrm>
            <a:off x="1329850" y="2395549"/>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04</a:t>
            </a:r>
            <a:endParaRPr sz="2800"/>
          </a:p>
        </p:txBody>
      </p:sp>
      <p:sp>
        <p:nvSpPr>
          <p:cNvPr id="671" name="Google Shape;671;p26"/>
          <p:cNvSpPr txBox="1"/>
          <p:nvPr>
            <p:ph idx="16" type="subTitle"/>
          </p:nvPr>
        </p:nvSpPr>
        <p:spPr>
          <a:xfrm>
            <a:off x="3414050" y="2847840"/>
            <a:ext cx="23172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t>Cucumber Framework</a:t>
            </a:r>
            <a:endParaRPr sz="1600"/>
          </a:p>
        </p:txBody>
      </p:sp>
      <p:sp>
        <p:nvSpPr>
          <p:cNvPr id="672" name="Google Shape;672;p26"/>
          <p:cNvSpPr txBox="1"/>
          <p:nvPr>
            <p:ph idx="17" type="title"/>
          </p:nvPr>
        </p:nvSpPr>
        <p:spPr>
          <a:xfrm>
            <a:off x="4023675" y="2395549"/>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05</a:t>
            </a:r>
            <a:endParaRPr sz="2800"/>
          </a:p>
        </p:txBody>
      </p:sp>
      <p:sp>
        <p:nvSpPr>
          <p:cNvPr id="673" name="Google Shape;673;p26"/>
          <p:cNvSpPr txBox="1"/>
          <p:nvPr>
            <p:ph idx="19" type="subTitle"/>
          </p:nvPr>
        </p:nvSpPr>
        <p:spPr>
          <a:xfrm>
            <a:off x="6107700" y="2847838"/>
            <a:ext cx="23169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t>Karate vs Cucumber</a:t>
            </a:r>
            <a:endParaRPr sz="1600"/>
          </a:p>
        </p:txBody>
      </p:sp>
      <p:sp>
        <p:nvSpPr>
          <p:cNvPr id="674" name="Google Shape;674;p26"/>
          <p:cNvSpPr txBox="1"/>
          <p:nvPr>
            <p:ph idx="20" type="title"/>
          </p:nvPr>
        </p:nvSpPr>
        <p:spPr>
          <a:xfrm>
            <a:off x="6717200" y="2395549"/>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06</a:t>
            </a:r>
            <a:endParaRPr sz="2800"/>
          </a:p>
        </p:txBody>
      </p:sp>
      <p:sp>
        <p:nvSpPr>
          <p:cNvPr id="675" name="Google Shape;675;p26"/>
          <p:cNvSpPr txBox="1"/>
          <p:nvPr>
            <p:ph idx="2" type="title"/>
          </p:nvPr>
        </p:nvSpPr>
        <p:spPr>
          <a:xfrm>
            <a:off x="2653900" y="357277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07</a:t>
            </a:r>
            <a:endParaRPr sz="2800"/>
          </a:p>
        </p:txBody>
      </p:sp>
      <p:sp>
        <p:nvSpPr>
          <p:cNvPr id="676" name="Google Shape;676;p26"/>
          <p:cNvSpPr txBox="1"/>
          <p:nvPr>
            <p:ph idx="5" type="title"/>
          </p:nvPr>
        </p:nvSpPr>
        <p:spPr>
          <a:xfrm>
            <a:off x="5288875" y="357277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08</a:t>
            </a:r>
            <a:endParaRPr sz="2800"/>
          </a:p>
        </p:txBody>
      </p:sp>
      <p:sp>
        <p:nvSpPr>
          <p:cNvPr id="677" name="Google Shape;677;p26"/>
          <p:cNvSpPr txBox="1"/>
          <p:nvPr>
            <p:ph idx="1" type="subTitle"/>
          </p:nvPr>
        </p:nvSpPr>
        <p:spPr>
          <a:xfrm>
            <a:off x="1986550" y="4068100"/>
            <a:ext cx="24327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t>How Karate Works</a:t>
            </a:r>
            <a:endParaRPr sz="1600"/>
          </a:p>
        </p:txBody>
      </p:sp>
      <p:sp>
        <p:nvSpPr>
          <p:cNvPr id="678" name="Google Shape;678;p26"/>
          <p:cNvSpPr txBox="1"/>
          <p:nvPr>
            <p:ph idx="4" type="subTitle"/>
          </p:nvPr>
        </p:nvSpPr>
        <p:spPr>
          <a:xfrm>
            <a:off x="4679438" y="4077750"/>
            <a:ext cx="23169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t>Conclusion</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103" name="Shape 1103"/>
        <p:cNvGrpSpPr/>
        <p:nvPr/>
      </p:nvGrpSpPr>
      <p:grpSpPr>
        <a:xfrm>
          <a:off x="0" y="0"/>
          <a:ext cx="0" cy="0"/>
          <a:chOff x="0" y="0"/>
          <a:chExt cx="0" cy="0"/>
        </a:xfrm>
      </p:grpSpPr>
      <p:sp>
        <p:nvSpPr>
          <p:cNvPr id="1104" name="Google Shape;1104;p44"/>
          <p:cNvSpPr txBox="1"/>
          <p:nvPr>
            <p:ph type="title"/>
          </p:nvPr>
        </p:nvSpPr>
        <p:spPr>
          <a:xfrm>
            <a:off x="2064900" y="1340850"/>
            <a:ext cx="5363700" cy="246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M</a:t>
            </a:r>
            <a:r>
              <a:rPr lang="en">
                <a:solidFill>
                  <a:schemeClr val="accent2"/>
                </a:solidFill>
              </a:rPr>
              <a:t>U</a:t>
            </a:r>
            <a:r>
              <a:rPr lang="en">
                <a:solidFill>
                  <a:schemeClr val="accent3"/>
                </a:solidFill>
              </a:rPr>
              <a:t>L</a:t>
            </a:r>
            <a:r>
              <a:rPr lang="en">
                <a:solidFill>
                  <a:schemeClr val="accent4"/>
                </a:solidFill>
              </a:rPr>
              <a:t>T</a:t>
            </a:r>
            <a:r>
              <a:rPr lang="en">
                <a:solidFill>
                  <a:schemeClr val="accent5"/>
                </a:solidFill>
              </a:rPr>
              <a:t>U</a:t>
            </a:r>
            <a:r>
              <a:rPr lang="en">
                <a:solidFill>
                  <a:schemeClr val="accent6"/>
                </a:solidFill>
              </a:rPr>
              <a:t>M</a:t>
            </a:r>
            <a:r>
              <a:rPr lang="en">
                <a:solidFill>
                  <a:schemeClr val="accent1"/>
                </a:solidFill>
              </a:rPr>
              <a:t>I</a:t>
            </a:r>
            <a:r>
              <a:rPr lang="en">
                <a:solidFill>
                  <a:schemeClr val="accent2"/>
                </a:solidFill>
              </a:rPr>
              <a:t>M</a:t>
            </a:r>
            <a:endParaRPr>
              <a:solidFill>
                <a:schemeClr val="accent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682" name="Shape 682"/>
        <p:cNvGrpSpPr/>
        <p:nvPr/>
      </p:nvGrpSpPr>
      <p:grpSpPr>
        <a:xfrm>
          <a:off x="0" y="0"/>
          <a:ext cx="0" cy="0"/>
          <a:chOff x="0" y="0"/>
          <a:chExt cx="0" cy="0"/>
        </a:xfrm>
      </p:grpSpPr>
      <p:sp>
        <p:nvSpPr>
          <p:cNvPr id="683" name="Google Shape;683;p27"/>
          <p:cNvSpPr txBox="1"/>
          <p:nvPr>
            <p:ph type="title"/>
          </p:nvPr>
        </p:nvSpPr>
        <p:spPr>
          <a:xfrm>
            <a:off x="3216900" y="151817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684" name="Google Shape;684;p27"/>
          <p:cNvSpPr txBox="1"/>
          <p:nvPr>
            <p:ph idx="2" type="title"/>
          </p:nvPr>
        </p:nvSpPr>
        <p:spPr>
          <a:xfrm>
            <a:off x="3216900" y="2744525"/>
            <a:ext cx="2622000" cy="88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grpSp>
        <p:nvGrpSpPr>
          <p:cNvPr id="685" name="Google Shape;685;p27"/>
          <p:cNvGrpSpPr/>
          <p:nvPr/>
        </p:nvGrpSpPr>
        <p:grpSpPr>
          <a:xfrm>
            <a:off x="6275049" y="1382979"/>
            <a:ext cx="2377553" cy="2377553"/>
            <a:chOff x="6198197" y="1098851"/>
            <a:chExt cx="2945797" cy="2945797"/>
          </a:xfrm>
        </p:grpSpPr>
        <p:sp>
          <p:nvSpPr>
            <p:cNvPr id="686" name="Google Shape;686;p27"/>
            <p:cNvSpPr/>
            <p:nvPr/>
          </p:nvSpPr>
          <p:spPr>
            <a:xfrm>
              <a:off x="7315562" y="1098851"/>
              <a:ext cx="1218960" cy="1218960"/>
            </a:xfrm>
            <a:custGeom>
              <a:rect b="b" l="l" r="r" t="t"/>
              <a:pathLst>
                <a:path extrusionOk="0" h="78289" w="78289">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7"/>
            <p:cNvSpPr/>
            <p:nvPr/>
          </p:nvSpPr>
          <p:spPr>
            <a:xfrm>
              <a:off x="7213984" y="2419374"/>
              <a:ext cx="355541" cy="152384"/>
            </a:xfrm>
            <a:custGeom>
              <a:rect b="b" l="l" r="r" t="t"/>
              <a:pathLst>
                <a:path extrusionOk="0" h="9787" w="22835">
                  <a:moveTo>
                    <a:pt x="1" y="1"/>
                  </a:moveTo>
                  <a:lnTo>
                    <a:pt x="1" y="9787"/>
                  </a:lnTo>
                  <a:lnTo>
                    <a:pt x="22835" y="9787"/>
                  </a:lnTo>
                  <a:lnTo>
                    <a:pt x="22835" y="1"/>
                  </a:lnTo>
                  <a:close/>
                </a:path>
              </a:pathLst>
            </a:custGeom>
            <a:solidFill>
              <a:srgbClr val="4B62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7"/>
            <p:cNvSpPr/>
            <p:nvPr/>
          </p:nvSpPr>
          <p:spPr>
            <a:xfrm>
              <a:off x="6283022" y="3307176"/>
              <a:ext cx="698875" cy="536854"/>
            </a:xfrm>
            <a:custGeom>
              <a:rect b="b" l="l" r="r" t="t"/>
              <a:pathLst>
                <a:path extrusionOk="0" h="34480" w="44886">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7"/>
            <p:cNvSpPr/>
            <p:nvPr/>
          </p:nvSpPr>
          <p:spPr>
            <a:xfrm>
              <a:off x="6807669" y="3130425"/>
              <a:ext cx="406330" cy="914224"/>
            </a:xfrm>
            <a:custGeom>
              <a:rect b="b" l="l" r="r" t="t"/>
              <a:pathLst>
                <a:path extrusionOk="0" h="58717" w="26097">
                  <a:moveTo>
                    <a:pt x="1" y="0"/>
                  </a:moveTo>
                  <a:lnTo>
                    <a:pt x="19573" y="58716"/>
                  </a:lnTo>
                  <a:lnTo>
                    <a:pt x="26097" y="58716"/>
                  </a:lnTo>
                  <a:lnTo>
                    <a:pt x="1435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7"/>
            <p:cNvSpPr/>
            <p:nvPr/>
          </p:nvSpPr>
          <p:spPr>
            <a:xfrm>
              <a:off x="6198197" y="3130425"/>
              <a:ext cx="406330" cy="914224"/>
            </a:xfrm>
            <a:custGeom>
              <a:rect b="b" l="l" r="r" t="t"/>
              <a:pathLst>
                <a:path extrusionOk="0" h="58717" w="26097">
                  <a:moveTo>
                    <a:pt x="11744" y="0"/>
                  </a:moveTo>
                  <a:lnTo>
                    <a:pt x="1" y="58716"/>
                  </a:lnTo>
                  <a:lnTo>
                    <a:pt x="6525" y="58716"/>
                  </a:lnTo>
                  <a:lnTo>
                    <a:pt x="2609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7"/>
            <p:cNvSpPr/>
            <p:nvPr/>
          </p:nvSpPr>
          <p:spPr>
            <a:xfrm>
              <a:off x="6198197" y="2267006"/>
              <a:ext cx="1371328" cy="1015802"/>
            </a:xfrm>
            <a:custGeom>
              <a:rect b="b" l="l" r="r" t="t"/>
              <a:pathLst>
                <a:path extrusionOk="0" h="65241" w="88075">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7"/>
            <p:cNvSpPr/>
            <p:nvPr/>
          </p:nvSpPr>
          <p:spPr>
            <a:xfrm>
              <a:off x="6706090" y="2774900"/>
              <a:ext cx="1523696" cy="1168170"/>
            </a:xfrm>
            <a:custGeom>
              <a:rect b="b" l="l" r="r" t="t"/>
              <a:pathLst>
                <a:path extrusionOk="0" h="75027" w="97861">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7"/>
            <p:cNvSpPr/>
            <p:nvPr/>
          </p:nvSpPr>
          <p:spPr>
            <a:xfrm>
              <a:off x="7925034" y="3841476"/>
              <a:ext cx="507909" cy="203173"/>
            </a:xfrm>
            <a:custGeom>
              <a:rect b="b" l="l" r="r" t="t"/>
              <a:pathLst>
                <a:path extrusionOk="0" h="13049" w="32621">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7"/>
            <p:cNvSpPr/>
            <p:nvPr/>
          </p:nvSpPr>
          <p:spPr>
            <a:xfrm>
              <a:off x="6283022" y="1962270"/>
              <a:ext cx="1184924" cy="812645"/>
            </a:xfrm>
            <a:custGeom>
              <a:rect b="b" l="l" r="r" t="t"/>
              <a:pathLst>
                <a:path extrusionOk="0" h="52193" w="76103">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7"/>
            <p:cNvSpPr/>
            <p:nvPr/>
          </p:nvSpPr>
          <p:spPr>
            <a:xfrm>
              <a:off x="6283022" y="1962270"/>
              <a:ext cx="945706" cy="812645"/>
            </a:xfrm>
            <a:custGeom>
              <a:rect b="b" l="l" r="r" t="t"/>
              <a:pathLst>
                <a:path extrusionOk="0" h="52193" w="60739">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7"/>
            <p:cNvSpPr/>
            <p:nvPr/>
          </p:nvSpPr>
          <p:spPr>
            <a:xfrm>
              <a:off x="6756880" y="2571742"/>
              <a:ext cx="2387115" cy="203173"/>
            </a:xfrm>
            <a:custGeom>
              <a:rect b="b" l="l" r="r" t="t"/>
              <a:pathLst>
                <a:path extrusionOk="0" h="13049" w="153315">
                  <a:moveTo>
                    <a:pt x="1" y="1"/>
                  </a:moveTo>
                  <a:lnTo>
                    <a:pt x="1" y="13049"/>
                  </a:lnTo>
                  <a:lnTo>
                    <a:pt x="153314" y="13049"/>
                  </a:lnTo>
                  <a:lnTo>
                    <a:pt x="153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7"/>
            <p:cNvSpPr/>
            <p:nvPr/>
          </p:nvSpPr>
          <p:spPr>
            <a:xfrm>
              <a:off x="6381051" y="2302942"/>
              <a:ext cx="141718" cy="131302"/>
            </a:xfrm>
            <a:custGeom>
              <a:rect b="b" l="l" r="r" t="t"/>
              <a:pathLst>
                <a:path extrusionOk="0" h="8433" w="9102">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7"/>
            <p:cNvSpPr/>
            <p:nvPr/>
          </p:nvSpPr>
          <p:spPr>
            <a:xfrm>
              <a:off x="6498371" y="2115152"/>
              <a:ext cx="176766" cy="166724"/>
            </a:xfrm>
            <a:custGeom>
              <a:rect b="b" l="l" r="r" t="t"/>
              <a:pathLst>
                <a:path extrusionOk="0" h="10708" w="11353">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7"/>
            <p:cNvSpPr/>
            <p:nvPr/>
          </p:nvSpPr>
          <p:spPr>
            <a:xfrm>
              <a:off x="6655301" y="1809902"/>
              <a:ext cx="203173" cy="304752"/>
            </a:xfrm>
            <a:custGeom>
              <a:rect b="b" l="l" r="r" t="t"/>
              <a:pathLst>
                <a:path extrusionOk="0" h="19573" w="13049">
                  <a:moveTo>
                    <a:pt x="1" y="1"/>
                  </a:moveTo>
                  <a:lnTo>
                    <a:pt x="1" y="13049"/>
                  </a:lnTo>
                  <a:lnTo>
                    <a:pt x="6525" y="19573"/>
                  </a:lnTo>
                  <a:lnTo>
                    <a:pt x="13049" y="13049"/>
                  </a:lnTo>
                  <a:lnTo>
                    <a:pt x="13049"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7"/>
            <p:cNvSpPr/>
            <p:nvPr/>
          </p:nvSpPr>
          <p:spPr>
            <a:xfrm>
              <a:off x="6502933" y="2267006"/>
              <a:ext cx="761856" cy="304752"/>
            </a:xfrm>
            <a:custGeom>
              <a:rect b="b" l="l" r="r" t="t"/>
              <a:pathLst>
                <a:path extrusionOk="0" h="19573" w="48931">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7"/>
            <p:cNvSpPr/>
            <p:nvPr/>
          </p:nvSpPr>
          <p:spPr>
            <a:xfrm>
              <a:off x="7518720" y="2063849"/>
              <a:ext cx="457120" cy="507909"/>
            </a:xfrm>
            <a:custGeom>
              <a:rect b="b" l="l" r="r" t="t"/>
              <a:pathLst>
                <a:path extrusionOk="0" h="32621" w="29359">
                  <a:moveTo>
                    <a:pt x="6525" y="1"/>
                  </a:moveTo>
                  <a:lnTo>
                    <a:pt x="1" y="32621"/>
                  </a:lnTo>
                  <a:lnTo>
                    <a:pt x="22835" y="32621"/>
                  </a:lnTo>
                  <a:lnTo>
                    <a:pt x="29358" y="1"/>
                  </a:lnTo>
                  <a:close/>
                </a:path>
              </a:pathLst>
            </a:custGeom>
            <a:solidFill>
              <a:srgbClr val="6279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7"/>
            <p:cNvSpPr/>
            <p:nvPr/>
          </p:nvSpPr>
          <p:spPr>
            <a:xfrm>
              <a:off x="6401354" y="2774900"/>
              <a:ext cx="1523696" cy="1168170"/>
            </a:xfrm>
            <a:custGeom>
              <a:rect b="b" l="l" r="r" t="t"/>
              <a:pathLst>
                <a:path extrusionOk="0" h="75027" w="97861">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7"/>
            <p:cNvSpPr/>
            <p:nvPr/>
          </p:nvSpPr>
          <p:spPr>
            <a:xfrm>
              <a:off x="7721877" y="3841476"/>
              <a:ext cx="406330" cy="203173"/>
            </a:xfrm>
            <a:custGeom>
              <a:rect b="b" l="l" r="r" t="t"/>
              <a:pathLst>
                <a:path extrusionOk="0" h="13049" w="26097">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7"/>
            <p:cNvSpPr/>
            <p:nvPr/>
          </p:nvSpPr>
          <p:spPr>
            <a:xfrm>
              <a:off x="8128192" y="1555955"/>
              <a:ext cx="1015802" cy="660277"/>
            </a:xfrm>
            <a:custGeom>
              <a:rect b="b" l="l" r="r" t="t"/>
              <a:pathLst>
                <a:path extrusionOk="0" h="42407" w="65241">
                  <a:moveTo>
                    <a:pt x="0" y="1"/>
                  </a:moveTo>
                  <a:lnTo>
                    <a:pt x="0" y="42407"/>
                  </a:lnTo>
                  <a:lnTo>
                    <a:pt x="65240" y="42407"/>
                  </a:lnTo>
                  <a:lnTo>
                    <a:pt x="65240" y="1"/>
                  </a:lnTo>
                  <a:close/>
                </a:path>
              </a:pathLst>
            </a:custGeom>
            <a:solidFill>
              <a:srgbClr val="8098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7"/>
            <p:cNvSpPr/>
            <p:nvPr/>
          </p:nvSpPr>
          <p:spPr>
            <a:xfrm>
              <a:off x="8178981" y="1962270"/>
              <a:ext cx="609488" cy="609488"/>
            </a:xfrm>
            <a:custGeom>
              <a:rect b="b" l="l" r="r" t="t"/>
              <a:pathLst>
                <a:path extrusionOk="0" h="39145" w="39145">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7"/>
            <p:cNvSpPr/>
            <p:nvPr/>
          </p:nvSpPr>
          <p:spPr>
            <a:xfrm>
              <a:off x="8483717" y="2774900"/>
              <a:ext cx="406330" cy="203173"/>
            </a:xfrm>
            <a:custGeom>
              <a:rect b="b" l="l" r="r" t="t"/>
              <a:pathLst>
                <a:path extrusionOk="0" h="13049" w="26097">
                  <a:moveTo>
                    <a:pt x="0" y="1"/>
                  </a:moveTo>
                  <a:lnTo>
                    <a:pt x="0" y="13048"/>
                  </a:lnTo>
                  <a:lnTo>
                    <a:pt x="26096" y="13048"/>
                  </a:lnTo>
                  <a:lnTo>
                    <a:pt x="260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7"/>
            <p:cNvSpPr/>
            <p:nvPr/>
          </p:nvSpPr>
          <p:spPr>
            <a:xfrm>
              <a:off x="8636085" y="2774900"/>
              <a:ext cx="101594" cy="203173"/>
            </a:xfrm>
            <a:custGeom>
              <a:rect b="b" l="l" r="r" t="t"/>
              <a:pathLst>
                <a:path extrusionOk="0" h="13049" w="6525">
                  <a:moveTo>
                    <a:pt x="0" y="1"/>
                  </a:moveTo>
                  <a:lnTo>
                    <a:pt x="0" y="13048"/>
                  </a:lnTo>
                  <a:lnTo>
                    <a:pt x="6524" y="13048"/>
                  </a:lnTo>
                  <a:lnTo>
                    <a:pt x="652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7"/>
            <p:cNvSpPr/>
            <p:nvPr/>
          </p:nvSpPr>
          <p:spPr>
            <a:xfrm>
              <a:off x="8331349" y="2978057"/>
              <a:ext cx="355541" cy="1066592"/>
            </a:xfrm>
            <a:custGeom>
              <a:rect b="b" l="l" r="r" t="t"/>
              <a:pathLst>
                <a:path extrusionOk="0" h="68503" w="22835">
                  <a:moveTo>
                    <a:pt x="9786" y="0"/>
                  </a:moveTo>
                  <a:lnTo>
                    <a:pt x="0" y="68502"/>
                  </a:lnTo>
                  <a:lnTo>
                    <a:pt x="9786" y="68502"/>
                  </a:lnTo>
                  <a:lnTo>
                    <a:pt x="22834"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7"/>
            <p:cNvSpPr/>
            <p:nvPr/>
          </p:nvSpPr>
          <p:spPr>
            <a:xfrm>
              <a:off x="8686875" y="2978057"/>
              <a:ext cx="355541" cy="1066592"/>
            </a:xfrm>
            <a:custGeom>
              <a:rect b="b" l="l" r="r" t="t"/>
              <a:pathLst>
                <a:path extrusionOk="0" h="68503" w="22835">
                  <a:moveTo>
                    <a:pt x="0" y="0"/>
                  </a:moveTo>
                  <a:lnTo>
                    <a:pt x="13048" y="68502"/>
                  </a:lnTo>
                  <a:lnTo>
                    <a:pt x="22834" y="68502"/>
                  </a:lnTo>
                  <a:lnTo>
                    <a:pt x="13048"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7"/>
            <p:cNvSpPr/>
            <p:nvPr/>
          </p:nvSpPr>
          <p:spPr>
            <a:xfrm>
              <a:off x="6960037" y="2774900"/>
              <a:ext cx="406330" cy="203173"/>
            </a:xfrm>
            <a:custGeom>
              <a:rect b="b" l="l" r="r" t="t"/>
              <a:pathLst>
                <a:path extrusionOk="0" h="13049" w="26097">
                  <a:moveTo>
                    <a:pt x="1" y="1"/>
                  </a:moveTo>
                  <a:lnTo>
                    <a:pt x="1" y="13048"/>
                  </a:lnTo>
                  <a:lnTo>
                    <a:pt x="26097" y="13048"/>
                  </a:lnTo>
                  <a:lnTo>
                    <a:pt x="260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7"/>
            <p:cNvSpPr/>
            <p:nvPr/>
          </p:nvSpPr>
          <p:spPr>
            <a:xfrm>
              <a:off x="7112405" y="2774900"/>
              <a:ext cx="101594" cy="203173"/>
            </a:xfrm>
            <a:custGeom>
              <a:rect b="b" l="l" r="r" t="t"/>
              <a:pathLst>
                <a:path extrusionOk="0" h="13049" w="6525">
                  <a:moveTo>
                    <a:pt x="1" y="1"/>
                  </a:moveTo>
                  <a:lnTo>
                    <a:pt x="1" y="13048"/>
                  </a:lnTo>
                  <a:lnTo>
                    <a:pt x="6525" y="13048"/>
                  </a:lnTo>
                  <a:lnTo>
                    <a:pt x="65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7"/>
            <p:cNvSpPr/>
            <p:nvPr/>
          </p:nvSpPr>
          <p:spPr>
            <a:xfrm>
              <a:off x="6807669" y="2978057"/>
              <a:ext cx="355541" cy="1066592"/>
            </a:xfrm>
            <a:custGeom>
              <a:rect b="b" l="l" r="r" t="t"/>
              <a:pathLst>
                <a:path extrusionOk="0" h="68503" w="22835">
                  <a:moveTo>
                    <a:pt x="9787" y="0"/>
                  </a:moveTo>
                  <a:lnTo>
                    <a:pt x="1" y="68502"/>
                  </a:lnTo>
                  <a:lnTo>
                    <a:pt x="9787" y="68502"/>
                  </a:lnTo>
                  <a:lnTo>
                    <a:pt x="22835"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7"/>
            <p:cNvSpPr/>
            <p:nvPr/>
          </p:nvSpPr>
          <p:spPr>
            <a:xfrm>
              <a:off x="7163194" y="2978057"/>
              <a:ext cx="355541" cy="1066592"/>
            </a:xfrm>
            <a:custGeom>
              <a:rect b="b" l="l" r="r" t="t"/>
              <a:pathLst>
                <a:path extrusionOk="0" h="68503" w="22835">
                  <a:moveTo>
                    <a:pt x="1" y="0"/>
                  </a:moveTo>
                  <a:lnTo>
                    <a:pt x="13049" y="68502"/>
                  </a:lnTo>
                  <a:lnTo>
                    <a:pt x="22835" y="68502"/>
                  </a:lnTo>
                  <a:lnTo>
                    <a:pt x="13049"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7"/>
            <p:cNvSpPr/>
            <p:nvPr/>
          </p:nvSpPr>
          <p:spPr>
            <a:xfrm>
              <a:off x="6706090" y="1809902"/>
              <a:ext cx="152384" cy="203173"/>
            </a:xfrm>
            <a:custGeom>
              <a:rect b="b" l="l" r="r" t="t"/>
              <a:pathLst>
                <a:path extrusionOk="0" h="13049" w="9787">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7"/>
            <p:cNvSpPr/>
            <p:nvPr/>
          </p:nvSpPr>
          <p:spPr>
            <a:xfrm>
              <a:off x="6502933" y="1505166"/>
              <a:ext cx="304752" cy="304752"/>
            </a:xfrm>
            <a:custGeom>
              <a:rect b="b" l="l" r="r" t="t"/>
              <a:pathLst>
                <a:path extrusionOk="0" h="19573" w="19573">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7"/>
            <p:cNvSpPr/>
            <p:nvPr/>
          </p:nvSpPr>
          <p:spPr>
            <a:xfrm>
              <a:off x="6655301" y="1606745"/>
              <a:ext cx="203173" cy="203173"/>
            </a:xfrm>
            <a:custGeom>
              <a:rect b="b" l="l" r="r" t="t"/>
              <a:pathLst>
                <a:path extrusionOk="0" h="13049" w="13049">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7"/>
            <p:cNvSpPr/>
            <p:nvPr/>
          </p:nvSpPr>
          <p:spPr>
            <a:xfrm>
              <a:off x="6655301" y="1708323"/>
              <a:ext cx="203173" cy="253962"/>
            </a:xfrm>
            <a:custGeom>
              <a:rect b="b" l="l" r="r" t="t"/>
              <a:pathLst>
                <a:path extrusionOk="0" h="16311" w="13049">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8" name="Google Shape;718;p27"/>
          <p:cNvGrpSpPr/>
          <p:nvPr/>
        </p:nvGrpSpPr>
        <p:grpSpPr>
          <a:xfrm>
            <a:off x="2598300" y="1013625"/>
            <a:ext cx="95400" cy="3116250"/>
            <a:chOff x="4524300" y="1013625"/>
            <a:chExt cx="95400" cy="3116250"/>
          </a:xfrm>
        </p:grpSpPr>
        <p:sp>
          <p:nvSpPr>
            <p:cNvPr id="719" name="Google Shape;719;p27"/>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7"/>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7"/>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7"/>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7"/>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7"/>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28" name="Shape 728"/>
        <p:cNvGrpSpPr/>
        <p:nvPr/>
      </p:nvGrpSpPr>
      <p:grpSpPr>
        <a:xfrm>
          <a:off x="0" y="0"/>
          <a:ext cx="0" cy="0"/>
          <a:chOff x="0" y="0"/>
          <a:chExt cx="0" cy="0"/>
        </a:xfrm>
      </p:grpSpPr>
      <p:sp>
        <p:nvSpPr>
          <p:cNvPr id="729" name="Google Shape;729;p28"/>
          <p:cNvSpPr txBox="1"/>
          <p:nvPr>
            <p:ph type="title"/>
          </p:nvPr>
        </p:nvSpPr>
        <p:spPr>
          <a:xfrm>
            <a:off x="586650" y="1153475"/>
            <a:ext cx="7950300" cy="29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The article we are studying is about the </a:t>
            </a:r>
            <a:r>
              <a:rPr b="1" lang="en" sz="1800">
                <a:solidFill>
                  <a:schemeClr val="accent6"/>
                </a:solidFill>
              </a:rPr>
              <a:t>Karate automation framework</a:t>
            </a:r>
            <a:r>
              <a:rPr lang="en" sz="1800"/>
              <a:t>, developed in 2017, which aims to reduce testing costs and </a:t>
            </a:r>
            <a:r>
              <a:rPr lang="en" sz="1800">
                <a:solidFill>
                  <a:srgbClr val="12D77E"/>
                </a:solidFill>
              </a:rPr>
              <a:t>increase time efficiency </a:t>
            </a:r>
            <a:r>
              <a:rPr lang="en" sz="1800"/>
              <a:t>in development and deployment phases. It is designed for API testing, performance testing, and UI automation, offering a </a:t>
            </a:r>
            <a:r>
              <a:rPr lang="en" sz="1800">
                <a:solidFill>
                  <a:srgbClr val="12D77E"/>
                </a:solidFill>
              </a:rPr>
              <a:t>user-friendly language</a:t>
            </a:r>
            <a:r>
              <a:rPr lang="en" sz="1800"/>
              <a:t>, powerful assertions, and built-in multithreading capabilities. We will analyze the development of </a:t>
            </a:r>
            <a:r>
              <a:rPr lang="en" sz="1800">
                <a:solidFill>
                  <a:schemeClr val="accent1"/>
                </a:solidFill>
              </a:rPr>
              <a:t>Karate for </a:t>
            </a:r>
            <a:r>
              <a:rPr b="1" lang="en" sz="1800">
                <a:solidFill>
                  <a:schemeClr val="accent1"/>
                </a:solidFill>
              </a:rPr>
              <a:t>API testing</a:t>
            </a:r>
            <a:r>
              <a:rPr lang="en" sz="1800"/>
              <a:t>, evaluating its performance and comparing it with the Cucumber BDD framework.</a:t>
            </a:r>
            <a:endParaRPr sz="1800"/>
          </a:p>
          <a:p>
            <a:pPr indent="0" lvl="0" marL="0" rtl="0" algn="l">
              <a:spcBef>
                <a:spcPts val="0"/>
              </a:spcBef>
              <a:spcAft>
                <a:spcPts val="0"/>
              </a:spcAft>
              <a:buNone/>
            </a:pPr>
            <a:r>
              <a:t/>
            </a:r>
            <a:endParaRPr sz="1800"/>
          </a:p>
        </p:txBody>
      </p:sp>
      <p:sp>
        <p:nvSpPr>
          <p:cNvPr id="730" name="Google Shape;730;p28"/>
          <p:cNvSpPr txBox="1"/>
          <p:nvPr/>
        </p:nvSpPr>
        <p:spPr>
          <a:xfrm>
            <a:off x="530800" y="227825"/>
            <a:ext cx="3746100" cy="9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chemeClr val="dk1"/>
                </a:solidFill>
                <a:latin typeface="Roboto"/>
                <a:ea typeface="Roboto"/>
                <a:cs typeface="Roboto"/>
                <a:sym typeface="Roboto"/>
              </a:rPr>
              <a:t>INTRODUCTION</a:t>
            </a:r>
            <a:endParaRPr sz="31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34" name="Shape 734"/>
        <p:cNvGrpSpPr/>
        <p:nvPr/>
      </p:nvGrpSpPr>
      <p:grpSpPr>
        <a:xfrm>
          <a:off x="0" y="0"/>
          <a:ext cx="0" cy="0"/>
          <a:chOff x="0" y="0"/>
          <a:chExt cx="0" cy="0"/>
        </a:xfrm>
      </p:grpSpPr>
      <p:sp>
        <p:nvSpPr>
          <p:cNvPr id="735" name="Google Shape;735;p2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APIs</a:t>
            </a:r>
            <a:endParaRPr/>
          </a:p>
        </p:txBody>
      </p:sp>
      <p:sp>
        <p:nvSpPr>
          <p:cNvPr id="736" name="Google Shape;736;p29"/>
          <p:cNvSpPr txBox="1"/>
          <p:nvPr/>
        </p:nvSpPr>
        <p:spPr>
          <a:xfrm>
            <a:off x="1096405" y="4001575"/>
            <a:ext cx="6502200" cy="5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Regularly monitor API performance and functionality.</a:t>
            </a:r>
            <a:endParaRPr>
              <a:solidFill>
                <a:schemeClr val="dk1"/>
              </a:solidFill>
              <a:latin typeface="Roboto"/>
              <a:ea typeface="Roboto"/>
              <a:cs typeface="Roboto"/>
              <a:sym typeface="Roboto"/>
            </a:endParaRPr>
          </a:p>
          <a:p>
            <a:pPr indent="0" lvl="0" marL="0" rtl="0" algn="l">
              <a:spcBef>
                <a:spcPts val="1600"/>
              </a:spcBef>
              <a:spcAft>
                <a:spcPts val="0"/>
              </a:spcAft>
              <a:buNone/>
            </a:pPr>
            <a:r>
              <a:t/>
            </a:r>
            <a:endParaRPr>
              <a:solidFill>
                <a:schemeClr val="dk1"/>
              </a:solidFill>
              <a:latin typeface="Roboto"/>
              <a:ea typeface="Roboto"/>
              <a:cs typeface="Roboto"/>
              <a:sym typeface="Roboto"/>
            </a:endParaRPr>
          </a:p>
          <a:p>
            <a:pPr indent="0" lvl="0" marL="0" rtl="0" algn="l">
              <a:lnSpc>
                <a:spcPct val="100000"/>
              </a:lnSpc>
              <a:spcBef>
                <a:spcPts val="1600"/>
              </a:spcBef>
              <a:spcAft>
                <a:spcPts val="0"/>
              </a:spcAft>
              <a:buClr>
                <a:srgbClr val="000000"/>
              </a:buClr>
              <a:buSzPts val="1100"/>
              <a:buFont typeface="Arial"/>
              <a:buNone/>
            </a:pPr>
            <a:r>
              <a:t/>
            </a:r>
            <a:endParaRPr>
              <a:solidFill>
                <a:schemeClr val="dk1"/>
              </a:solidFill>
              <a:latin typeface="Roboto"/>
              <a:ea typeface="Roboto"/>
              <a:cs typeface="Roboto"/>
              <a:sym typeface="Roboto"/>
            </a:endParaRPr>
          </a:p>
          <a:p>
            <a:pPr indent="0" lvl="0" marL="0" rtl="0" algn="l">
              <a:lnSpc>
                <a:spcPct val="100000"/>
              </a:lnSpc>
              <a:spcBef>
                <a:spcPts val="1600"/>
              </a:spcBef>
              <a:spcAft>
                <a:spcPts val="1600"/>
              </a:spcAft>
              <a:buNone/>
            </a:pPr>
            <a:r>
              <a:t/>
            </a:r>
            <a:endParaRPr>
              <a:solidFill>
                <a:schemeClr val="dk1"/>
              </a:solidFill>
              <a:latin typeface="Roboto"/>
              <a:ea typeface="Roboto"/>
              <a:cs typeface="Roboto"/>
              <a:sym typeface="Roboto"/>
            </a:endParaRPr>
          </a:p>
        </p:txBody>
      </p:sp>
      <p:sp>
        <p:nvSpPr>
          <p:cNvPr id="737" name="Google Shape;737;p29"/>
          <p:cNvSpPr txBox="1"/>
          <p:nvPr/>
        </p:nvSpPr>
        <p:spPr>
          <a:xfrm>
            <a:off x="1120225" y="2772925"/>
            <a:ext cx="7602300" cy="56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latin typeface="Roboto"/>
                <a:ea typeface="Roboto"/>
                <a:cs typeface="Roboto"/>
                <a:sym typeface="Roboto"/>
              </a:rPr>
              <a:t>Ensure API responses match predefined contracts.These contracts specify data formats, mandatory fields, and expected behaviors.</a:t>
            </a:r>
            <a:endParaRPr>
              <a:solidFill>
                <a:schemeClr val="dk1"/>
              </a:solidFill>
              <a:latin typeface="Roboto"/>
              <a:ea typeface="Roboto"/>
              <a:cs typeface="Roboto"/>
              <a:sym typeface="Roboto"/>
            </a:endParaRPr>
          </a:p>
        </p:txBody>
      </p:sp>
      <p:sp>
        <p:nvSpPr>
          <p:cNvPr id="738" name="Google Shape;738;p29"/>
          <p:cNvSpPr txBox="1"/>
          <p:nvPr/>
        </p:nvSpPr>
        <p:spPr>
          <a:xfrm>
            <a:off x="1120200" y="1897525"/>
            <a:ext cx="7483500" cy="5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Validate the API returns </a:t>
            </a:r>
            <a:r>
              <a:rPr lang="en">
                <a:solidFill>
                  <a:schemeClr val="dk1"/>
                </a:solidFill>
                <a:latin typeface="Roboto"/>
                <a:ea typeface="Roboto"/>
                <a:cs typeface="Roboto"/>
                <a:sym typeface="Roboto"/>
              </a:rPr>
              <a:t>the expected </a:t>
            </a:r>
            <a:r>
              <a:rPr lang="en">
                <a:solidFill>
                  <a:schemeClr val="dk1"/>
                </a:solidFill>
                <a:latin typeface="Roboto"/>
                <a:ea typeface="Roboto"/>
                <a:cs typeface="Roboto"/>
                <a:sym typeface="Roboto"/>
              </a:rPr>
              <a:t>status codes.</a:t>
            </a:r>
            <a:endParaRPr>
              <a:solidFill>
                <a:schemeClr val="dk1"/>
              </a:solidFill>
              <a:latin typeface="Roboto"/>
              <a:ea typeface="Roboto"/>
              <a:cs typeface="Roboto"/>
              <a:sym typeface="Roboto"/>
            </a:endParaRPr>
          </a:p>
          <a:p>
            <a:pPr indent="0" lvl="0" marL="0" rtl="0" algn="l">
              <a:spcBef>
                <a:spcPts val="1600"/>
              </a:spcBef>
              <a:spcAft>
                <a:spcPts val="0"/>
              </a:spcAft>
              <a:buNone/>
            </a:pPr>
            <a:r>
              <a:t/>
            </a:r>
            <a:endParaRPr>
              <a:solidFill>
                <a:schemeClr val="dk1"/>
              </a:solidFill>
              <a:latin typeface="Roboto"/>
              <a:ea typeface="Roboto"/>
              <a:cs typeface="Roboto"/>
              <a:sym typeface="Roboto"/>
            </a:endParaRPr>
          </a:p>
          <a:p>
            <a:pPr indent="0" lvl="0" marL="0" rtl="0" algn="l">
              <a:lnSpc>
                <a:spcPct val="100000"/>
              </a:lnSpc>
              <a:spcBef>
                <a:spcPts val="1600"/>
              </a:spcBef>
              <a:spcAft>
                <a:spcPts val="1600"/>
              </a:spcAft>
              <a:buNone/>
            </a:pPr>
            <a:r>
              <a:t/>
            </a:r>
            <a:endParaRPr>
              <a:solidFill>
                <a:schemeClr val="dk1"/>
              </a:solidFill>
              <a:latin typeface="Roboto"/>
              <a:ea typeface="Roboto"/>
              <a:cs typeface="Roboto"/>
              <a:sym typeface="Roboto"/>
            </a:endParaRPr>
          </a:p>
        </p:txBody>
      </p:sp>
      <p:sp>
        <p:nvSpPr>
          <p:cNvPr id="739" name="Google Shape;739;p29"/>
          <p:cNvSpPr/>
          <p:nvPr/>
        </p:nvSpPr>
        <p:spPr>
          <a:xfrm>
            <a:off x="786350" y="2922053"/>
            <a:ext cx="274200" cy="273900"/>
          </a:xfrm>
          <a:prstGeom prst="ellipse">
            <a:avLst/>
          </a:pr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40" name="Google Shape;740;p29"/>
          <p:cNvSpPr/>
          <p:nvPr/>
        </p:nvSpPr>
        <p:spPr>
          <a:xfrm>
            <a:off x="786350" y="4066931"/>
            <a:ext cx="274200" cy="273900"/>
          </a:xfrm>
          <a:prstGeom prst="ellipse">
            <a:avLst/>
          </a:pr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41" name="Google Shape;741;p29"/>
          <p:cNvSpPr/>
          <p:nvPr/>
        </p:nvSpPr>
        <p:spPr>
          <a:xfrm>
            <a:off x="786350" y="1972775"/>
            <a:ext cx="274200" cy="27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42" name="Google Shape;742;p29"/>
          <p:cNvSpPr txBox="1"/>
          <p:nvPr>
            <p:ph type="title"/>
          </p:nvPr>
        </p:nvSpPr>
        <p:spPr>
          <a:xfrm>
            <a:off x="786350" y="11448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Roboto"/>
                <a:ea typeface="Roboto"/>
                <a:cs typeface="Roboto"/>
                <a:sym typeface="Roboto"/>
              </a:rPr>
              <a:t>APIs or Endpoints serve as a message transfer link between back-end and front-end systems. When using APIs over a server, we need to ensure that the API is functioning as per contract.</a:t>
            </a:r>
            <a:endParaRPr sz="1300">
              <a:latin typeface="Roboto"/>
              <a:ea typeface="Roboto"/>
              <a:cs typeface="Roboto"/>
              <a:sym typeface="Roboto"/>
            </a:endParaRPr>
          </a:p>
        </p:txBody>
      </p:sp>
      <p:sp>
        <p:nvSpPr>
          <p:cNvPr id="743" name="Google Shape;743;p29"/>
          <p:cNvSpPr txBox="1"/>
          <p:nvPr/>
        </p:nvSpPr>
        <p:spPr>
          <a:xfrm>
            <a:off x="4700575" y="3340225"/>
            <a:ext cx="4347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Roboto"/>
                <a:ea typeface="Roboto"/>
                <a:cs typeface="Roboto"/>
                <a:sym typeface="Roboto"/>
              </a:rPr>
              <a:t>For example, we can specify in a response body that fields like Username and Email must be in string format, Age as an integer within a specific range, and that mandatory fields like Email must be included in every response.</a:t>
            </a:r>
            <a:endParaRPr sz="900">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t/>
            </a:r>
            <a:endParaRPr>
              <a:solidFill>
                <a:schemeClr val="dk1"/>
              </a:solidFill>
              <a:latin typeface="Roboto"/>
              <a:ea typeface="Roboto"/>
              <a:cs typeface="Roboto"/>
              <a:sym typeface="Roboto"/>
            </a:endParaRPr>
          </a:p>
        </p:txBody>
      </p:sp>
      <p:sp>
        <p:nvSpPr>
          <p:cNvPr id="744" name="Google Shape;744;p29"/>
          <p:cNvSpPr txBox="1"/>
          <p:nvPr/>
        </p:nvSpPr>
        <p:spPr>
          <a:xfrm>
            <a:off x="4700575" y="2242525"/>
            <a:ext cx="4347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Roboto"/>
                <a:ea typeface="Roboto"/>
                <a:cs typeface="Roboto"/>
                <a:sym typeface="Roboto"/>
              </a:rPr>
              <a:t>Every API upon execution returns a Status code. Status codes in the range 200-299 depict a successful request. Status codes in 400-499 and 500-599 represent client and server-side errors respectively.</a:t>
            </a:r>
            <a:endParaRPr sz="900">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t/>
            </a:r>
            <a:endParaRPr>
              <a:solidFill>
                <a:schemeClr val="dk1"/>
              </a:solidFill>
              <a:latin typeface="Roboto"/>
              <a:ea typeface="Roboto"/>
              <a:cs typeface="Roboto"/>
              <a:sym typeface="Roboto"/>
            </a:endParaRPr>
          </a:p>
        </p:txBody>
      </p:sp>
      <p:cxnSp>
        <p:nvCxnSpPr>
          <p:cNvPr id="745" name="Google Shape;745;p29"/>
          <p:cNvCxnSpPr/>
          <p:nvPr/>
        </p:nvCxnSpPr>
        <p:spPr>
          <a:xfrm rot="10800000">
            <a:off x="2257600" y="3340225"/>
            <a:ext cx="2109600" cy="286500"/>
          </a:xfrm>
          <a:prstGeom prst="bentConnector3">
            <a:avLst>
              <a:gd fmla="val 99665" name="adj1"/>
            </a:avLst>
          </a:prstGeom>
          <a:noFill/>
          <a:ln cap="flat" cmpd="sng" w="19050">
            <a:solidFill>
              <a:schemeClr val="dk1"/>
            </a:solidFill>
            <a:prstDash val="solid"/>
            <a:round/>
            <a:headEnd len="med" w="med" type="triangle"/>
            <a:tailEnd len="med" w="med" type="none"/>
          </a:ln>
        </p:spPr>
      </p:cxnSp>
      <p:cxnSp>
        <p:nvCxnSpPr>
          <p:cNvPr id="746" name="Google Shape;746;p29"/>
          <p:cNvCxnSpPr/>
          <p:nvPr/>
        </p:nvCxnSpPr>
        <p:spPr>
          <a:xfrm rot="10800000">
            <a:off x="2257600" y="2242525"/>
            <a:ext cx="2109600" cy="286500"/>
          </a:xfrm>
          <a:prstGeom prst="bentConnector3">
            <a:avLst>
              <a:gd fmla="val 99665" name="adj1"/>
            </a:avLst>
          </a:prstGeom>
          <a:noFill/>
          <a:ln cap="flat" cmpd="sng" w="19050">
            <a:solidFill>
              <a:schemeClr val="dk1"/>
            </a:solidFill>
            <a:prstDash val="solid"/>
            <a:round/>
            <a:headEnd len="med" w="med" type="triangl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50" name="Shape 750"/>
        <p:cNvGrpSpPr/>
        <p:nvPr/>
      </p:nvGrpSpPr>
      <p:grpSpPr>
        <a:xfrm>
          <a:off x="0" y="0"/>
          <a:ext cx="0" cy="0"/>
          <a:chOff x="0" y="0"/>
          <a:chExt cx="0" cy="0"/>
        </a:xfrm>
      </p:grpSpPr>
      <p:sp>
        <p:nvSpPr>
          <p:cNvPr id="751" name="Google Shape;751;p30"/>
          <p:cNvSpPr txBox="1"/>
          <p:nvPr>
            <p:ph type="title"/>
          </p:nvPr>
        </p:nvSpPr>
        <p:spPr>
          <a:xfrm>
            <a:off x="3216900" y="151817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752" name="Google Shape;752;p30"/>
          <p:cNvSpPr txBox="1"/>
          <p:nvPr>
            <p:ph idx="2" type="title"/>
          </p:nvPr>
        </p:nvSpPr>
        <p:spPr>
          <a:xfrm>
            <a:off x="3216900" y="2744525"/>
            <a:ext cx="2622000" cy="88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Karate Framework</a:t>
            </a:r>
            <a:endParaRPr/>
          </a:p>
        </p:txBody>
      </p:sp>
      <p:grpSp>
        <p:nvGrpSpPr>
          <p:cNvPr id="753" name="Google Shape;753;p30"/>
          <p:cNvGrpSpPr/>
          <p:nvPr/>
        </p:nvGrpSpPr>
        <p:grpSpPr>
          <a:xfrm>
            <a:off x="6275090" y="1382992"/>
            <a:ext cx="2377521" cy="2377521"/>
            <a:chOff x="6275090" y="1382992"/>
            <a:chExt cx="2377521" cy="2377521"/>
          </a:xfrm>
        </p:grpSpPr>
        <p:sp>
          <p:nvSpPr>
            <p:cNvPr id="754" name="Google Shape;754;p30"/>
            <p:cNvSpPr/>
            <p:nvPr/>
          </p:nvSpPr>
          <p:spPr>
            <a:xfrm>
              <a:off x="6275090" y="1382992"/>
              <a:ext cx="1862394" cy="2139770"/>
            </a:xfrm>
            <a:custGeom>
              <a:rect b="b" l="l" r="r" t="t"/>
              <a:pathLst>
                <a:path extrusionOk="0" h="176149" w="153315">
                  <a:moveTo>
                    <a:pt x="1" y="1"/>
                  </a:moveTo>
                  <a:lnTo>
                    <a:pt x="1" y="176148"/>
                  </a:lnTo>
                  <a:lnTo>
                    <a:pt x="153314" y="176148"/>
                  </a:lnTo>
                  <a:lnTo>
                    <a:pt x="153314" y="22835"/>
                  </a:lnTo>
                  <a:lnTo>
                    <a:pt x="13048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0"/>
            <p:cNvSpPr/>
            <p:nvPr/>
          </p:nvSpPr>
          <p:spPr>
            <a:xfrm>
              <a:off x="7860096" y="1382992"/>
              <a:ext cx="277388" cy="277388"/>
            </a:xfrm>
            <a:custGeom>
              <a:rect b="b" l="l" r="r" t="t"/>
              <a:pathLst>
                <a:path extrusionOk="0" h="22835" w="22835">
                  <a:moveTo>
                    <a:pt x="0" y="1"/>
                  </a:moveTo>
                  <a:lnTo>
                    <a:pt x="0" y="22835"/>
                  </a:lnTo>
                  <a:lnTo>
                    <a:pt x="22834" y="22835"/>
                  </a:lnTo>
                  <a:lnTo>
                    <a:pt x="0" y="1"/>
                  </a:lnTo>
                  <a:close/>
                </a:path>
              </a:pathLst>
            </a:custGeom>
            <a:solidFill>
              <a:srgbClr val="1B9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0"/>
            <p:cNvSpPr/>
            <p:nvPr/>
          </p:nvSpPr>
          <p:spPr>
            <a:xfrm>
              <a:off x="6631716" y="1977369"/>
              <a:ext cx="1228392" cy="1228392"/>
            </a:xfrm>
            <a:custGeom>
              <a:rect b="b" l="l" r="r" t="t"/>
              <a:pathLst>
                <a:path extrusionOk="0" h="101123" w="101123">
                  <a:moveTo>
                    <a:pt x="78289" y="55455"/>
                  </a:moveTo>
                  <a:lnTo>
                    <a:pt x="78289" y="78288"/>
                  </a:lnTo>
                  <a:lnTo>
                    <a:pt x="55455" y="78288"/>
                  </a:lnTo>
                  <a:lnTo>
                    <a:pt x="78289" y="55455"/>
                  </a:lnTo>
                  <a:close/>
                  <a:moveTo>
                    <a:pt x="101122" y="1"/>
                  </a:moveTo>
                  <a:lnTo>
                    <a:pt x="1" y="101122"/>
                  </a:lnTo>
                  <a:lnTo>
                    <a:pt x="101122" y="101122"/>
                  </a:lnTo>
                  <a:lnTo>
                    <a:pt x="1011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0"/>
            <p:cNvSpPr/>
            <p:nvPr/>
          </p:nvSpPr>
          <p:spPr>
            <a:xfrm>
              <a:off x="7622345" y="2730246"/>
              <a:ext cx="1030266" cy="1030266"/>
            </a:xfrm>
            <a:custGeom>
              <a:rect b="b" l="l" r="r" t="t"/>
              <a:pathLst>
                <a:path extrusionOk="0" h="84813" w="84813">
                  <a:moveTo>
                    <a:pt x="42406" y="1"/>
                  </a:moveTo>
                  <a:cubicBezTo>
                    <a:pt x="41167" y="1"/>
                    <a:pt x="39927" y="66"/>
                    <a:pt x="38688" y="196"/>
                  </a:cubicBezTo>
                  <a:lnTo>
                    <a:pt x="36763" y="7014"/>
                  </a:lnTo>
                  <a:cubicBezTo>
                    <a:pt x="34284" y="7405"/>
                    <a:pt x="31870" y="8058"/>
                    <a:pt x="29554" y="8938"/>
                  </a:cubicBezTo>
                  <a:lnTo>
                    <a:pt x="24531" y="4013"/>
                  </a:lnTo>
                  <a:cubicBezTo>
                    <a:pt x="22247" y="5057"/>
                    <a:pt x="20094" y="6296"/>
                    <a:pt x="18072" y="7699"/>
                  </a:cubicBezTo>
                  <a:lnTo>
                    <a:pt x="19833" y="14549"/>
                  </a:lnTo>
                  <a:cubicBezTo>
                    <a:pt x="17876" y="16115"/>
                    <a:pt x="16115" y="17876"/>
                    <a:pt x="14549" y="19833"/>
                  </a:cubicBezTo>
                  <a:lnTo>
                    <a:pt x="7699" y="18072"/>
                  </a:lnTo>
                  <a:cubicBezTo>
                    <a:pt x="6296" y="20094"/>
                    <a:pt x="5057" y="22247"/>
                    <a:pt x="4013" y="24531"/>
                  </a:cubicBezTo>
                  <a:lnTo>
                    <a:pt x="8938" y="29554"/>
                  </a:lnTo>
                  <a:cubicBezTo>
                    <a:pt x="8058" y="31870"/>
                    <a:pt x="7405" y="34284"/>
                    <a:pt x="7014" y="36763"/>
                  </a:cubicBezTo>
                  <a:lnTo>
                    <a:pt x="196" y="38688"/>
                  </a:lnTo>
                  <a:cubicBezTo>
                    <a:pt x="66" y="39927"/>
                    <a:pt x="1" y="41167"/>
                    <a:pt x="1" y="42406"/>
                  </a:cubicBezTo>
                  <a:cubicBezTo>
                    <a:pt x="1" y="43646"/>
                    <a:pt x="66" y="44885"/>
                    <a:pt x="196" y="46125"/>
                  </a:cubicBezTo>
                  <a:lnTo>
                    <a:pt x="7014" y="48050"/>
                  </a:lnTo>
                  <a:cubicBezTo>
                    <a:pt x="7405" y="50529"/>
                    <a:pt x="8058" y="52943"/>
                    <a:pt x="8938" y="55259"/>
                  </a:cubicBezTo>
                  <a:lnTo>
                    <a:pt x="4013" y="60282"/>
                  </a:lnTo>
                  <a:cubicBezTo>
                    <a:pt x="5057" y="62565"/>
                    <a:pt x="6296" y="64718"/>
                    <a:pt x="7699" y="66741"/>
                  </a:cubicBezTo>
                  <a:lnTo>
                    <a:pt x="14549" y="64979"/>
                  </a:lnTo>
                  <a:cubicBezTo>
                    <a:pt x="16115" y="66936"/>
                    <a:pt x="17876" y="68698"/>
                    <a:pt x="19833" y="70264"/>
                  </a:cubicBezTo>
                  <a:lnTo>
                    <a:pt x="18072" y="77114"/>
                  </a:lnTo>
                  <a:cubicBezTo>
                    <a:pt x="20094" y="78517"/>
                    <a:pt x="22247" y="79756"/>
                    <a:pt x="24531" y="80800"/>
                  </a:cubicBezTo>
                  <a:lnTo>
                    <a:pt x="29554" y="75874"/>
                  </a:lnTo>
                  <a:cubicBezTo>
                    <a:pt x="31870" y="76755"/>
                    <a:pt x="34284" y="77407"/>
                    <a:pt x="36763" y="77799"/>
                  </a:cubicBezTo>
                  <a:lnTo>
                    <a:pt x="38688" y="84616"/>
                  </a:lnTo>
                  <a:cubicBezTo>
                    <a:pt x="39927" y="84747"/>
                    <a:pt x="41167" y="84812"/>
                    <a:pt x="42406" y="84812"/>
                  </a:cubicBezTo>
                  <a:cubicBezTo>
                    <a:pt x="43646" y="84812"/>
                    <a:pt x="44885" y="84747"/>
                    <a:pt x="46125" y="84616"/>
                  </a:cubicBezTo>
                  <a:lnTo>
                    <a:pt x="48050" y="77799"/>
                  </a:lnTo>
                  <a:cubicBezTo>
                    <a:pt x="50529" y="77407"/>
                    <a:pt x="52943" y="76755"/>
                    <a:pt x="55259" y="75874"/>
                  </a:cubicBezTo>
                  <a:lnTo>
                    <a:pt x="60282" y="80800"/>
                  </a:lnTo>
                  <a:cubicBezTo>
                    <a:pt x="62565" y="79756"/>
                    <a:pt x="64718" y="78517"/>
                    <a:pt x="66741" y="77114"/>
                  </a:cubicBezTo>
                  <a:lnTo>
                    <a:pt x="64979" y="70264"/>
                  </a:lnTo>
                  <a:cubicBezTo>
                    <a:pt x="66936" y="68698"/>
                    <a:pt x="68698" y="66936"/>
                    <a:pt x="70264" y="64979"/>
                  </a:cubicBezTo>
                  <a:lnTo>
                    <a:pt x="77114" y="66741"/>
                  </a:lnTo>
                  <a:cubicBezTo>
                    <a:pt x="78517" y="64718"/>
                    <a:pt x="79756" y="62565"/>
                    <a:pt x="80800" y="60282"/>
                  </a:cubicBezTo>
                  <a:lnTo>
                    <a:pt x="75874" y="55259"/>
                  </a:lnTo>
                  <a:cubicBezTo>
                    <a:pt x="76755" y="52943"/>
                    <a:pt x="77407" y="50529"/>
                    <a:pt x="77799" y="48050"/>
                  </a:cubicBezTo>
                  <a:lnTo>
                    <a:pt x="84616" y="46125"/>
                  </a:lnTo>
                  <a:cubicBezTo>
                    <a:pt x="84747" y="44885"/>
                    <a:pt x="84812" y="43646"/>
                    <a:pt x="84812" y="42406"/>
                  </a:cubicBezTo>
                  <a:cubicBezTo>
                    <a:pt x="84812" y="41167"/>
                    <a:pt x="84747" y="39927"/>
                    <a:pt x="84616" y="38688"/>
                  </a:cubicBezTo>
                  <a:lnTo>
                    <a:pt x="77799" y="36763"/>
                  </a:lnTo>
                  <a:cubicBezTo>
                    <a:pt x="77407" y="34284"/>
                    <a:pt x="76755" y="31870"/>
                    <a:pt x="75874" y="29554"/>
                  </a:cubicBezTo>
                  <a:lnTo>
                    <a:pt x="80800" y="24531"/>
                  </a:lnTo>
                  <a:cubicBezTo>
                    <a:pt x="79756" y="22247"/>
                    <a:pt x="78517" y="20094"/>
                    <a:pt x="77114" y="18072"/>
                  </a:cubicBezTo>
                  <a:lnTo>
                    <a:pt x="70264" y="19833"/>
                  </a:lnTo>
                  <a:cubicBezTo>
                    <a:pt x="68698" y="17876"/>
                    <a:pt x="66936" y="16115"/>
                    <a:pt x="64979" y="14549"/>
                  </a:cubicBezTo>
                  <a:lnTo>
                    <a:pt x="66741" y="7699"/>
                  </a:lnTo>
                  <a:cubicBezTo>
                    <a:pt x="64718" y="6296"/>
                    <a:pt x="62565" y="5057"/>
                    <a:pt x="60282" y="4013"/>
                  </a:cubicBezTo>
                  <a:lnTo>
                    <a:pt x="55259" y="8938"/>
                  </a:lnTo>
                  <a:cubicBezTo>
                    <a:pt x="52943" y="8058"/>
                    <a:pt x="50529" y="7405"/>
                    <a:pt x="48050" y="7014"/>
                  </a:cubicBezTo>
                  <a:lnTo>
                    <a:pt x="46125" y="196"/>
                  </a:lnTo>
                  <a:cubicBezTo>
                    <a:pt x="44885" y="66"/>
                    <a:pt x="43646" y="1"/>
                    <a:pt x="424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0"/>
            <p:cNvSpPr/>
            <p:nvPr/>
          </p:nvSpPr>
          <p:spPr>
            <a:xfrm>
              <a:off x="7265719" y="1660368"/>
              <a:ext cx="237763" cy="237763"/>
            </a:xfrm>
            <a:custGeom>
              <a:rect b="b" l="l" r="r" t="t"/>
              <a:pathLst>
                <a:path extrusionOk="0" h="19573" w="19573">
                  <a:moveTo>
                    <a:pt x="9787" y="1"/>
                  </a:moveTo>
                  <a:lnTo>
                    <a:pt x="1" y="19573"/>
                  </a:lnTo>
                  <a:lnTo>
                    <a:pt x="19573" y="19573"/>
                  </a:lnTo>
                  <a:lnTo>
                    <a:pt x="9787" y="1"/>
                  </a:lnTo>
                  <a:close/>
                </a:path>
              </a:pathLst>
            </a:custGeom>
            <a:solidFill>
              <a:srgbClr val="DED8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0"/>
            <p:cNvSpPr/>
            <p:nvPr/>
          </p:nvSpPr>
          <p:spPr>
            <a:xfrm>
              <a:off x="7265719" y="1898118"/>
              <a:ext cx="237763" cy="673640"/>
            </a:xfrm>
            <a:custGeom>
              <a:rect b="b" l="l" r="r" t="t"/>
              <a:pathLst>
                <a:path extrusionOk="0" h="55455" w="19573">
                  <a:moveTo>
                    <a:pt x="1" y="1"/>
                  </a:moveTo>
                  <a:lnTo>
                    <a:pt x="1" y="55455"/>
                  </a:lnTo>
                  <a:lnTo>
                    <a:pt x="19573" y="35883"/>
                  </a:lnTo>
                  <a:lnTo>
                    <a:pt x="195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0"/>
            <p:cNvSpPr/>
            <p:nvPr/>
          </p:nvSpPr>
          <p:spPr>
            <a:xfrm>
              <a:off x="6631716" y="1660368"/>
              <a:ext cx="396264" cy="515139"/>
            </a:xfrm>
            <a:custGeom>
              <a:rect b="b" l="l" r="r" t="t"/>
              <a:pathLst>
                <a:path extrusionOk="0" h="42407" w="32621">
                  <a:moveTo>
                    <a:pt x="16311" y="1"/>
                  </a:moveTo>
                  <a:lnTo>
                    <a:pt x="1" y="26097"/>
                  </a:lnTo>
                  <a:lnTo>
                    <a:pt x="9787" y="42407"/>
                  </a:lnTo>
                  <a:lnTo>
                    <a:pt x="22835" y="42407"/>
                  </a:lnTo>
                  <a:lnTo>
                    <a:pt x="32621" y="26097"/>
                  </a:lnTo>
                  <a:lnTo>
                    <a:pt x="16311" y="1"/>
                  </a:lnTo>
                  <a:close/>
                </a:path>
              </a:pathLst>
            </a:custGeom>
            <a:solidFill>
              <a:srgbClr val="DED8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0"/>
            <p:cNvSpPr/>
            <p:nvPr/>
          </p:nvSpPr>
          <p:spPr>
            <a:xfrm>
              <a:off x="6671342" y="2175494"/>
              <a:ext cx="317013" cy="922092"/>
            </a:xfrm>
            <a:custGeom>
              <a:rect b="b" l="l" r="r" t="t"/>
              <a:pathLst>
                <a:path extrusionOk="0" h="75908" w="26097">
                  <a:moveTo>
                    <a:pt x="6525" y="1"/>
                  </a:moveTo>
                  <a:lnTo>
                    <a:pt x="1" y="19573"/>
                  </a:lnTo>
                  <a:lnTo>
                    <a:pt x="5644" y="75907"/>
                  </a:lnTo>
                  <a:lnTo>
                    <a:pt x="22117" y="59434"/>
                  </a:lnTo>
                  <a:lnTo>
                    <a:pt x="26097" y="19573"/>
                  </a:lnTo>
                  <a:lnTo>
                    <a:pt x="195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0"/>
            <p:cNvSpPr/>
            <p:nvPr/>
          </p:nvSpPr>
          <p:spPr>
            <a:xfrm>
              <a:off x="7820471" y="2928372"/>
              <a:ext cx="634014" cy="634014"/>
            </a:xfrm>
            <a:custGeom>
              <a:rect b="b" l="l" r="r" t="t"/>
              <a:pathLst>
                <a:path extrusionOk="0" h="52193" w="52193">
                  <a:moveTo>
                    <a:pt x="26096" y="0"/>
                  </a:moveTo>
                  <a:cubicBezTo>
                    <a:pt x="11678" y="0"/>
                    <a:pt x="0" y="11678"/>
                    <a:pt x="0" y="26096"/>
                  </a:cubicBezTo>
                  <a:cubicBezTo>
                    <a:pt x="0" y="40514"/>
                    <a:pt x="11678" y="52192"/>
                    <a:pt x="26096" y="52192"/>
                  </a:cubicBezTo>
                  <a:cubicBezTo>
                    <a:pt x="40514" y="52192"/>
                    <a:pt x="52192" y="40514"/>
                    <a:pt x="52192" y="26096"/>
                  </a:cubicBezTo>
                  <a:cubicBezTo>
                    <a:pt x="52192" y="11678"/>
                    <a:pt x="40514" y="0"/>
                    <a:pt x="260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0"/>
            <p:cNvSpPr/>
            <p:nvPr/>
          </p:nvSpPr>
          <p:spPr>
            <a:xfrm>
              <a:off x="7899721" y="2928372"/>
              <a:ext cx="277388" cy="356638"/>
            </a:xfrm>
            <a:custGeom>
              <a:rect b="b" l="l" r="r" t="t"/>
              <a:pathLst>
                <a:path extrusionOk="0" h="29359" w="22835">
                  <a:moveTo>
                    <a:pt x="16310" y="0"/>
                  </a:moveTo>
                  <a:lnTo>
                    <a:pt x="16310" y="22834"/>
                  </a:lnTo>
                  <a:lnTo>
                    <a:pt x="0" y="22834"/>
                  </a:lnTo>
                  <a:lnTo>
                    <a:pt x="0" y="29358"/>
                  </a:lnTo>
                  <a:lnTo>
                    <a:pt x="22834" y="29358"/>
                  </a:lnTo>
                  <a:lnTo>
                    <a:pt x="228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0"/>
            <p:cNvSpPr/>
            <p:nvPr/>
          </p:nvSpPr>
          <p:spPr>
            <a:xfrm>
              <a:off x="8058222" y="3166123"/>
              <a:ext cx="158513" cy="158513"/>
            </a:xfrm>
            <a:custGeom>
              <a:rect b="b" l="l" r="r" t="t"/>
              <a:pathLst>
                <a:path extrusionOk="0" h="13049" w="13049">
                  <a:moveTo>
                    <a:pt x="6524" y="0"/>
                  </a:moveTo>
                  <a:cubicBezTo>
                    <a:pt x="2936" y="0"/>
                    <a:pt x="0" y="2936"/>
                    <a:pt x="0" y="6524"/>
                  </a:cubicBezTo>
                  <a:cubicBezTo>
                    <a:pt x="0" y="10113"/>
                    <a:pt x="2936" y="13048"/>
                    <a:pt x="6524" y="13048"/>
                  </a:cubicBezTo>
                  <a:cubicBezTo>
                    <a:pt x="10113" y="13048"/>
                    <a:pt x="13048" y="10113"/>
                    <a:pt x="13048" y="6524"/>
                  </a:cubicBezTo>
                  <a:cubicBezTo>
                    <a:pt x="13048" y="2936"/>
                    <a:pt x="10113" y="0"/>
                    <a:pt x="65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0"/>
            <p:cNvSpPr/>
            <p:nvPr/>
          </p:nvSpPr>
          <p:spPr>
            <a:xfrm>
              <a:off x="6790217" y="1660368"/>
              <a:ext cx="79262" cy="317013"/>
            </a:xfrm>
            <a:custGeom>
              <a:rect b="b" l="l" r="r" t="t"/>
              <a:pathLst>
                <a:path extrusionOk="0" h="26097" w="6525">
                  <a:moveTo>
                    <a:pt x="3263" y="1"/>
                  </a:moveTo>
                  <a:lnTo>
                    <a:pt x="1" y="5220"/>
                  </a:lnTo>
                  <a:lnTo>
                    <a:pt x="1" y="26097"/>
                  </a:lnTo>
                  <a:lnTo>
                    <a:pt x="6525" y="26097"/>
                  </a:lnTo>
                  <a:lnTo>
                    <a:pt x="6525" y="5220"/>
                  </a:lnTo>
                  <a:lnTo>
                    <a:pt x="326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0"/>
            <p:cNvSpPr/>
            <p:nvPr/>
          </p:nvSpPr>
          <p:spPr>
            <a:xfrm>
              <a:off x="6841334" y="2939864"/>
              <a:ext cx="135141" cy="135129"/>
            </a:xfrm>
            <a:custGeom>
              <a:rect b="b" l="l" r="r" t="t"/>
              <a:pathLst>
                <a:path extrusionOk="0" h="11124" w="11125">
                  <a:moveTo>
                    <a:pt x="4600" y="0"/>
                  </a:moveTo>
                  <a:lnTo>
                    <a:pt x="1" y="4600"/>
                  </a:lnTo>
                  <a:lnTo>
                    <a:pt x="6525" y="11124"/>
                  </a:lnTo>
                  <a:lnTo>
                    <a:pt x="11124" y="6524"/>
                  </a:lnTo>
                  <a:lnTo>
                    <a:pt x="4600" y="0"/>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0"/>
            <p:cNvSpPr/>
            <p:nvPr/>
          </p:nvSpPr>
          <p:spPr>
            <a:xfrm>
              <a:off x="6960209" y="2820988"/>
              <a:ext cx="135141" cy="135129"/>
            </a:xfrm>
            <a:custGeom>
              <a:rect b="b" l="l" r="r" t="t"/>
              <a:pathLst>
                <a:path extrusionOk="0" h="11124" w="11125">
                  <a:moveTo>
                    <a:pt x="4600" y="0"/>
                  </a:moveTo>
                  <a:lnTo>
                    <a:pt x="1" y="4632"/>
                  </a:lnTo>
                  <a:lnTo>
                    <a:pt x="6525" y="11124"/>
                  </a:lnTo>
                  <a:lnTo>
                    <a:pt x="11124" y="6524"/>
                  </a:lnTo>
                  <a:lnTo>
                    <a:pt x="4600" y="0"/>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0"/>
            <p:cNvSpPr/>
            <p:nvPr/>
          </p:nvSpPr>
          <p:spPr>
            <a:xfrm>
              <a:off x="7079085" y="2702113"/>
              <a:ext cx="135141" cy="135530"/>
            </a:xfrm>
            <a:custGeom>
              <a:rect b="b" l="l" r="r" t="t"/>
              <a:pathLst>
                <a:path extrusionOk="0" h="11157" w="11125">
                  <a:moveTo>
                    <a:pt x="4600" y="1"/>
                  </a:moveTo>
                  <a:lnTo>
                    <a:pt x="1" y="4633"/>
                  </a:lnTo>
                  <a:lnTo>
                    <a:pt x="6525" y="11156"/>
                  </a:lnTo>
                  <a:lnTo>
                    <a:pt x="11124" y="6524"/>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0"/>
            <p:cNvSpPr/>
            <p:nvPr/>
          </p:nvSpPr>
          <p:spPr>
            <a:xfrm>
              <a:off x="7197960" y="2583237"/>
              <a:ext cx="135129" cy="135530"/>
            </a:xfrm>
            <a:custGeom>
              <a:rect b="b" l="l" r="r" t="t"/>
              <a:pathLst>
                <a:path extrusionOk="0" h="11157" w="11124">
                  <a:moveTo>
                    <a:pt x="4600" y="1"/>
                  </a:moveTo>
                  <a:lnTo>
                    <a:pt x="1" y="4633"/>
                  </a:lnTo>
                  <a:lnTo>
                    <a:pt x="6525" y="11157"/>
                  </a:lnTo>
                  <a:lnTo>
                    <a:pt x="11124" y="6525"/>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0"/>
            <p:cNvSpPr/>
            <p:nvPr/>
          </p:nvSpPr>
          <p:spPr>
            <a:xfrm>
              <a:off x="7316835" y="2464362"/>
              <a:ext cx="135129" cy="135530"/>
            </a:xfrm>
            <a:custGeom>
              <a:rect b="b" l="l" r="r" t="t"/>
              <a:pathLst>
                <a:path extrusionOk="0" h="11157" w="11124">
                  <a:moveTo>
                    <a:pt x="4600" y="1"/>
                  </a:moveTo>
                  <a:lnTo>
                    <a:pt x="1" y="4633"/>
                  </a:lnTo>
                  <a:lnTo>
                    <a:pt x="6525" y="11157"/>
                  </a:lnTo>
                  <a:lnTo>
                    <a:pt x="11124" y="6525"/>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0"/>
            <p:cNvSpPr/>
            <p:nvPr/>
          </p:nvSpPr>
          <p:spPr>
            <a:xfrm>
              <a:off x="7435711" y="2345487"/>
              <a:ext cx="135129" cy="135530"/>
            </a:xfrm>
            <a:custGeom>
              <a:rect b="b" l="l" r="r" t="t"/>
              <a:pathLst>
                <a:path extrusionOk="0" h="11157" w="11124">
                  <a:moveTo>
                    <a:pt x="4600" y="1"/>
                  </a:moveTo>
                  <a:lnTo>
                    <a:pt x="1" y="4633"/>
                  </a:lnTo>
                  <a:lnTo>
                    <a:pt x="6525" y="11157"/>
                  </a:lnTo>
                  <a:lnTo>
                    <a:pt x="11124" y="6525"/>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0"/>
            <p:cNvSpPr/>
            <p:nvPr/>
          </p:nvSpPr>
          <p:spPr>
            <a:xfrm>
              <a:off x="7554586" y="2226611"/>
              <a:ext cx="135129" cy="135530"/>
            </a:xfrm>
            <a:custGeom>
              <a:rect b="b" l="l" r="r" t="t"/>
              <a:pathLst>
                <a:path extrusionOk="0" h="11157" w="11124">
                  <a:moveTo>
                    <a:pt x="4600" y="1"/>
                  </a:moveTo>
                  <a:lnTo>
                    <a:pt x="1" y="4633"/>
                  </a:lnTo>
                  <a:lnTo>
                    <a:pt x="6524" y="11157"/>
                  </a:lnTo>
                  <a:lnTo>
                    <a:pt x="11124" y="6525"/>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0"/>
            <p:cNvSpPr/>
            <p:nvPr/>
          </p:nvSpPr>
          <p:spPr>
            <a:xfrm>
              <a:off x="6354340" y="3364249"/>
              <a:ext cx="79262" cy="79262"/>
            </a:xfrm>
            <a:custGeom>
              <a:rect b="b" l="l" r="r" t="t"/>
              <a:pathLst>
                <a:path extrusionOk="0" h="6525" w="6525">
                  <a:moveTo>
                    <a:pt x="1" y="0"/>
                  </a:moveTo>
                  <a:lnTo>
                    <a:pt x="1" y="6524"/>
                  </a:lnTo>
                  <a:lnTo>
                    <a:pt x="6525" y="6524"/>
                  </a:lnTo>
                  <a:lnTo>
                    <a:pt x="6525" y="0"/>
                  </a:lnTo>
                  <a:close/>
                </a:path>
              </a:pathLst>
            </a:custGeom>
            <a:solidFill>
              <a:srgbClr val="1B9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0"/>
            <p:cNvSpPr/>
            <p:nvPr/>
          </p:nvSpPr>
          <p:spPr>
            <a:xfrm>
              <a:off x="6512841" y="3364249"/>
              <a:ext cx="79262" cy="79262"/>
            </a:xfrm>
            <a:custGeom>
              <a:rect b="b" l="l" r="r" t="t"/>
              <a:pathLst>
                <a:path extrusionOk="0" h="6525" w="6525">
                  <a:moveTo>
                    <a:pt x="1" y="0"/>
                  </a:moveTo>
                  <a:lnTo>
                    <a:pt x="1" y="6524"/>
                  </a:lnTo>
                  <a:lnTo>
                    <a:pt x="6525" y="6524"/>
                  </a:lnTo>
                  <a:lnTo>
                    <a:pt x="6525" y="0"/>
                  </a:lnTo>
                  <a:close/>
                </a:path>
              </a:pathLst>
            </a:custGeom>
            <a:solidFill>
              <a:srgbClr val="1B9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0"/>
            <p:cNvSpPr/>
            <p:nvPr/>
          </p:nvSpPr>
          <p:spPr>
            <a:xfrm>
              <a:off x="6671342" y="3364249"/>
              <a:ext cx="79262" cy="79262"/>
            </a:xfrm>
            <a:custGeom>
              <a:rect b="b" l="l" r="r" t="t"/>
              <a:pathLst>
                <a:path extrusionOk="0" h="6525" w="6525">
                  <a:moveTo>
                    <a:pt x="1" y="0"/>
                  </a:moveTo>
                  <a:lnTo>
                    <a:pt x="1" y="6524"/>
                  </a:lnTo>
                  <a:lnTo>
                    <a:pt x="6525" y="6524"/>
                  </a:lnTo>
                  <a:lnTo>
                    <a:pt x="6525" y="0"/>
                  </a:lnTo>
                  <a:close/>
                </a:path>
              </a:pathLst>
            </a:custGeom>
            <a:solidFill>
              <a:srgbClr val="1B9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6" name="Google Shape;776;p30"/>
          <p:cNvGrpSpPr/>
          <p:nvPr/>
        </p:nvGrpSpPr>
        <p:grpSpPr>
          <a:xfrm>
            <a:off x="2598300" y="1013625"/>
            <a:ext cx="95400" cy="3116250"/>
            <a:chOff x="4524300" y="1013625"/>
            <a:chExt cx="95400" cy="3116250"/>
          </a:xfrm>
        </p:grpSpPr>
        <p:sp>
          <p:nvSpPr>
            <p:cNvPr id="777" name="Google Shape;777;p30"/>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0"/>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0"/>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0"/>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0"/>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0"/>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86" name="Shape 786"/>
        <p:cNvGrpSpPr/>
        <p:nvPr/>
      </p:nvGrpSpPr>
      <p:grpSpPr>
        <a:xfrm>
          <a:off x="0" y="0"/>
          <a:ext cx="0" cy="0"/>
          <a:chOff x="0" y="0"/>
          <a:chExt cx="0" cy="0"/>
        </a:xfrm>
      </p:grpSpPr>
      <p:sp>
        <p:nvSpPr>
          <p:cNvPr id="787" name="Google Shape;787;p31"/>
          <p:cNvSpPr/>
          <p:nvPr/>
        </p:nvSpPr>
        <p:spPr>
          <a:xfrm>
            <a:off x="1548776" y="629450"/>
            <a:ext cx="6029700" cy="585300"/>
          </a:xfrm>
          <a:prstGeom prst="rect">
            <a:avLst/>
          </a:prstGeom>
          <a:noFill/>
          <a:ln>
            <a:noFill/>
          </a:ln>
        </p:spPr>
        <p:txBody>
          <a:bodyPr anchorCtr="0" anchor="ctr" bIns="91425" lIns="270000" spcFirstLastPara="1" rIns="274300" wrap="square" tIns="91425">
            <a:noAutofit/>
          </a:bodyPr>
          <a:lstStyle/>
          <a:p>
            <a:pPr indent="0" lvl="0" marL="0" marR="0" rtl="0" algn="l">
              <a:spcBef>
                <a:spcPts val="0"/>
              </a:spcBef>
              <a:spcAft>
                <a:spcPts val="0"/>
              </a:spcAft>
              <a:buClr>
                <a:srgbClr val="000000"/>
              </a:buClr>
              <a:buSzPts val="1100"/>
              <a:buFont typeface="Arial"/>
              <a:buNone/>
            </a:pPr>
            <a:r>
              <a:rPr lang="en" sz="1700">
                <a:solidFill>
                  <a:schemeClr val="dk1"/>
                </a:solidFill>
                <a:latin typeface="Roboto"/>
                <a:ea typeface="Roboto"/>
                <a:cs typeface="Roboto"/>
                <a:sym typeface="Roboto"/>
              </a:rPr>
              <a:t>Karate is based on Cucumber, but </a:t>
            </a:r>
            <a:r>
              <a:rPr lang="en" sz="1700">
                <a:solidFill>
                  <a:schemeClr val="accent1"/>
                </a:solidFill>
                <a:latin typeface="Roboto"/>
                <a:ea typeface="Roboto"/>
                <a:cs typeface="Roboto"/>
                <a:sym typeface="Roboto"/>
              </a:rPr>
              <a:t>doesn't require Java step definitions</a:t>
            </a:r>
            <a:r>
              <a:rPr lang="en" sz="1700">
                <a:solidFill>
                  <a:schemeClr val="dk1"/>
                </a:solidFill>
                <a:latin typeface="Roboto"/>
                <a:ea typeface="Roboto"/>
                <a:cs typeface="Roboto"/>
                <a:sym typeface="Roboto"/>
              </a:rPr>
              <a:t>.</a:t>
            </a:r>
            <a:endParaRPr sz="1700">
              <a:solidFill>
                <a:schemeClr val="dk1"/>
              </a:solidFill>
              <a:latin typeface="Roboto"/>
              <a:ea typeface="Roboto"/>
              <a:cs typeface="Roboto"/>
              <a:sym typeface="Roboto"/>
            </a:endParaRPr>
          </a:p>
        </p:txBody>
      </p:sp>
      <p:sp>
        <p:nvSpPr>
          <p:cNvPr id="788" name="Google Shape;788;p31"/>
          <p:cNvSpPr/>
          <p:nvPr/>
        </p:nvSpPr>
        <p:spPr>
          <a:xfrm>
            <a:off x="1548775" y="1470400"/>
            <a:ext cx="6189900" cy="1080900"/>
          </a:xfrm>
          <a:prstGeom prst="rect">
            <a:avLst/>
          </a:prstGeom>
          <a:noFill/>
          <a:ln>
            <a:noFill/>
          </a:ln>
        </p:spPr>
        <p:txBody>
          <a:bodyPr anchorCtr="0" anchor="ctr" bIns="91425" lIns="90000" spcFirstLastPara="1" rIns="274300" wrap="square" tIns="91425">
            <a:noAutofit/>
          </a:bodyPr>
          <a:lstStyle/>
          <a:p>
            <a:pPr indent="0" lvl="0" marL="0" marR="0" rtl="0" algn="l">
              <a:spcBef>
                <a:spcPts val="0"/>
              </a:spcBef>
              <a:spcAft>
                <a:spcPts val="0"/>
              </a:spcAft>
              <a:buNone/>
            </a:pPr>
            <a:r>
              <a:rPr lang="en" sz="1700">
                <a:solidFill>
                  <a:schemeClr val="dk1"/>
                </a:solidFill>
                <a:latin typeface="Roboto"/>
                <a:ea typeface="Roboto"/>
                <a:cs typeface="Roboto"/>
                <a:sym typeface="Roboto"/>
              </a:rPr>
              <a:t>It has a similar syntax, but </a:t>
            </a:r>
            <a:r>
              <a:rPr lang="en" sz="1700">
                <a:solidFill>
                  <a:schemeClr val="accent1"/>
                </a:solidFill>
                <a:latin typeface="Roboto"/>
                <a:ea typeface="Roboto"/>
                <a:cs typeface="Roboto"/>
                <a:sym typeface="Roboto"/>
              </a:rPr>
              <a:t>it's easier to use</a:t>
            </a:r>
            <a:r>
              <a:rPr lang="en" sz="1700">
                <a:solidFill>
                  <a:schemeClr val="dk1"/>
                </a:solidFill>
                <a:latin typeface="Roboto"/>
                <a:ea typeface="Roboto"/>
                <a:cs typeface="Roboto"/>
                <a:sym typeface="Roboto"/>
              </a:rPr>
              <a:t> and integrates well with other softwares. This makes it a simple, powerful and flexible option for API validation testing.</a:t>
            </a:r>
            <a:endParaRPr sz="1700">
              <a:solidFill>
                <a:schemeClr val="dk1"/>
              </a:solidFill>
              <a:latin typeface="Roboto"/>
              <a:ea typeface="Roboto"/>
              <a:cs typeface="Roboto"/>
              <a:sym typeface="Roboto"/>
            </a:endParaRPr>
          </a:p>
        </p:txBody>
      </p:sp>
      <p:sp>
        <p:nvSpPr>
          <p:cNvPr id="789" name="Google Shape;789;p31"/>
          <p:cNvSpPr/>
          <p:nvPr/>
        </p:nvSpPr>
        <p:spPr>
          <a:xfrm>
            <a:off x="1548775" y="2806950"/>
            <a:ext cx="6189900" cy="1275600"/>
          </a:xfrm>
          <a:prstGeom prst="rect">
            <a:avLst/>
          </a:prstGeom>
          <a:noFill/>
          <a:ln>
            <a:noFill/>
          </a:ln>
        </p:spPr>
        <p:txBody>
          <a:bodyPr anchorCtr="0" anchor="ctr" bIns="91425" lIns="274300" spcFirstLastPara="1" rIns="274300" wrap="square" tIns="91425">
            <a:noAutofit/>
          </a:bodyPr>
          <a:lstStyle/>
          <a:p>
            <a:pPr indent="0" lvl="0" marL="0" marR="0" rtl="0" algn="l">
              <a:spcBef>
                <a:spcPts val="0"/>
              </a:spcBef>
              <a:spcAft>
                <a:spcPts val="0"/>
              </a:spcAft>
              <a:buClr>
                <a:srgbClr val="000000"/>
              </a:buClr>
              <a:buSzPts val="1100"/>
              <a:buFont typeface="Arial"/>
              <a:buNone/>
            </a:pPr>
            <a:r>
              <a:rPr lang="en" sz="1700">
                <a:solidFill>
                  <a:schemeClr val="dk1"/>
                </a:solidFill>
                <a:latin typeface="Roboto"/>
                <a:ea typeface="Roboto"/>
                <a:cs typeface="Roboto"/>
                <a:sym typeface="Roboto"/>
              </a:rPr>
              <a:t>Can handle complex schemas and quickly test endpoints using multiple threads. Its simple syntax helps developers write tests faster. This efficiency, along with parallel execution, makes Karate </a:t>
            </a:r>
            <a:r>
              <a:rPr lang="en" sz="1700">
                <a:solidFill>
                  <a:schemeClr val="accent1"/>
                </a:solidFill>
                <a:latin typeface="Roboto"/>
                <a:ea typeface="Roboto"/>
                <a:cs typeface="Roboto"/>
                <a:sym typeface="Roboto"/>
              </a:rPr>
              <a:t>a suitable choice for regular testing on cloud platforms</a:t>
            </a:r>
            <a:r>
              <a:rPr lang="en" sz="1700">
                <a:solidFill>
                  <a:schemeClr val="dk1"/>
                </a:solidFill>
                <a:latin typeface="Roboto"/>
                <a:ea typeface="Roboto"/>
                <a:cs typeface="Roboto"/>
                <a:sym typeface="Roboto"/>
              </a:rPr>
              <a:t>.</a:t>
            </a:r>
            <a:endParaRPr sz="1700">
              <a:solidFill>
                <a:schemeClr val="dk1"/>
              </a:solidFill>
              <a:latin typeface="Roboto"/>
              <a:ea typeface="Roboto"/>
              <a:cs typeface="Roboto"/>
              <a:sym typeface="Roboto"/>
            </a:endParaRPr>
          </a:p>
        </p:txBody>
      </p:sp>
      <p:cxnSp>
        <p:nvCxnSpPr>
          <p:cNvPr id="790" name="Google Shape;790;p31"/>
          <p:cNvCxnSpPr/>
          <p:nvPr/>
        </p:nvCxnSpPr>
        <p:spPr>
          <a:xfrm>
            <a:off x="566287" y="817475"/>
            <a:ext cx="685800" cy="0"/>
          </a:xfrm>
          <a:prstGeom prst="straightConnector1">
            <a:avLst/>
          </a:prstGeom>
          <a:noFill/>
          <a:ln cap="flat" cmpd="sng" w="19050">
            <a:solidFill>
              <a:schemeClr val="accent1"/>
            </a:solidFill>
            <a:prstDash val="solid"/>
            <a:round/>
            <a:headEnd len="med" w="med" type="none"/>
            <a:tailEnd len="med" w="med" type="oval"/>
          </a:ln>
        </p:spPr>
      </p:cxnSp>
      <p:cxnSp>
        <p:nvCxnSpPr>
          <p:cNvPr id="791" name="Google Shape;791;p31"/>
          <p:cNvCxnSpPr/>
          <p:nvPr/>
        </p:nvCxnSpPr>
        <p:spPr>
          <a:xfrm>
            <a:off x="566287" y="1766750"/>
            <a:ext cx="685800" cy="0"/>
          </a:xfrm>
          <a:prstGeom prst="straightConnector1">
            <a:avLst/>
          </a:prstGeom>
          <a:noFill/>
          <a:ln cap="flat" cmpd="sng" w="19050">
            <a:solidFill>
              <a:schemeClr val="accent2"/>
            </a:solidFill>
            <a:prstDash val="solid"/>
            <a:round/>
            <a:headEnd len="med" w="med" type="none"/>
            <a:tailEnd len="med" w="med" type="oval"/>
          </a:ln>
        </p:spPr>
      </p:cxnSp>
      <p:cxnSp>
        <p:nvCxnSpPr>
          <p:cNvPr id="792" name="Google Shape;792;p31"/>
          <p:cNvCxnSpPr/>
          <p:nvPr/>
        </p:nvCxnSpPr>
        <p:spPr>
          <a:xfrm>
            <a:off x="566287" y="2948413"/>
            <a:ext cx="685800" cy="0"/>
          </a:xfrm>
          <a:prstGeom prst="straightConnector1">
            <a:avLst/>
          </a:prstGeom>
          <a:noFill/>
          <a:ln cap="flat" cmpd="sng" w="19050">
            <a:solidFill>
              <a:schemeClr val="accent4"/>
            </a:solidFill>
            <a:prstDash val="solid"/>
            <a:round/>
            <a:headEnd len="med" w="med" type="none"/>
            <a:tailEnd len="med" w="med" type="oval"/>
          </a:ln>
        </p:spPr>
      </p:cxnSp>
      <p:pic>
        <p:nvPicPr>
          <p:cNvPr id="793" name="Google Shape;793;p31"/>
          <p:cNvPicPr preferRelativeResize="0"/>
          <p:nvPr/>
        </p:nvPicPr>
        <p:blipFill>
          <a:blip r:embed="rId3">
            <a:alphaModFix/>
          </a:blip>
          <a:stretch>
            <a:fillRect/>
          </a:stretch>
        </p:blipFill>
        <p:spPr>
          <a:xfrm>
            <a:off x="7139627" y="3426525"/>
            <a:ext cx="2004372" cy="15600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97" name="Shape 797"/>
        <p:cNvGrpSpPr/>
        <p:nvPr/>
      </p:nvGrpSpPr>
      <p:grpSpPr>
        <a:xfrm>
          <a:off x="0" y="0"/>
          <a:ext cx="0" cy="0"/>
          <a:chOff x="0" y="0"/>
          <a:chExt cx="0" cy="0"/>
        </a:xfrm>
      </p:grpSpPr>
      <p:sp>
        <p:nvSpPr>
          <p:cNvPr id="798" name="Google Shape;798;p32"/>
          <p:cNvSpPr txBox="1"/>
          <p:nvPr>
            <p:ph type="title"/>
          </p:nvPr>
        </p:nvSpPr>
        <p:spPr>
          <a:xfrm>
            <a:off x="3216900" y="151817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799" name="Google Shape;799;p32"/>
          <p:cNvSpPr txBox="1"/>
          <p:nvPr>
            <p:ph idx="2" type="title"/>
          </p:nvPr>
        </p:nvSpPr>
        <p:spPr>
          <a:xfrm>
            <a:off x="3216900" y="2744525"/>
            <a:ext cx="2622000" cy="88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Cucumber Framework</a:t>
            </a:r>
            <a:endParaRPr/>
          </a:p>
        </p:txBody>
      </p:sp>
      <p:grpSp>
        <p:nvGrpSpPr>
          <p:cNvPr id="800" name="Google Shape;800;p32"/>
          <p:cNvGrpSpPr/>
          <p:nvPr/>
        </p:nvGrpSpPr>
        <p:grpSpPr>
          <a:xfrm>
            <a:off x="6066618" y="1146387"/>
            <a:ext cx="2850726" cy="2850726"/>
            <a:chOff x="1435250" y="482750"/>
            <a:chExt cx="4729925" cy="4729925"/>
          </a:xfrm>
        </p:grpSpPr>
        <p:sp>
          <p:nvSpPr>
            <p:cNvPr id="801" name="Google Shape;801;p32"/>
            <p:cNvSpPr/>
            <p:nvPr/>
          </p:nvSpPr>
          <p:spPr>
            <a:xfrm>
              <a:off x="1435250" y="2929250"/>
              <a:ext cx="3180475" cy="2283425"/>
            </a:xfrm>
            <a:custGeom>
              <a:rect b="b" l="l" r="r" t="t"/>
              <a:pathLst>
                <a:path extrusionOk="0" h="91337" w="127219">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2"/>
            <p:cNvSpPr/>
            <p:nvPr/>
          </p:nvSpPr>
          <p:spPr>
            <a:xfrm>
              <a:off x="1484200" y="4046475"/>
              <a:ext cx="472200" cy="456100"/>
            </a:xfrm>
            <a:custGeom>
              <a:rect b="b" l="l" r="r" t="t"/>
              <a:pathLst>
                <a:path extrusionOk="0" h="18244" w="18888">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2"/>
            <p:cNvSpPr/>
            <p:nvPr/>
          </p:nvSpPr>
          <p:spPr>
            <a:xfrm>
              <a:off x="1891950" y="3557800"/>
              <a:ext cx="512950" cy="496250"/>
            </a:xfrm>
            <a:custGeom>
              <a:rect b="b" l="l" r="r" t="t"/>
              <a:pathLst>
                <a:path extrusionOk="0" h="19850" w="20518">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2"/>
            <p:cNvSpPr/>
            <p:nvPr/>
          </p:nvSpPr>
          <p:spPr>
            <a:xfrm>
              <a:off x="4615700" y="3663200"/>
              <a:ext cx="1549475" cy="1549475"/>
            </a:xfrm>
            <a:custGeom>
              <a:rect b="b" l="l" r="r" t="t"/>
              <a:pathLst>
                <a:path extrusionOk="0" h="61979" w="61979">
                  <a:moveTo>
                    <a:pt x="0" y="0"/>
                  </a:moveTo>
                  <a:lnTo>
                    <a:pt x="0" y="61978"/>
                  </a:lnTo>
                  <a:lnTo>
                    <a:pt x="61978" y="61978"/>
                  </a:lnTo>
                  <a:lnTo>
                    <a:pt x="6197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2"/>
            <p:cNvSpPr/>
            <p:nvPr/>
          </p:nvSpPr>
          <p:spPr>
            <a:xfrm>
              <a:off x="3310900" y="4886450"/>
              <a:ext cx="1304825" cy="326225"/>
            </a:xfrm>
            <a:custGeom>
              <a:rect b="b" l="l" r="r" t="t"/>
              <a:pathLst>
                <a:path extrusionOk="0" h="13049" w="52193">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2"/>
            <p:cNvSpPr/>
            <p:nvPr/>
          </p:nvSpPr>
          <p:spPr>
            <a:xfrm>
              <a:off x="2413850" y="2684600"/>
              <a:ext cx="489325" cy="733550"/>
            </a:xfrm>
            <a:custGeom>
              <a:rect b="b" l="l" r="r" t="t"/>
              <a:pathLst>
                <a:path extrusionOk="0" h="29342" w="19573">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2"/>
            <p:cNvSpPr/>
            <p:nvPr/>
          </p:nvSpPr>
          <p:spPr>
            <a:xfrm>
              <a:off x="2576950" y="2684600"/>
              <a:ext cx="326225" cy="570875"/>
            </a:xfrm>
            <a:custGeom>
              <a:rect b="b" l="l" r="r" t="t"/>
              <a:pathLst>
                <a:path extrusionOk="0" h="22835" w="13049">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2"/>
            <p:cNvSpPr/>
            <p:nvPr/>
          </p:nvSpPr>
          <p:spPr>
            <a:xfrm>
              <a:off x="1924550" y="4030175"/>
              <a:ext cx="2691175" cy="856300"/>
            </a:xfrm>
            <a:custGeom>
              <a:rect b="b" l="l" r="r" t="t"/>
              <a:pathLst>
                <a:path extrusionOk="0" h="34252" w="107647">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2"/>
            <p:cNvSpPr/>
            <p:nvPr/>
          </p:nvSpPr>
          <p:spPr>
            <a:xfrm>
              <a:off x="3963300" y="3581650"/>
              <a:ext cx="652425" cy="1060175"/>
            </a:xfrm>
            <a:custGeom>
              <a:rect b="b" l="l" r="r" t="t"/>
              <a:pathLst>
                <a:path extrusionOk="0" h="42407" w="26097">
                  <a:moveTo>
                    <a:pt x="16310" y="0"/>
                  </a:moveTo>
                  <a:lnTo>
                    <a:pt x="1" y="16310"/>
                  </a:lnTo>
                  <a:lnTo>
                    <a:pt x="26096" y="42406"/>
                  </a:lnTo>
                  <a:lnTo>
                    <a:pt x="26096" y="9786"/>
                  </a:lnTo>
                  <a:lnTo>
                    <a:pt x="16310"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2"/>
            <p:cNvSpPr/>
            <p:nvPr/>
          </p:nvSpPr>
          <p:spPr>
            <a:xfrm>
              <a:off x="5186550" y="4152500"/>
              <a:ext cx="489325" cy="489325"/>
            </a:xfrm>
            <a:custGeom>
              <a:rect b="b" l="l" r="r" t="t"/>
              <a:pathLst>
                <a:path extrusionOk="0" h="19573" w="19573">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2"/>
            <p:cNvSpPr/>
            <p:nvPr/>
          </p:nvSpPr>
          <p:spPr>
            <a:xfrm>
              <a:off x="3555550" y="482750"/>
              <a:ext cx="2609625" cy="2772725"/>
            </a:xfrm>
            <a:custGeom>
              <a:rect b="b" l="l" r="r" t="t"/>
              <a:pathLst>
                <a:path extrusionOk="0" h="110909" w="104385">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2"/>
            <p:cNvSpPr/>
            <p:nvPr/>
          </p:nvSpPr>
          <p:spPr>
            <a:xfrm>
              <a:off x="3881750" y="10536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2"/>
            <p:cNvSpPr/>
            <p:nvPr/>
          </p:nvSpPr>
          <p:spPr>
            <a:xfrm>
              <a:off x="4289500" y="1053600"/>
              <a:ext cx="489325" cy="163125"/>
            </a:xfrm>
            <a:custGeom>
              <a:rect b="b" l="l" r="r" t="t"/>
              <a:pathLst>
                <a:path extrusionOk="0" h="6525" w="19573">
                  <a:moveTo>
                    <a:pt x="0" y="1"/>
                  </a:moveTo>
                  <a:lnTo>
                    <a:pt x="0" y="6525"/>
                  </a:lnTo>
                  <a:lnTo>
                    <a:pt x="19572" y="6525"/>
                  </a:lnTo>
                  <a:lnTo>
                    <a:pt x="19572"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2"/>
            <p:cNvSpPr/>
            <p:nvPr/>
          </p:nvSpPr>
          <p:spPr>
            <a:xfrm>
              <a:off x="4941900" y="10536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2"/>
            <p:cNvSpPr/>
            <p:nvPr/>
          </p:nvSpPr>
          <p:spPr>
            <a:xfrm>
              <a:off x="3881750" y="13798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2"/>
            <p:cNvSpPr/>
            <p:nvPr/>
          </p:nvSpPr>
          <p:spPr>
            <a:xfrm>
              <a:off x="4289500" y="1379800"/>
              <a:ext cx="244675" cy="163125"/>
            </a:xfrm>
            <a:custGeom>
              <a:rect b="b" l="l" r="r" t="t"/>
              <a:pathLst>
                <a:path extrusionOk="0" h="6525" w="9787">
                  <a:moveTo>
                    <a:pt x="0" y="1"/>
                  </a:moveTo>
                  <a:lnTo>
                    <a:pt x="0" y="6525"/>
                  </a:lnTo>
                  <a:lnTo>
                    <a:pt x="9786" y="6525"/>
                  </a:lnTo>
                  <a:lnTo>
                    <a:pt x="9786"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2"/>
            <p:cNvSpPr/>
            <p:nvPr/>
          </p:nvSpPr>
          <p:spPr>
            <a:xfrm>
              <a:off x="4697250" y="1379800"/>
              <a:ext cx="897075" cy="163125"/>
            </a:xfrm>
            <a:custGeom>
              <a:rect b="b" l="l" r="r" t="t"/>
              <a:pathLst>
                <a:path extrusionOk="0" h="6525" w="35883">
                  <a:moveTo>
                    <a:pt x="0" y="1"/>
                  </a:moveTo>
                  <a:lnTo>
                    <a:pt x="0" y="6525"/>
                  </a:lnTo>
                  <a:lnTo>
                    <a:pt x="35882" y="6525"/>
                  </a:lnTo>
                  <a:lnTo>
                    <a:pt x="35882"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2"/>
            <p:cNvSpPr/>
            <p:nvPr/>
          </p:nvSpPr>
          <p:spPr>
            <a:xfrm>
              <a:off x="3881750" y="17060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2"/>
            <p:cNvSpPr/>
            <p:nvPr/>
          </p:nvSpPr>
          <p:spPr>
            <a:xfrm>
              <a:off x="4289500" y="1706000"/>
              <a:ext cx="652425" cy="163125"/>
            </a:xfrm>
            <a:custGeom>
              <a:rect b="b" l="l" r="r" t="t"/>
              <a:pathLst>
                <a:path extrusionOk="0" h="6525" w="26097">
                  <a:moveTo>
                    <a:pt x="0" y="1"/>
                  </a:moveTo>
                  <a:lnTo>
                    <a:pt x="0" y="6525"/>
                  </a:lnTo>
                  <a:lnTo>
                    <a:pt x="26096" y="6525"/>
                  </a:lnTo>
                  <a:lnTo>
                    <a:pt x="26096"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2"/>
            <p:cNvSpPr/>
            <p:nvPr/>
          </p:nvSpPr>
          <p:spPr>
            <a:xfrm>
              <a:off x="5105000" y="17060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2"/>
            <p:cNvSpPr/>
            <p:nvPr/>
          </p:nvSpPr>
          <p:spPr>
            <a:xfrm>
              <a:off x="3881750" y="20322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2"/>
            <p:cNvSpPr/>
            <p:nvPr/>
          </p:nvSpPr>
          <p:spPr>
            <a:xfrm>
              <a:off x="4289500" y="2032200"/>
              <a:ext cx="1141725" cy="163125"/>
            </a:xfrm>
            <a:custGeom>
              <a:rect b="b" l="l" r="r" t="t"/>
              <a:pathLst>
                <a:path extrusionOk="0" h="6525" w="45669">
                  <a:moveTo>
                    <a:pt x="0" y="1"/>
                  </a:moveTo>
                  <a:lnTo>
                    <a:pt x="0" y="6525"/>
                  </a:lnTo>
                  <a:lnTo>
                    <a:pt x="45668" y="6525"/>
                  </a:lnTo>
                  <a:lnTo>
                    <a:pt x="45668"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2"/>
            <p:cNvSpPr/>
            <p:nvPr/>
          </p:nvSpPr>
          <p:spPr>
            <a:xfrm>
              <a:off x="5594300" y="20322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2"/>
            <p:cNvSpPr/>
            <p:nvPr/>
          </p:nvSpPr>
          <p:spPr>
            <a:xfrm>
              <a:off x="3881750" y="23584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2"/>
            <p:cNvSpPr/>
            <p:nvPr/>
          </p:nvSpPr>
          <p:spPr>
            <a:xfrm>
              <a:off x="4289500" y="2358400"/>
              <a:ext cx="733975" cy="163125"/>
            </a:xfrm>
            <a:custGeom>
              <a:rect b="b" l="l" r="r" t="t"/>
              <a:pathLst>
                <a:path extrusionOk="0" h="6525" w="29359">
                  <a:moveTo>
                    <a:pt x="0" y="1"/>
                  </a:moveTo>
                  <a:lnTo>
                    <a:pt x="0" y="6525"/>
                  </a:lnTo>
                  <a:lnTo>
                    <a:pt x="29358" y="6525"/>
                  </a:lnTo>
                  <a:lnTo>
                    <a:pt x="29358"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2"/>
            <p:cNvSpPr/>
            <p:nvPr/>
          </p:nvSpPr>
          <p:spPr>
            <a:xfrm>
              <a:off x="5186550" y="23584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2"/>
            <p:cNvSpPr/>
            <p:nvPr/>
          </p:nvSpPr>
          <p:spPr>
            <a:xfrm>
              <a:off x="2413850" y="2358400"/>
              <a:ext cx="652425" cy="733975"/>
            </a:xfrm>
            <a:custGeom>
              <a:rect b="b" l="l" r="r" t="t"/>
              <a:pathLst>
                <a:path extrusionOk="0" h="29359" w="26097">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2"/>
            <p:cNvSpPr/>
            <p:nvPr/>
          </p:nvSpPr>
          <p:spPr>
            <a:xfrm>
              <a:off x="2413850" y="2032200"/>
              <a:ext cx="815525" cy="570875"/>
            </a:xfrm>
            <a:custGeom>
              <a:rect b="b" l="l" r="r" t="t"/>
              <a:pathLst>
                <a:path extrusionOk="0" h="22835" w="32621">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2"/>
            <p:cNvSpPr/>
            <p:nvPr/>
          </p:nvSpPr>
          <p:spPr>
            <a:xfrm>
              <a:off x="3718650" y="645850"/>
              <a:ext cx="163125" cy="163125"/>
            </a:xfrm>
            <a:custGeom>
              <a:rect b="b" l="l" r="r" t="t"/>
              <a:pathLst>
                <a:path extrusionOk="0" h="6525" w="6525">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2"/>
            <p:cNvSpPr/>
            <p:nvPr/>
          </p:nvSpPr>
          <p:spPr>
            <a:xfrm>
              <a:off x="3963300" y="645850"/>
              <a:ext cx="163125" cy="163125"/>
            </a:xfrm>
            <a:custGeom>
              <a:rect b="b" l="l" r="r" t="t"/>
              <a:pathLst>
                <a:path extrusionOk="0" h="6525" w="6525">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2"/>
            <p:cNvSpPr/>
            <p:nvPr/>
          </p:nvSpPr>
          <p:spPr>
            <a:xfrm>
              <a:off x="4207950" y="645850"/>
              <a:ext cx="163125" cy="163125"/>
            </a:xfrm>
            <a:custGeom>
              <a:rect b="b" l="l" r="r" t="t"/>
              <a:pathLst>
                <a:path extrusionOk="0" h="6525" w="6525">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2" name="Google Shape;832;p32"/>
          <p:cNvGrpSpPr/>
          <p:nvPr/>
        </p:nvGrpSpPr>
        <p:grpSpPr>
          <a:xfrm>
            <a:off x="2598300" y="1013625"/>
            <a:ext cx="95400" cy="3116250"/>
            <a:chOff x="4524300" y="1013625"/>
            <a:chExt cx="95400" cy="3116250"/>
          </a:xfrm>
        </p:grpSpPr>
        <p:sp>
          <p:nvSpPr>
            <p:cNvPr id="833" name="Google Shape;833;p32"/>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2"/>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2"/>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2"/>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2"/>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2"/>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42" name="Shape 842"/>
        <p:cNvGrpSpPr/>
        <p:nvPr/>
      </p:nvGrpSpPr>
      <p:grpSpPr>
        <a:xfrm>
          <a:off x="0" y="0"/>
          <a:ext cx="0" cy="0"/>
          <a:chOff x="0" y="0"/>
          <a:chExt cx="0" cy="0"/>
        </a:xfrm>
      </p:grpSpPr>
      <p:sp>
        <p:nvSpPr>
          <p:cNvPr id="843" name="Google Shape;843;p33"/>
          <p:cNvSpPr/>
          <p:nvPr/>
        </p:nvSpPr>
        <p:spPr>
          <a:xfrm rot="-2699899">
            <a:off x="800621" y="3346935"/>
            <a:ext cx="399527" cy="381114"/>
          </a:xfrm>
          <a:custGeom>
            <a:rect b="b" l="l" r="r" t="t"/>
            <a:pathLst>
              <a:path extrusionOk="0" h="3152" w="3304">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3"/>
          <p:cNvSpPr/>
          <p:nvPr/>
        </p:nvSpPr>
        <p:spPr>
          <a:xfrm rot="-2699899">
            <a:off x="1579909" y="3354854"/>
            <a:ext cx="432660" cy="380630"/>
          </a:xfrm>
          <a:custGeom>
            <a:rect b="b" l="l" r="r" t="t"/>
            <a:pathLst>
              <a:path extrusionOk="0" h="3148" w="3578">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3"/>
          <p:cNvSpPr/>
          <p:nvPr/>
        </p:nvSpPr>
        <p:spPr>
          <a:xfrm rot="-2699899">
            <a:off x="1577972" y="4148812"/>
            <a:ext cx="418754" cy="380872"/>
          </a:xfrm>
          <a:custGeom>
            <a:rect b="b" l="l" r="r" t="t"/>
            <a:pathLst>
              <a:path extrusionOk="0" h="3150" w="3463">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3"/>
          <p:cNvSpPr/>
          <p:nvPr/>
        </p:nvSpPr>
        <p:spPr>
          <a:xfrm rot="-2699899">
            <a:off x="762560" y="4139112"/>
            <a:ext cx="418754" cy="381114"/>
          </a:xfrm>
          <a:custGeom>
            <a:rect b="b" l="l" r="r" t="t"/>
            <a:pathLst>
              <a:path extrusionOk="0" h="3152" w="3463">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3"/>
          <p:cNvSpPr txBox="1"/>
          <p:nvPr>
            <p:ph idx="1" type="body"/>
          </p:nvPr>
        </p:nvSpPr>
        <p:spPr>
          <a:xfrm>
            <a:off x="1698250" y="991256"/>
            <a:ext cx="5232300" cy="26721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Clr>
                <a:schemeClr val="dk1"/>
              </a:buClr>
              <a:buSzPts val="1100"/>
              <a:buFont typeface="Arial"/>
              <a:buNone/>
            </a:pPr>
            <a:r>
              <a:rPr lang="en"/>
              <a:t>The Cucumber framework is a Behavior Driven Development (BDD) tool that uses natural language syntax to create test scripts. It helps product owners or business analysts to understand better what are the tests about. It follows a </a:t>
            </a:r>
            <a:r>
              <a:rPr i="1" lang="en"/>
              <a:t>given, when, then syntax</a:t>
            </a:r>
            <a:r>
              <a:rPr lang="en"/>
              <a:t>, which is written using natural language. It might looks very easy to understand, but behind those words, the developer must supply more definitions in the backend code in Java to automate these steps.</a:t>
            </a:r>
            <a:endParaRPr/>
          </a:p>
          <a:p>
            <a:pPr indent="0" lvl="0" marL="0" rtl="0" algn="l">
              <a:spcBef>
                <a:spcPts val="0"/>
              </a:spcBef>
              <a:spcAft>
                <a:spcPts val="0"/>
              </a:spcAft>
              <a:buNone/>
            </a:pPr>
            <a:r>
              <a:t/>
            </a:r>
            <a:endParaRPr/>
          </a:p>
        </p:txBody>
      </p:sp>
      <p:sp>
        <p:nvSpPr>
          <p:cNvPr id="848" name="Google Shape;848;p33"/>
          <p:cNvSpPr/>
          <p:nvPr/>
        </p:nvSpPr>
        <p:spPr>
          <a:xfrm>
            <a:off x="1069580" y="3066813"/>
            <a:ext cx="723464" cy="703832"/>
          </a:xfrm>
          <a:custGeom>
            <a:rect b="b" l="l" r="r" t="t"/>
            <a:pathLst>
              <a:path extrusionOk="0" h="5821" w="5983">
                <a:moveTo>
                  <a:pt x="2652" y="1"/>
                </a:moveTo>
                <a:cubicBezTo>
                  <a:pt x="1473" y="1"/>
                  <a:pt x="333" y="843"/>
                  <a:pt x="176" y="2200"/>
                </a:cubicBezTo>
                <a:cubicBezTo>
                  <a:pt x="1" y="3763"/>
                  <a:pt x="1259" y="4955"/>
                  <a:pt x="2643" y="4955"/>
                </a:cubicBezTo>
                <a:cubicBezTo>
                  <a:pt x="3079" y="4955"/>
                  <a:pt x="3528" y="4836"/>
                  <a:pt x="3948" y="4573"/>
                </a:cubicBezTo>
                <a:lnTo>
                  <a:pt x="5203" y="5821"/>
                </a:lnTo>
                <a:lnTo>
                  <a:pt x="5982" y="5035"/>
                </a:lnTo>
                <a:lnTo>
                  <a:pt x="4735" y="3787"/>
                </a:lnTo>
                <a:cubicBezTo>
                  <a:pt x="5340" y="2813"/>
                  <a:pt x="5196" y="1544"/>
                  <a:pt x="4388" y="729"/>
                </a:cubicBezTo>
                <a:cubicBezTo>
                  <a:pt x="3888" y="228"/>
                  <a:pt x="3265" y="1"/>
                  <a:pt x="26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3"/>
          <p:cNvSpPr/>
          <p:nvPr/>
        </p:nvSpPr>
        <p:spPr>
          <a:xfrm>
            <a:off x="1541777" y="3623741"/>
            <a:ext cx="793719" cy="704194"/>
          </a:xfrm>
          <a:custGeom>
            <a:rect b="b" l="l" r="r" t="t"/>
            <a:pathLst>
              <a:path extrusionOk="0" h="5824" w="6564">
                <a:moveTo>
                  <a:pt x="3329" y="0"/>
                </a:moveTo>
                <a:cubicBezTo>
                  <a:pt x="1439" y="0"/>
                  <a:pt x="206" y="2117"/>
                  <a:pt x="1255" y="3790"/>
                </a:cubicBezTo>
                <a:lnTo>
                  <a:pt x="0" y="5038"/>
                </a:lnTo>
                <a:lnTo>
                  <a:pt x="786" y="5824"/>
                </a:lnTo>
                <a:lnTo>
                  <a:pt x="2034" y="4569"/>
                </a:lnTo>
                <a:cubicBezTo>
                  <a:pt x="2441" y="4823"/>
                  <a:pt x="2897" y="4947"/>
                  <a:pt x="3350" y="4947"/>
                </a:cubicBezTo>
                <a:cubicBezTo>
                  <a:pt x="3989" y="4947"/>
                  <a:pt x="4622" y="4700"/>
                  <a:pt x="5099" y="4223"/>
                </a:cubicBezTo>
                <a:cubicBezTo>
                  <a:pt x="6563" y="2758"/>
                  <a:pt x="5683" y="248"/>
                  <a:pt x="3628" y="18"/>
                </a:cubicBezTo>
                <a:cubicBezTo>
                  <a:pt x="3527" y="6"/>
                  <a:pt x="3427" y="0"/>
                  <a:pt x="33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3"/>
          <p:cNvSpPr/>
          <p:nvPr/>
        </p:nvSpPr>
        <p:spPr>
          <a:xfrm>
            <a:off x="974899" y="4076684"/>
            <a:ext cx="723343" cy="703832"/>
          </a:xfrm>
          <a:custGeom>
            <a:rect b="b" l="l" r="r" t="t"/>
            <a:pathLst>
              <a:path extrusionOk="0" h="5821" w="5982">
                <a:moveTo>
                  <a:pt x="786" y="0"/>
                </a:moveTo>
                <a:lnTo>
                  <a:pt x="0" y="787"/>
                </a:lnTo>
                <a:lnTo>
                  <a:pt x="1255" y="2034"/>
                </a:lnTo>
                <a:cubicBezTo>
                  <a:pt x="642" y="3008"/>
                  <a:pt x="786" y="4277"/>
                  <a:pt x="1601" y="5092"/>
                </a:cubicBezTo>
                <a:cubicBezTo>
                  <a:pt x="2102" y="5593"/>
                  <a:pt x="2724" y="5821"/>
                  <a:pt x="3335" y="5821"/>
                </a:cubicBezTo>
                <a:cubicBezTo>
                  <a:pt x="4512" y="5821"/>
                  <a:pt x="5649" y="4979"/>
                  <a:pt x="5806" y="3621"/>
                </a:cubicBezTo>
                <a:cubicBezTo>
                  <a:pt x="5981" y="2058"/>
                  <a:pt x="4723" y="867"/>
                  <a:pt x="3339" y="867"/>
                </a:cubicBezTo>
                <a:cubicBezTo>
                  <a:pt x="2903" y="867"/>
                  <a:pt x="2454" y="985"/>
                  <a:pt x="2034" y="1248"/>
                </a:cubicBezTo>
                <a:lnTo>
                  <a:pt x="7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3"/>
          <p:cNvSpPr/>
          <p:nvPr/>
        </p:nvSpPr>
        <p:spPr>
          <a:xfrm>
            <a:off x="490459" y="3506636"/>
            <a:ext cx="724915" cy="700325"/>
          </a:xfrm>
          <a:custGeom>
            <a:rect b="b" l="l" r="r" t="t"/>
            <a:pathLst>
              <a:path extrusionOk="0" h="5792" w="5995">
                <a:moveTo>
                  <a:pt x="5251" y="0"/>
                </a:moveTo>
                <a:lnTo>
                  <a:pt x="4025" y="1226"/>
                </a:lnTo>
                <a:cubicBezTo>
                  <a:pt x="3619" y="974"/>
                  <a:pt x="3165" y="852"/>
                  <a:pt x="2716" y="852"/>
                </a:cubicBezTo>
                <a:cubicBezTo>
                  <a:pt x="1986" y="852"/>
                  <a:pt x="1267" y="1174"/>
                  <a:pt x="780" y="1782"/>
                </a:cubicBezTo>
                <a:cubicBezTo>
                  <a:pt x="1" y="2770"/>
                  <a:pt x="80" y="4183"/>
                  <a:pt x="967" y="5070"/>
                </a:cubicBezTo>
                <a:cubicBezTo>
                  <a:pt x="1449" y="5548"/>
                  <a:pt x="2082" y="5792"/>
                  <a:pt x="2716" y="5792"/>
                </a:cubicBezTo>
                <a:cubicBezTo>
                  <a:pt x="3259" y="5792"/>
                  <a:pt x="3804" y="5613"/>
                  <a:pt x="4256" y="5251"/>
                </a:cubicBezTo>
                <a:cubicBezTo>
                  <a:pt x="5237" y="4472"/>
                  <a:pt x="5475" y="3073"/>
                  <a:pt x="4811" y="2012"/>
                </a:cubicBezTo>
                <a:lnTo>
                  <a:pt x="5994" y="822"/>
                </a:lnTo>
                <a:cubicBezTo>
                  <a:pt x="5872" y="736"/>
                  <a:pt x="5756" y="642"/>
                  <a:pt x="5655" y="541"/>
                </a:cubicBezTo>
                <a:cubicBezTo>
                  <a:pt x="5497" y="382"/>
                  <a:pt x="5360" y="202"/>
                  <a:pt x="52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2" name="Google Shape;852;p33"/>
          <p:cNvGrpSpPr/>
          <p:nvPr/>
        </p:nvGrpSpPr>
        <p:grpSpPr>
          <a:xfrm flipH="1">
            <a:off x="8121500" y="4621946"/>
            <a:ext cx="1022509" cy="572747"/>
            <a:chOff x="-77" y="3784091"/>
            <a:chExt cx="2423582" cy="1357541"/>
          </a:xfrm>
        </p:grpSpPr>
        <p:sp>
          <p:nvSpPr>
            <p:cNvPr id="853" name="Google Shape;853;p3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33"/>
          <p:cNvGrpSpPr/>
          <p:nvPr/>
        </p:nvGrpSpPr>
        <p:grpSpPr>
          <a:xfrm flipH="1" rot="10800000">
            <a:off x="0" y="-4"/>
            <a:ext cx="1022509" cy="572747"/>
            <a:chOff x="-77" y="3784091"/>
            <a:chExt cx="2423582" cy="1357541"/>
          </a:xfrm>
        </p:grpSpPr>
        <p:sp>
          <p:nvSpPr>
            <p:cNvPr id="859" name="Google Shape;859;p3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4" name="Google Shape;864;p33"/>
          <p:cNvSpPr txBox="1"/>
          <p:nvPr/>
        </p:nvSpPr>
        <p:spPr>
          <a:xfrm>
            <a:off x="1234113" y="216050"/>
            <a:ext cx="3875100" cy="7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Roboto"/>
                <a:ea typeface="Roboto"/>
                <a:cs typeface="Roboto"/>
                <a:sym typeface="Roboto"/>
              </a:rPr>
              <a:t>CUCUMBER FRAMEWORK</a:t>
            </a:r>
            <a:endParaRPr sz="2400">
              <a:solidFill>
                <a:schemeClr val="dk1"/>
              </a:solidFill>
              <a:latin typeface="Roboto"/>
              <a:ea typeface="Roboto"/>
              <a:cs typeface="Roboto"/>
              <a:sym typeface="Roboto"/>
            </a:endParaRPr>
          </a:p>
        </p:txBody>
      </p:sp>
      <p:pic>
        <p:nvPicPr>
          <p:cNvPr id="865" name="Google Shape;865;p33"/>
          <p:cNvPicPr preferRelativeResize="0"/>
          <p:nvPr/>
        </p:nvPicPr>
        <p:blipFill>
          <a:blip r:embed="rId3">
            <a:alphaModFix/>
          </a:blip>
          <a:stretch>
            <a:fillRect/>
          </a:stretch>
        </p:blipFill>
        <p:spPr>
          <a:xfrm>
            <a:off x="7786225" y="320152"/>
            <a:ext cx="671100" cy="671100"/>
          </a:xfrm>
          <a:prstGeom prst="rect">
            <a:avLst/>
          </a:prstGeom>
          <a:noFill/>
          <a:ln>
            <a:noFill/>
          </a:ln>
        </p:spPr>
      </p:pic>
      <p:pic>
        <p:nvPicPr>
          <p:cNvPr id="866" name="Google Shape;866;p33"/>
          <p:cNvPicPr preferRelativeResize="0"/>
          <p:nvPr/>
        </p:nvPicPr>
        <p:blipFill rotWithShape="1">
          <a:blip r:embed="rId4">
            <a:alphaModFix/>
          </a:blip>
          <a:srcRect b="0" l="0" r="0" t="0"/>
          <a:stretch/>
        </p:blipFill>
        <p:spPr>
          <a:xfrm>
            <a:off x="4751681" y="2853994"/>
            <a:ext cx="3102474" cy="1366975"/>
          </a:xfrm>
          <a:prstGeom prst="rect">
            <a:avLst/>
          </a:prstGeom>
          <a:noFill/>
          <a:ln>
            <a:noFill/>
          </a:ln>
          <a:effectLst>
            <a:outerShdw blurRad="57150" rotWithShape="0" algn="bl" dir="5400000" dist="19050">
              <a:srgbClr val="000000">
                <a:alpha val="50000"/>
              </a:srgbClr>
            </a:outerShdw>
          </a:effectLst>
        </p:spPr>
      </p:pic>
      <p:sp>
        <p:nvSpPr>
          <p:cNvPr id="867" name="Google Shape;867;p33"/>
          <p:cNvSpPr txBox="1"/>
          <p:nvPr/>
        </p:nvSpPr>
        <p:spPr>
          <a:xfrm>
            <a:off x="5288163" y="4262400"/>
            <a:ext cx="20295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Figure 1. Cucumber test script</a:t>
            </a:r>
            <a:endParaRPr sz="10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