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6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7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9" y="3227836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3" y="295733"/>
            <a:ext cx="838199" cy="767687"/>
          </a:xfrm>
        </p:spPr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6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60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5029203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79768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4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4" y="3179767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6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6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7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7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5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7" y="4532848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4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4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8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7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7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42"/>
            <a:ext cx="364428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2" y="6391842"/>
            <a:ext cx="990599" cy="304799"/>
          </a:xfrm>
        </p:spPr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7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7" y="6391842"/>
            <a:ext cx="992135" cy="304799"/>
          </a:xfrm>
        </p:spPr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6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2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5" y="2603504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5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5" y="3179766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5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5" y="3179766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6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4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693337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3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6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6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7" y="639184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8E685C-4F14-4E73-9839-68D6991D710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2" y="6391842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3" y="295733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BB9BB5-85B5-4DF3-9873-B9DE5384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BB4-5B42-4892-936F-FAFBF03A7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700"/>
            <a:ext cx="9144000" cy="2387600"/>
          </a:xfrm>
        </p:spPr>
        <p:txBody>
          <a:bodyPr/>
          <a:lstStyle/>
          <a:p>
            <a:r>
              <a:rPr lang="en-US" dirty="0">
                <a:latin typeface="Adobe Garamond Pro" panose="02020502060506020403" pitchFamily="18" charset="0"/>
                <a:ea typeface="Verdana" panose="020B0604030504040204" pitchFamily="34" charset="0"/>
              </a:rPr>
              <a:t>USE OF BLOCKCHAIN IN HEALTHCARE</a:t>
            </a:r>
          </a:p>
        </p:txBody>
      </p:sp>
    </p:spTree>
    <p:extLst>
      <p:ext uri="{BB962C8B-B14F-4D97-AF65-F5344CB8AC3E}">
        <p14:creationId xmlns:p14="http://schemas.microsoft.com/office/powerpoint/2010/main" val="112327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00EE-1FDF-428E-8DF7-1159B5B2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0808-F93F-4148-9831-00BB40D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Ishan Khasnis – 2017B4AA1560H</a:t>
            </a:r>
          </a:p>
          <a:p>
            <a:r>
              <a:rPr lang="en-US" sz="2800" dirty="0"/>
              <a:t>Akhil Agrawal – 2017A7PS0190H</a:t>
            </a:r>
          </a:p>
          <a:p>
            <a:r>
              <a:rPr lang="en-US" sz="2800" dirty="0"/>
              <a:t>Anish Dey – 2017A7PS0220H</a:t>
            </a:r>
          </a:p>
          <a:p>
            <a:r>
              <a:rPr lang="en-US" sz="2800" dirty="0"/>
              <a:t>Amogh Saxena – 2017B4A71731H </a:t>
            </a:r>
          </a:p>
          <a:p>
            <a:r>
              <a:rPr lang="en-US" sz="2800" dirty="0"/>
              <a:t>Harsh Verma – 2016A7PS0067H</a:t>
            </a:r>
          </a:p>
        </p:txBody>
      </p:sp>
    </p:spTree>
    <p:extLst>
      <p:ext uri="{BB962C8B-B14F-4D97-AF65-F5344CB8AC3E}">
        <p14:creationId xmlns:p14="http://schemas.microsoft.com/office/powerpoint/2010/main" val="238932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7238-2FE6-47DA-9B79-FDBBFF42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5408-A9EB-4F17-A3CA-4886D24F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Every year there is an ongoing increase in patient numbers, healthcare providers have to manage more and more health data on a regular basis. Thus it becomes harder for hospitals and clinics to process and store this information securely.</a:t>
            </a:r>
          </a:p>
          <a:p>
            <a:r>
              <a:rPr lang="en-US" sz="2000" dirty="0"/>
              <a:t>Secure information sharing techniques, which permit healthcare providers and their entities to verify authenticity of the data are imperative for providing good healthcare services.</a:t>
            </a:r>
          </a:p>
          <a:p>
            <a:r>
              <a:rPr lang="en-US" sz="2000" dirty="0"/>
              <a:t>This is where blockchain comes in handy as one if its main advantages is data integrity. When information is recorded and encrypted, it becomes impossible to alter or delete it.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38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1524-353F-4E3A-9298-6C63DC32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C1E4-349A-4861-B607-CA45588F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Transactions are completed and uniquely identified. Each transaction is stored on the blockchain, containing the patients (non-identifiable) public ID.</a:t>
            </a:r>
          </a:p>
          <a:p>
            <a:r>
              <a:rPr lang="en-US" sz="2000" dirty="0"/>
              <a:t>Healthcare organizations and institutions can directly query the blockchain. Non-identifiable patient information such as gender, illness etc. is viewable </a:t>
            </a:r>
          </a:p>
          <a:p>
            <a:r>
              <a:rPr lang="en-US" sz="2000" dirty="0"/>
              <a:t>Patients can share their private key with healthcare </a:t>
            </a:r>
            <a:r>
              <a:rPr lang="en-US" sz="2000" dirty="0" err="1"/>
              <a:t>organisations</a:t>
            </a:r>
            <a:r>
              <a:rPr lang="en-US" sz="2000" dirty="0"/>
              <a:t>. Patients private key links their identity to blockchain data. Data remains non-identifiable to those without the key thus preserving data integrity.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633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7E8-CB37-4291-89F4-866A5742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9F0E-A88B-4D8F-A3E6-32E845A2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/>
              <a:t>createBlock</a:t>
            </a:r>
            <a:r>
              <a:rPr lang="en-US" sz="2400" dirty="0"/>
              <a:t>() :- For every new patient, a new block is created containing sensitive healthcare data such as sugar levels, medical insurance claims etc.</a:t>
            </a:r>
          </a:p>
          <a:p>
            <a:r>
              <a:rPr lang="en-US" sz="2400" dirty="0" err="1"/>
              <a:t>verifyTransaction</a:t>
            </a:r>
            <a:r>
              <a:rPr lang="en-US" sz="2400" dirty="0"/>
              <a:t>() :- Check if the patient ID exists in the blockchain, else create a new block using Zero Knowledge Proof.</a:t>
            </a:r>
          </a:p>
          <a:p>
            <a:r>
              <a:rPr lang="en-US" sz="2400" dirty="0" err="1"/>
              <a:t>mineBlock</a:t>
            </a:r>
            <a:r>
              <a:rPr lang="en-US" sz="2400" dirty="0"/>
              <a:t>() :- To verify the integrity of the blockchain by generating hash functions which is validated by majority of the miners. </a:t>
            </a:r>
          </a:p>
          <a:p>
            <a:r>
              <a:rPr lang="en-US" sz="2400" dirty="0" err="1"/>
              <a:t>viewUser</a:t>
            </a:r>
            <a:r>
              <a:rPr lang="en-US" sz="2400" dirty="0"/>
              <a:t>() :- Non identifiable patient information is made accessible with the help of a key.</a:t>
            </a:r>
          </a:p>
        </p:txBody>
      </p:sp>
    </p:spTree>
    <p:extLst>
      <p:ext uri="{BB962C8B-B14F-4D97-AF65-F5344CB8AC3E}">
        <p14:creationId xmlns:p14="http://schemas.microsoft.com/office/powerpoint/2010/main" val="177146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303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Garamond Pro</vt:lpstr>
      <vt:lpstr>Arial</vt:lpstr>
      <vt:lpstr>Century Gothic</vt:lpstr>
      <vt:lpstr>Wingdings 3</vt:lpstr>
      <vt:lpstr>Ion Boardroom</vt:lpstr>
      <vt:lpstr>USE OF BLOCKCHAIN IN HEALTHCARE</vt:lpstr>
      <vt:lpstr>TEAM MEMBERS</vt:lpstr>
      <vt:lpstr>PROBLEM STATEMENT</vt:lpstr>
      <vt:lpstr>BRIEF SOLUTION </vt:lpstr>
      <vt:lpstr>PROPOSED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BLOCKCHAIN IN HEALTHCARE</dc:title>
  <dc:creator>Akhil Mittal</dc:creator>
  <cp:lastModifiedBy>Akhil Mittal</cp:lastModifiedBy>
  <cp:revision>6</cp:revision>
  <dcterms:created xsi:type="dcterms:W3CDTF">2019-01-29T15:46:37Z</dcterms:created>
  <dcterms:modified xsi:type="dcterms:W3CDTF">2019-01-29T16:35:11Z</dcterms:modified>
</cp:coreProperties>
</file>