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60" autoAdjust="0"/>
    <p:restoredTop sz="94660"/>
  </p:normalViewPr>
  <p:slideViewPr>
    <p:cSldViewPr snapToGrid="0">
      <p:cViewPr>
        <p:scale>
          <a:sx n="66" d="100"/>
          <a:sy n="66" d="100"/>
        </p:scale>
        <p:origin x="2670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B3909-E565-69C3-6E76-6EE8120DE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A827D6-2F84-330E-E4B8-3FFD9BC15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91F7F-F625-B5A4-E227-FD18A243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4AD9-CAB2-4023-AAC3-7850A7F91E5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6B593D-0E13-6914-193D-817B518A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CF02F8-9BB1-9CBB-DD84-5C1ADAE3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A6CB-E862-4D80-AE7E-F4F480EBC7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0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16FD6-B00B-46DC-1C92-E2F71A99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D81CFE-72A3-0B40-2381-B420C2844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8E49DA-94F9-EDFA-EA74-58230A8D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4AD9-CAB2-4023-AAC3-7850A7F91E5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C979A8-A728-EB49-DA76-392E62AF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2314E8-AA72-1DDE-B059-4821F1DD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A6CB-E862-4D80-AE7E-F4F480EBC7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58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D4BC60-F7AE-84CB-0194-2DBEC4360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C7A854-AF26-8B04-E7FC-B79DBE345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46B392-6B25-3FB0-9B74-FCEB9553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4AD9-CAB2-4023-AAC3-7850A7F91E5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71594-AAB0-E30D-42C1-8EA22515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B628D-2BB4-2D63-2704-DB0E05D0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A6CB-E862-4D80-AE7E-F4F480EBC7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70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5A2E2-40D4-1853-D584-56EF112A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054F2-D72A-5C74-565A-FB5E9462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661057-0D40-890F-F7DD-73FB3AEC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4AD9-CAB2-4023-AAC3-7850A7F91E5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73DA96-EEFE-0795-9298-74C58C48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8D2E0C-CDBF-F939-7BB3-CBB461BC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A6CB-E862-4D80-AE7E-F4F480EBC7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01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A6A49-C176-326A-FFD0-E7404E503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8B08B6-353B-FF92-7C32-2A320265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E2DB8-A0A7-2FB8-D39D-FD5CBB58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4AD9-CAB2-4023-AAC3-7850A7F91E5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C9A9A9-2C78-4760-B6F6-5F083CA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BF5D8-1521-CCC8-8B69-D8DF066D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A6CB-E862-4D80-AE7E-F4F480EBC7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68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8CD56-D6B2-4DDC-64BC-9337F87C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A00546-E9C9-EE09-5529-C9B0685E2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DD83D4-483F-4840-B344-AD8C4B947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4936FC-02CC-E030-E7B5-A44B48AA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4AD9-CAB2-4023-AAC3-7850A7F91E5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C179C2-5CF1-6B46-5DC4-F9FB928B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7970DF-1056-8EE1-6AD4-71ABD607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A6CB-E862-4D80-AE7E-F4F480EBC7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8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5263A-A929-71B0-CFAC-E8D3790A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A1768B-67A5-2AC1-CA57-A49770244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8E7B77-78A8-008F-6CCE-2527B979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FC1A08-E643-359E-7D86-687A9B230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422CD3-6F8F-281E-28E4-E23D59F9C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55E390-A93E-9E73-C375-DA9656D5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4AD9-CAB2-4023-AAC3-7850A7F91E5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1CD2E6-8558-1B53-D160-8E1FB360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26AC6B-28CB-89C7-3A91-C1D29A34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A6CB-E862-4D80-AE7E-F4F480EBC7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1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58917-A435-6602-60C4-32F53CE8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49677A-885F-2313-C92B-67F847EB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4AD9-CAB2-4023-AAC3-7850A7F91E5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5A9794-57A9-EA16-7123-A82FE55F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587E4E-6649-2869-3353-D747F66B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A6CB-E862-4D80-AE7E-F4F480EBC7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35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F7B407-EC0F-3E2E-5130-65CC72BA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4AD9-CAB2-4023-AAC3-7850A7F91E5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44FC3D-EA36-6D7B-FBFD-DBB5B522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93BD1F-ED56-5D74-6C65-0D1B710D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A6CB-E862-4D80-AE7E-F4F480EBC7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01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6463CF-152B-BB64-9C6E-502E5361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1DE4F8-A746-9DEF-16DF-810FA46E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A6FB14-EC3E-E849-5D73-C9EEE01A5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E0A6CD-5334-F83E-4840-6AF64983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4AD9-CAB2-4023-AAC3-7850A7F91E5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7017A1-6055-4EF2-47E3-63EC58CB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B0725B-7130-C685-C933-7601A700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A6CB-E862-4D80-AE7E-F4F480EBC7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07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8E72C-EB68-17E3-051A-84452F4A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629FF7-6C7E-CF86-A828-A50B80ECD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1C9DE0-0EA8-8097-FE0C-FBDA60AE9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D5782-B828-43C9-4DDA-A1D0B452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4AD9-CAB2-4023-AAC3-7850A7F91E5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CCE8F4-2D20-6B0C-E045-ABFDEF9D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09436D-EF2E-B5B7-4EAB-BBCE6644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A6CB-E862-4D80-AE7E-F4F480EBC7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57EB0D-D3E7-1086-602D-FF7547EE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396B6B-5689-CD31-E4C5-683E7ACF8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18CFFF-58D3-40FC-33BA-76C5C8D1B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4AD9-CAB2-4023-AAC3-7850A7F91E52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5588C-28CB-3767-6D5B-86AF9AC37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5328BD-5377-2DA6-2B76-55FD12C88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A6CB-E862-4D80-AE7E-F4F480EBC7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81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7F804935-6B49-D006-5AE9-5990F0023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6644935" cy="685799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5F9B5E2-DB84-0DD9-C202-44E8618C74C4}"/>
              </a:ext>
            </a:extLst>
          </p:cNvPr>
          <p:cNvSpPr txBox="1"/>
          <p:nvPr/>
        </p:nvSpPr>
        <p:spPr>
          <a:xfrm>
            <a:off x="2896555" y="3697515"/>
            <a:ext cx="9962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solidFill>
                  <a:schemeClr val="bg1"/>
                </a:solidFill>
              </a:rPr>
              <a:t>PROJE</a:t>
            </a:r>
            <a:r>
              <a:rPr lang="fr-FR" sz="9600" b="1" dirty="0">
                <a:solidFill>
                  <a:srgbClr val="EBB300"/>
                </a:solidFill>
              </a:rPr>
              <a:t>T</a:t>
            </a:r>
            <a:r>
              <a:rPr lang="fr-FR" sz="9600" b="1" dirty="0">
                <a:solidFill>
                  <a:schemeClr val="bg1"/>
                </a:solidFill>
              </a:rPr>
              <a:t> </a:t>
            </a:r>
            <a:r>
              <a:rPr lang="fr-FR" sz="9600" b="1" dirty="0">
                <a:solidFill>
                  <a:srgbClr val="EBB300"/>
                </a:solidFill>
              </a:rPr>
              <a:t>SALEZI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1B69585-5CD5-3646-F408-C308C252779D}"/>
              </a:ext>
            </a:extLst>
          </p:cNvPr>
          <p:cNvSpPr txBox="1"/>
          <p:nvPr/>
        </p:nvSpPr>
        <p:spPr>
          <a:xfrm>
            <a:off x="8064500" y="6427000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EBB300"/>
                </a:solidFill>
              </a:rPr>
              <a:t>Maxime Brault,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rgbClr val="EBB300"/>
                </a:solidFill>
              </a:rPr>
              <a:t>Enzo Vinh, Romain Belin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37DB9D2-F255-81EF-73B2-66C72B9545F5}"/>
              </a:ext>
            </a:extLst>
          </p:cNvPr>
          <p:cNvSpPr txBox="1"/>
          <p:nvPr/>
        </p:nvSpPr>
        <p:spPr>
          <a:xfrm>
            <a:off x="1756228" y="7356103"/>
            <a:ext cx="9962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EBB300"/>
                </a:solidFill>
                <a:latin typeface="Bahnschrift" panose="020B0502040204020203" pitchFamily="34" charset="0"/>
              </a:rPr>
              <a:t>Qu’est-ce que c’est ?</a:t>
            </a:r>
          </a:p>
        </p:txBody>
      </p:sp>
    </p:spTree>
    <p:extLst>
      <p:ext uri="{BB962C8B-B14F-4D97-AF65-F5344CB8AC3E}">
        <p14:creationId xmlns:p14="http://schemas.microsoft.com/office/powerpoint/2010/main" val="1465533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7F804935-6B49-D006-5AE9-5990F0023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5782">
            <a:off x="-190503" y="-215900"/>
            <a:ext cx="2857499" cy="294912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1B69585-5CD5-3646-F408-C308C252779D}"/>
              </a:ext>
            </a:extLst>
          </p:cNvPr>
          <p:cNvSpPr txBox="1"/>
          <p:nvPr/>
        </p:nvSpPr>
        <p:spPr>
          <a:xfrm>
            <a:off x="12395200" y="6488666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EBB300"/>
                </a:solidFill>
              </a:rPr>
              <a:t>Maxime Brault,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rgbClr val="EBB300"/>
                </a:solidFill>
              </a:rPr>
              <a:t>Enzo Vinh, Romain Belin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7944ED-0DBB-5738-FDFC-50075B6DED08}"/>
              </a:ext>
            </a:extLst>
          </p:cNvPr>
          <p:cNvSpPr/>
          <p:nvPr/>
        </p:nvSpPr>
        <p:spPr>
          <a:xfrm>
            <a:off x="12192000" y="-4"/>
            <a:ext cx="3657600" cy="6858002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3F727A-6BEE-46DD-CF7D-076E157DEA9C}"/>
              </a:ext>
            </a:extLst>
          </p:cNvPr>
          <p:cNvSpPr txBox="1"/>
          <p:nvPr/>
        </p:nvSpPr>
        <p:spPr>
          <a:xfrm>
            <a:off x="1564105" y="2767277"/>
            <a:ext cx="1028227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8000" dirty="0">
                <a:solidFill>
                  <a:srgbClr val="EBB300"/>
                </a:solidFill>
                <a:latin typeface="Bahnschrift"/>
              </a:rPr>
              <a:t>Qu’est-ce que c’est ?</a:t>
            </a:r>
          </a:p>
        </p:txBody>
      </p:sp>
    </p:spTree>
    <p:extLst>
      <p:ext uri="{BB962C8B-B14F-4D97-AF65-F5344CB8AC3E}">
        <p14:creationId xmlns:p14="http://schemas.microsoft.com/office/powerpoint/2010/main" val="3285000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7F804935-6B49-D006-5AE9-5990F0023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5782">
            <a:off x="-4459856" y="-260306"/>
            <a:ext cx="2857499" cy="294912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1B69585-5CD5-3646-F408-C308C252779D}"/>
              </a:ext>
            </a:extLst>
          </p:cNvPr>
          <p:cNvSpPr txBox="1"/>
          <p:nvPr/>
        </p:nvSpPr>
        <p:spPr>
          <a:xfrm>
            <a:off x="12395200" y="6488666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EBB300"/>
                </a:solidFill>
              </a:rPr>
              <a:t>Maxime Brault,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rgbClr val="EBB300"/>
                </a:solidFill>
              </a:rPr>
              <a:t>Enzo Vinh, Romain Belin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7944ED-0DBB-5738-FDFC-50075B6DED08}"/>
              </a:ext>
            </a:extLst>
          </p:cNvPr>
          <p:cNvSpPr/>
          <p:nvPr/>
        </p:nvSpPr>
        <p:spPr>
          <a:xfrm>
            <a:off x="4480332" y="-5"/>
            <a:ext cx="11409164" cy="6858002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16C494-038C-730E-3686-ECD2975F6B30}"/>
              </a:ext>
            </a:extLst>
          </p:cNvPr>
          <p:cNvSpPr txBox="1"/>
          <p:nvPr/>
        </p:nvSpPr>
        <p:spPr>
          <a:xfrm>
            <a:off x="5123543" y="319314"/>
            <a:ext cx="637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bg1"/>
                </a:solidFill>
              </a:rPr>
              <a:t>SOMMAIRE :</a:t>
            </a: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E42064-2A23-E8D2-62F4-A5ABF30709D3}"/>
              </a:ext>
            </a:extLst>
          </p:cNvPr>
          <p:cNvSpPr txBox="1"/>
          <p:nvPr/>
        </p:nvSpPr>
        <p:spPr>
          <a:xfrm>
            <a:off x="5123542" y="1970796"/>
            <a:ext cx="63717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- Outils utilisés </a:t>
            </a:r>
          </a:p>
          <a:p>
            <a:endParaRPr lang="fr-FR" sz="4400" b="1" dirty="0">
              <a:solidFill>
                <a:schemeClr val="bg1"/>
              </a:solidFill>
            </a:endParaRPr>
          </a:p>
          <a:p>
            <a:r>
              <a:rPr lang="fr-FR" sz="4400" b="1" dirty="0">
                <a:solidFill>
                  <a:schemeClr val="bg1"/>
                </a:solidFill>
              </a:rPr>
              <a:t>- Points négatifs / positifs</a:t>
            </a:r>
          </a:p>
          <a:p>
            <a:endParaRPr lang="fr-FR" sz="4400" b="1" dirty="0">
              <a:solidFill>
                <a:schemeClr val="bg1"/>
              </a:solidFill>
            </a:endParaRPr>
          </a:p>
          <a:p>
            <a:r>
              <a:rPr lang="fr-FR" sz="4400" b="1" dirty="0">
                <a:solidFill>
                  <a:schemeClr val="bg1"/>
                </a:solidFill>
              </a:rPr>
              <a:t>- Organisation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46B59A-4B05-971E-9606-4BE749E94DD5}"/>
              </a:ext>
            </a:extLst>
          </p:cNvPr>
          <p:cNvSpPr txBox="1"/>
          <p:nvPr/>
        </p:nvSpPr>
        <p:spPr>
          <a:xfrm>
            <a:off x="-10854751" y="2767276"/>
            <a:ext cx="109409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8000" dirty="0">
                <a:solidFill>
                  <a:srgbClr val="EBB300"/>
                </a:solidFill>
                <a:latin typeface="Bahnschrift"/>
              </a:rPr>
              <a:t>Qu’est-ce que c’est ?</a:t>
            </a:r>
          </a:p>
        </p:txBody>
      </p:sp>
    </p:spTree>
    <p:extLst>
      <p:ext uri="{BB962C8B-B14F-4D97-AF65-F5344CB8AC3E}">
        <p14:creationId xmlns:p14="http://schemas.microsoft.com/office/powerpoint/2010/main" val="2438009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61B69585-5CD5-3646-F408-C308C252779D}"/>
              </a:ext>
            </a:extLst>
          </p:cNvPr>
          <p:cNvSpPr txBox="1"/>
          <p:nvPr/>
        </p:nvSpPr>
        <p:spPr>
          <a:xfrm>
            <a:off x="12395200" y="6488666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EBB300"/>
                </a:solidFill>
              </a:rPr>
              <a:t>Maxime Brault,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>
                <a:solidFill>
                  <a:srgbClr val="EBB300"/>
                </a:solidFill>
              </a:rPr>
              <a:t>Enzo Vinh, Romain Belin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7944ED-0DBB-5738-FDFC-50075B6DED08}"/>
              </a:ext>
            </a:extLst>
          </p:cNvPr>
          <p:cNvSpPr/>
          <p:nvPr/>
        </p:nvSpPr>
        <p:spPr>
          <a:xfrm>
            <a:off x="-6623097" y="-4"/>
            <a:ext cx="11409164" cy="6858002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16C494-038C-730E-3686-ECD2975F6B30}"/>
              </a:ext>
            </a:extLst>
          </p:cNvPr>
          <p:cNvSpPr txBox="1"/>
          <p:nvPr/>
        </p:nvSpPr>
        <p:spPr>
          <a:xfrm>
            <a:off x="-5979886" y="319315"/>
            <a:ext cx="637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>
                <a:solidFill>
                  <a:schemeClr val="bg1"/>
                </a:solidFill>
              </a:rPr>
              <a:t>SOMMAIRE :</a:t>
            </a:r>
          </a:p>
          <a:p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E42064-2A23-E8D2-62F4-A5ABF30709D3}"/>
              </a:ext>
            </a:extLst>
          </p:cNvPr>
          <p:cNvSpPr txBox="1"/>
          <p:nvPr/>
        </p:nvSpPr>
        <p:spPr>
          <a:xfrm>
            <a:off x="-5979887" y="1970797"/>
            <a:ext cx="63717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>
                <a:solidFill>
                  <a:schemeClr val="bg1"/>
                </a:solidFill>
              </a:rPr>
              <a:t>- Outils utilisés </a:t>
            </a:r>
          </a:p>
          <a:p>
            <a:endParaRPr lang="fr-FR" sz="4400" b="1">
              <a:solidFill>
                <a:schemeClr val="bg1"/>
              </a:solidFill>
            </a:endParaRPr>
          </a:p>
          <a:p>
            <a:r>
              <a:rPr lang="fr-FR" sz="4400" b="1">
                <a:solidFill>
                  <a:schemeClr val="bg1"/>
                </a:solidFill>
              </a:rPr>
              <a:t>- Points négatifs / positifs</a:t>
            </a:r>
          </a:p>
          <a:p>
            <a:endParaRPr lang="fr-FR" sz="4400" b="1">
              <a:solidFill>
                <a:schemeClr val="bg1"/>
              </a:solidFill>
            </a:endParaRPr>
          </a:p>
          <a:p>
            <a:r>
              <a:rPr lang="fr-FR" sz="4400" b="1">
                <a:solidFill>
                  <a:schemeClr val="bg1"/>
                </a:solidFill>
              </a:rPr>
              <a:t>- Organisation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FE2F74-F34D-BEA5-39E4-4607BDB3FC17}"/>
              </a:ext>
            </a:extLst>
          </p:cNvPr>
          <p:cNvSpPr txBox="1"/>
          <p:nvPr/>
        </p:nvSpPr>
        <p:spPr>
          <a:xfrm>
            <a:off x="5221791" y="193591"/>
            <a:ext cx="676976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8000">
                <a:solidFill>
                  <a:srgbClr val="EBB300"/>
                </a:solidFill>
                <a:latin typeface="Bahnschrift"/>
              </a:rPr>
              <a:t>Outils Utilisés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C2A4ADB-7228-8824-29E4-3EA04F4AB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9700" y="2892239"/>
            <a:ext cx="4298575" cy="2122393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7325C42D-52C8-A330-C1EB-345D7944E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9859" y="1713099"/>
            <a:ext cx="4356848" cy="1065120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32F6DA7A-4D4D-7DCC-3FF4-CF705F0EB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19700" y="4685180"/>
            <a:ext cx="3796552" cy="1907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E690F7-F695-16E1-E46D-995CCFB2F597}"/>
              </a:ext>
            </a:extLst>
          </p:cNvPr>
          <p:cNvSpPr/>
          <p:nvPr/>
        </p:nvSpPr>
        <p:spPr>
          <a:xfrm>
            <a:off x="-124530" y="-11703173"/>
            <a:ext cx="12501842" cy="5204606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53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6FE2F74-F34D-BEA5-39E4-4607BDB3FC17}"/>
              </a:ext>
            </a:extLst>
          </p:cNvPr>
          <p:cNvSpPr txBox="1"/>
          <p:nvPr/>
        </p:nvSpPr>
        <p:spPr>
          <a:xfrm>
            <a:off x="-6826435" y="179214"/>
            <a:ext cx="676976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8000">
                <a:solidFill>
                  <a:srgbClr val="EBB300"/>
                </a:solidFill>
                <a:latin typeface="Bahnschrift"/>
              </a:rPr>
              <a:t>Outils Utilisés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1B69585-5CD5-3646-F408-C308C252779D}"/>
              </a:ext>
            </a:extLst>
          </p:cNvPr>
          <p:cNvSpPr txBox="1"/>
          <p:nvPr/>
        </p:nvSpPr>
        <p:spPr>
          <a:xfrm>
            <a:off x="12395200" y="6488666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EBB300"/>
                </a:solidFill>
              </a:rPr>
              <a:t>Maxime Brault,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>
                <a:solidFill>
                  <a:srgbClr val="EBB300"/>
                </a:solidFill>
              </a:rPr>
              <a:t>Enzo Vinh, Romain Belin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7944ED-0DBB-5738-FDFC-50075B6DED08}"/>
              </a:ext>
            </a:extLst>
          </p:cNvPr>
          <p:cNvSpPr/>
          <p:nvPr/>
        </p:nvSpPr>
        <p:spPr>
          <a:xfrm>
            <a:off x="-18671323" y="-14381"/>
            <a:ext cx="11409164" cy="6858002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C2A4ADB-7228-8824-29E4-3EA04F4AB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828526" y="2877862"/>
            <a:ext cx="4298575" cy="2122393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7325C42D-52C8-A330-C1EB-345D7944E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678367" y="1698722"/>
            <a:ext cx="4356848" cy="1065120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32F6DA7A-4D4D-7DCC-3FF4-CF705F0EB6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6828526" y="4670803"/>
            <a:ext cx="3796552" cy="19072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513F9B-AA6B-9241-B3A7-D5C18E6F0B69}"/>
              </a:ext>
            </a:extLst>
          </p:cNvPr>
          <p:cNvSpPr/>
          <p:nvPr/>
        </p:nvSpPr>
        <p:spPr>
          <a:xfrm>
            <a:off x="-23888" y="-1667777"/>
            <a:ext cx="12228673" cy="5204606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640EE2-22EA-F035-13EB-E6BE34783D68}"/>
              </a:ext>
            </a:extLst>
          </p:cNvPr>
          <p:cNvSpPr txBox="1"/>
          <p:nvPr/>
        </p:nvSpPr>
        <p:spPr>
          <a:xfrm>
            <a:off x="2202611" y="1021409"/>
            <a:ext cx="77810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0">
                <a:solidFill>
                  <a:schemeClr val="bg1"/>
                </a:solidFill>
                <a:latin typeface="Bahnschrift"/>
              </a:rPr>
              <a:t>POINT POSITIFS 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96F3ED9-F249-3E3F-7527-53E097E7C9BC}"/>
              </a:ext>
            </a:extLst>
          </p:cNvPr>
          <p:cNvSpPr txBox="1"/>
          <p:nvPr/>
        </p:nvSpPr>
        <p:spPr>
          <a:xfrm>
            <a:off x="2202610" y="4350589"/>
            <a:ext cx="879339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0">
                <a:solidFill>
                  <a:srgbClr val="EBB300"/>
                </a:solidFill>
                <a:latin typeface="Bahnschrift"/>
              </a:rPr>
              <a:t>POINT NEGATIFS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93B5EE-7375-1F62-E7AA-3858B8734300}"/>
              </a:ext>
            </a:extLst>
          </p:cNvPr>
          <p:cNvSpPr txBox="1"/>
          <p:nvPr/>
        </p:nvSpPr>
        <p:spPr>
          <a:xfrm>
            <a:off x="-8646543" y="2892725"/>
            <a:ext cx="794492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8800" dirty="0">
                <a:solidFill>
                  <a:srgbClr val="EBB300"/>
                </a:solidFill>
                <a:latin typeface="Bahnschrift"/>
                <a:ea typeface="Calibri"/>
                <a:cs typeface="Calibri"/>
              </a:rPr>
              <a:t>ORGANISATION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1BCD36-5357-30CD-821A-D53F6277106B}"/>
              </a:ext>
            </a:extLst>
          </p:cNvPr>
          <p:cNvSpPr/>
          <p:nvPr/>
        </p:nvSpPr>
        <p:spPr>
          <a:xfrm>
            <a:off x="-17032304" y="-6574"/>
            <a:ext cx="9770145" cy="2055966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BD6314-28A4-C935-6EC7-C4B5024934B8}"/>
              </a:ext>
            </a:extLst>
          </p:cNvPr>
          <p:cNvSpPr/>
          <p:nvPr/>
        </p:nvSpPr>
        <p:spPr>
          <a:xfrm>
            <a:off x="12185124" y="4780037"/>
            <a:ext cx="0" cy="2055966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990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61B69585-5CD5-3646-F408-C308C252779D}"/>
              </a:ext>
            </a:extLst>
          </p:cNvPr>
          <p:cNvSpPr txBox="1"/>
          <p:nvPr/>
        </p:nvSpPr>
        <p:spPr>
          <a:xfrm>
            <a:off x="12395200" y="6488666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EBB300"/>
                </a:solidFill>
              </a:rPr>
              <a:t>Maxime Brault,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>
                <a:solidFill>
                  <a:srgbClr val="EBB300"/>
                </a:solidFill>
              </a:rPr>
              <a:t>Enzo Vinh, Romain Belin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7944ED-0DBB-5738-FDFC-50075B6DED08}"/>
              </a:ext>
            </a:extLst>
          </p:cNvPr>
          <p:cNvSpPr/>
          <p:nvPr/>
        </p:nvSpPr>
        <p:spPr>
          <a:xfrm>
            <a:off x="-1145323" y="-3"/>
            <a:ext cx="9770145" cy="2055966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13F9B-AA6B-9241-B3A7-D5C18E6F0B69}"/>
              </a:ext>
            </a:extLst>
          </p:cNvPr>
          <p:cNvSpPr/>
          <p:nvPr/>
        </p:nvSpPr>
        <p:spPr>
          <a:xfrm>
            <a:off x="12192000" y="-1573536"/>
            <a:ext cx="12228673" cy="5204606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640EE2-22EA-F035-13EB-E6BE34783D68}"/>
              </a:ext>
            </a:extLst>
          </p:cNvPr>
          <p:cNvSpPr txBox="1"/>
          <p:nvPr/>
        </p:nvSpPr>
        <p:spPr>
          <a:xfrm>
            <a:off x="14458950" y="562066"/>
            <a:ext cx="77810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0" dirty="0">
                <a:solidFill>
                  <a:schemeClr val="bg1"/>
                </a:solidFill>
                <a:latin typeface="Bahnschrift"/>
              </a:rPr>
              <a:t>POINT POSITIFS 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96F3ED9-F249-3E3F-7527-53E097E7C9BC}"/>
              </a:ext>
            </a:extLst>
          </p:cNvPr>
          <p:cNvSpPr txBox="1"/>
          <p:nvPr/>
        </p:nvSpPr>
        <p:spPr>
          <a:xfrm>
            <a:off x="-8796069" y="4580628"/>
            <a:ext cx="879339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0">
                <a:solidFill>
                  <a:srgbClr val="EBB300"/>
                </a:solidFill>
                <a:latin typeface="Bahnschrift"/>
              </a:rPr>
              <a:t>POINT NEGATIFS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9010-16E6-476A-2F79-1C7DAA5E05EA}"/>
              </a:ext>
            </a:extLst>
          </p:cNvPr>
          <p:cNvSpPr/>
          <p:nvPr/>
        </p:nvSpPr>
        <p:spPr>
          <a:xfrm>
            <a:off x="3383546" y="4802035"/>
            <a:ext cx="9770145" cy="2055966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1E815B-6A51-66D5-3A31-137CC4F3BD2C}"/>
              </a:ext>
            </a:extLst>
          </p:cNvPr>
          <p:cNvSpPr txBox="1"/>
          <p:nvPr/>
        </p:nvSpPr>
        <p:spPr>
          <a:xfrm>
            <a:off x="2122099" y="2705819"/>
            <a:ext cx="794492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8800" dirty="0">
                <a:solidFill>
                  <a:srgbClr val="EBB300"/>
                </a:solidFill>
                <a:latin typeface="Bahnschrift"/>
                <a:ea typeface="Calibri"/>
                <a:cs typeface="Calibri"/>
              </a:rPr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3570519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61B69585-5CD5-3646-F408-C308C252779D}"/>
              </a:ext>
            </a:extLst>
          </p:cNvPr>
          <p:cNvSpPr txBox="1"/>
          <p:nvPr/>
        </p:nvSpPr>
        <p:spPr>
          <a:xfrm>
            <a:off x="12395200" y="6488666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EBB300"/>
                </a:solidFill>
              </a:rPr>
              <a:t>Maxime Brault,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>
                <a:solidFill>
                  <a:srgbClr val="EBB300"/>
                </a:solidFill>
              </a:rPr>
              <a:t>Enzo Vinh, Romain Belin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7944ED-0DBB-5738-FDFC-50075B6DED08}"/>
              </a:ext>
            </a:extLst>
          </p:cNvPr>
          <p:cNvSpPr/>
          <p:nvPr/>
        </p:nvSpPr>
        <p:spPr>
          <a:xfrm>
            <a:off x="-52644" y="-3"/>
            <a:ext cx="12243050" cy="2055966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13F9B-AA6B-9241-B3A7-D5C18E6F0B69}"/>
              </a:ext>
            </a:extLst>
          </p:cNvPr>
          <p:cNvSpPr/>
          <p:nvPr/>
        </p:nvSpPr>
        <p:spPr>
          <a:xfrm>
            <a:off x="12190406" y="-1574323"/>
            <a:ext cx="12228673" cy="5204606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640EE2-22EA-F035-13EB-E6BE34783D68}"/>
              </a:ext>
            </a:extLst>
          </p:cNvPr>
          <p:cNvSpPr txBox="1"/>
          <p:nvPr/>
        </p:nvSpPr>
        <p:spPr>
          <a:xfrm>
            <a:off x="14969705" y="732219"/>
            <a:ext cx="77810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0">
                <a:solidFill>
                  <a:schemeClr val="bg1"/>
                </a:solidFill>
                <a:latin typeface="Bahnschrift"/>
              </a:rPr>
              <a:t>POINT POSITIFS 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96F3ED9-F249-3E3F-7527-53E097E7C9BC}"/>
              </a:ext>
            </a:extLst>
          </p:cNvPr>
          <p:cNvSpPr txBox="1"/>
          <p:nvPr/>
        </p:nvSpPr>
        <p:spPr>
          <a:xfrm>
            <a:off x="-8796069" y="4580628"/>
            <a:ext cx="879339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0">
                <a:solidFill>
                  <a:srgbClr val="EBB300"/>
                </a:solidFill>
                <a:latin typeface="Bahnschrift"/>
              </a:rPr>
              <a:t>POINT NEGATIFS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9010-16E6-476A-2F79-1C7DAA5E05EA}"/>
              </a:ext>
            </a:extLst>
          </p:cNvPr>
          <p:cNvSpPr/>
          <p:nvPr/>
        </p:nvSpPr>
        <p:spPr>
          <a:xfrm>
            <a:off x="4866" y="4802035"/>
            <a:ext cx="12243052" cy="2055966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1E815B-6A51-66D5-3A31-137CC4F3BD2C}"/>
              </a:ext>
            </a:extLst>
          </p:cNvPr>
          <p:cNvSpPr txBox="1"/>
          <p:nvPr/>
        </p:nvSpPr>
        <p:spPr>
          <a:xfrm>
            <a:off x="2467156" y="2705819"/>
            <a:ext cx="7254817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8800" dirty="0">
                <a:solidFill>
                  <a:srgbClr val="EBB300"/>
                </a:solidFill>
                <a:latin typeface="Bahnschrift"/>
                <a:ea typeface="Calibri"/>
                <a:cs typeface="Calibri"/>
              </a:rPr>
              <a:t>CONCLUSION</a:t>
            </a: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9CE7339A-4BA9-633A-86AB-747BC6EED006}"/>
              </a:ext>
            </a:extLst>
          </p:cNvPr>
          <p:cNvSpPr txBox="1"/>
          <p:nvPr/>
        </p:nvSpPr>
        <p:spPr>
          <a:xfrm>
            <a:off x="224288" y="7378461"/>
            <a:ext cx="7254817" cy="415498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800" dirty="0">
                <a:solidFill>
                  <a:schemeClr val="bg1"/>
                </a:solidFill>
                <a:latin typeface="Bahnschrift"/>
                <a:ea typeface="Calibri"/>
                <a:cs typeface="Calibri"/>
              </a:rPr>
              <a:t>MERCI D'AVOIR ECOUTE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055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7944ED-0DBB-5738-FDFC-50075B6DED08}"/>
              </a:ext>
            </a:extLst>
          </p:cNvPr>
          <p:cNvSpPr/>
          <p:nvPr/>
        </p:nvSpPr>
        <p:spPr>
          <a:xfrm>
            <a:off x="-52644" y="-3"/>
            <a:ext cx="12243050" cy="6944267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13F9B-AA6B-9241-B3A7-D5C18E6F0B69}"/>
              </a:ext>
            </a:extLst>
          </p:cNvPr>
          <p:cNvSpPr/>
          <p:nvPr/>
        </p:nvSpPr>
        <p:spPr>
          <a:xfrm>
            <a:off x="12239999" y="-1581512"/>
            <a:ext cx="12228673" cy="5204606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640EE2-22EA-F035-13EB-E6BE34783D68}"/>
              </a:ext>
            </a:extLst>
          </p:cNvPr>
          <p:cNvSpPr txBox="1"/>
          <p:nvPr/>
        </p:nvSpPr>
        <p:spPr>
          <a:xfrm>
            <a:off x="14969705" y="732219"/>
            <a:ext cx="77810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0">
                <a:solidFill>
                  <a:schemeClr val="bg1"/>
                </a:solidFill>
                <a:latin typeface="Bahnschrift"/>
              </a:rPr>
              <a:t>POINT POSITIFS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9010-16E6-476A-2F79-1C7DAA5E05EA}"/>
              </a:ext>
            </a:extLst>
          </p:cNvPr>
          <p:cNvSpPr/>
          <p:nvPr/>
        </p:nvSpPr>
        <p:spPr>
          <a:xfrm>
            <a:off x="4866" y="186904"/>
            <a:ext cx="12185543" cy="6671097"/>
          </a:xfrm>
          <a:prstGeom prst="rect">
            <a:avLst/>
          </a:prstGeom>
          <a:solidFill>
            <a:srgbClr val="EBB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1E815B-6A51-66D5-3A31-137CC4F3BD2C}"/>
              </a:ext>
            </a:extLst>
          </p:cNvPr>
          <p:cNvSpPr txBox="1"/>
          <p:nvPr/>
        </p:nvSpPr>
        <p:spPr>
          <a:xfrm>
            <a:off x="2625307" y="2820838"/>
            <a:ext cx="821363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8800" dirty="0">
                <a:solidFill>
                  <a:srgbClr val="EBB300"/>
                </a:solidFill>
                <a:latin typeface="Bahnschrift"/>
                <a:ea typeface="Calibri"/>
                <a:cs typeface="Calibri"/>
              </a:rPr>
              <a:t>CONCLUSION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A9EA97-8BE3-913B-F0C2-9CAF630B0B43}"/>
              </a:ext>
            </a:extLst>
          </p:cNvPr>
          <p:cNvSpPr txBox="1"/>
          <p:nvPr/>
        </p:nvSpPr>
        <p:spPr>
          <a:xfrm>
            <a:off x="540590" y="1354347"/>
            <a:ext cx="7254817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800" dirty="0">
                <a:solidFill>
                  <a:schemeClr val="bg1"/>
                </a:solidFill>
                <a:latin typeface="Bahnschrift"/>
                <a:ea typeface="Calibri"/>
                <a:cs typeface="Calibri"/>
              </a:rPr>
              <a:t>MERCI D'AVOIR ECOUTE !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2E05D7-C8B0-1431-69B5-1003DC0750D2}"/>
              </a:ext>
            </a:extLst>
          </p:cNvPr>
          <p:cNvSpPr/>
          <p:nvPr/>
        </p:nvSpPr>
        <p:spPr>
          <a:xfrm>
            <a:off x="709356" y="345055"/>
            <a:ext cx="11495430" cy="86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9F1072-0C2C-F0EB-8AA6-9236CFE53BF6}"/>
              </a:ext>
            </a:extLst>
          </p:cNvPr>
          <p:cNvSpPr/>
          <p:nvPr/>
        </p:nvSpPr>
        <p:spPr>
          <a:xfrm>
            <a:off x="-555853" y="646979"/>
            <a:ext cx="7814827" cy="86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E5D5B-0A7A-EE91-D58E-86238B5BD555}"/>
              </a:ext>
            </a:extLst>
          </p:cNvPr>
          <p:cNvSpPr/>
          <p:nvPr/>
        </p:nvSpPr>
        <p:spPr>
          <a:xfrm>
            <a:off x="-656493" y="6340413"/>
            <a:ext cx="11495430" cy="86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F5A2F5-F8DD-AF88-B6BC-C922F59EBC6A}"/>
              </a:ext>
            </a:extLst>
          </p:cNvPr>
          <p:cNvSpPr/>
          <p:nvPr/>
        </p:nvSpPr>
        <p:spPr>
          <a:xfrm>
            <a:off x="3872374" y="6627960"/>
            <a:ext cx="8720601" cy="10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404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c348172-90c9-4ccd-a98e-68f8c40a087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A5D02B53415D4AAED8AC44DFDF3C45" ma:contentTypeVersion="7" ma:contentTypeDescription="Crée un document." ma:contentTypeScope="" ma:versionID="34de5d4c1f9d116c16775bdeded6c823">
  <xsd:schema xmlns:xsd="http://www.w3.org/2001/XMLSchema" xmlns:xs="http://www.w3.org/2001/XMLSchema" xmlns:p="http://schemas.microsoft.com/office/2006/metadata/properties" xmlns:ns3="1c348172-90c9-4ccd-a98e-68f8c40a087a" xmlns:ns4="c9ac13ad-67a2-4c76-a4b5-f6f8b9bb2a76" targetNamespace="http://schemas.microsoft.com/office/2006/metadata/properties" ma:root="true" ma:fieldsID="d53a7c7dffa5476f628b87249d5a8899" ns3:_="" ns4:_="">
    <xsd:import namespace="1c348172-90c9-4ccd-a98e-68f8c40a087a"/>
    <xsd:import namespace="c9ac13ad-67a2-4c76-a4b5-f6f8b9bb2a7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48172-90c9-4ccd-a98e-68f8c40a087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ac13ad-67a2-4c76-a4b5-f6f8b9bb2a7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4C2E58-B222-402C-9A9F-C495080C63CC}">
  <ds:schemaRefs>
    <ds:schemaRef ds:uri="http://purl.org/dc/elements/1.1/"/>
    <ds:schemaRef ds:uri="http://www.w3.org/XML/1998/namespace"/>
    <ds:schemaRef ds:uri="1c348172-90c9-4ccd-a98e-68f8c40a087a"/>
    <ds:schemaRef ds:uri="http://purl.org/dc/dcmitype/"/>
    <ds:schemaRef ds:uri="c9ac13ad-67a2-4c76-a4b5-f6f8b9bb2a76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F544566-9D87-47AF-A8C6-F2D8DCED3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FD6AFA-78CE-41BA-ABAE-97E15F33F6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348172-90c9-4ccd-a98e-68f8c40a087a"/>
    <ds:schemaRef ds:uri="c9ac13ad-67a2-4c76-a4b5-f6f8b9bb2a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124</Words>
  <Application>Microsoft Office PowerPoint</Application>
  <PresentationFormat>Grand écran</PresentationFormat>
  <Paragraphs>38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Belin</dc:creator>
  <cp:lastModifiedBy>Romain Belin</cp:lastModifiedBy>
  <cp:revision>247</cp:revision>
  <dcterms:created xsi:type="dcterms:W3CDTF">2023-12-02T18:08:57Z</dcterms:created>
  <dcterms:modified xsi:type="dcterms:W3CDTF">2023-12-04T09:36:54Z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0x01010062A5D02B53415D4AAED8AC44DFDF3C45</vt:lpwstr>
  </property>
</Properties>
</file>