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sldIdLst>
    <p:sldId id="256" r:id="rId2"/>
    <p:sldId id="257" r:id="rId3"/>
    <p:sldId id="258" r:id="rId4"/>
    <p:sldId id="259" r:id="rId5"/>
    <p:sldId id="269" r:id="rId6"/>
    <p:sldId id="264" r:id="rId7"/>
    <p:sldId id="265" r:id="rId8"/>
    <p:sldId id="260" r:id="rId9"/>
    <p:sldId id="261" r:id="rId10"/>
    <p:sldId id="266" r:id="rId11"/>
    <p:sldId id="263" r:id="rId12"/>
    <p:sldId id="262" r:id="rId13"/>
    <p:sldId id="270" r:id="rId14"/>
    <p:sldId id="268" r:id="rId15"/>
    <p:sldId id="267"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54"/>
  </p:normalViewPr>
  <p:slideViewPr>
    <p:cSldViewPr snapToGrid="0">
      <p:cViewPr varScale="1">
        <p:scale>
          <a:sx n="99" d="100"/>
          <a:sy n="99" d="100"/>
        </p:scale>
        <p:origin x="52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2469A-887D-FA46-93E7-791D0D8C96DA}"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fr-FR"/>
        </a:p>
      </dgm:t>
    </dgm:pt>
    <dgm:pt modelId="{27748965-375D-7D4E-8377-17B3DEB8698A}">
      <dgm:prSet phldrT="[Texte]" custT="1"/>
      <dgm:spPr/>
      <dgm:t>
        <a:bodyPr anchor="ctr"/>
        <a:lstStyle/>
        <a:p>
          <a:r>
            <a:rPr lang="fr-FR" sz="2500" b="0" i="0" dirty="0">
              <a:latin typeface="Avenir Next Medium" panose="020B0503020202020204" pitchFamily="34" charset="0"/>
            </a:rPr>
            <a:t>Bases de données non relationnelles (NoSQL)</a:t>
          </a:r>
        </a:p>
      </dgm:t>
    </dgm:pt>
    <dgm:pt modelId="{ABC6B8F6-B491-A942-ADB7-5593C379CD51}" type="parTrans" cxnId="{28F7AFF5-4967-B146-8ECA-A580E96F4676}">
      <dgm:prSet/>
      <dgm:spPr/>
      <dgm:t>
        <a:bodyPr/>
        <a:lstStyle/>
        <a:p>
          <a:endParaRPr lang="fr-FR"/>
        </a:p>
      </dgm:t>
    </dgm:pt>
    <dgm:pt modelId="{DDF17C87-685A-D446-98CB-E1B0C6F3547B}" type="sibTrans" cxnId="{28F7AFF5-4967-B146-8ECA-A580E96F4676}">
      <dgm:prSet/>
      <dgm:spPr/>
      <dgm:t>
        <a:bodyPr/>
        <a:lstStyle/>
        <a:p>
          <a:endParaRPr lang="fr-FR"/>
        </a:p>
      </dgm:t>
    </dgm:pt>
    <dgm:pt modelId="{8A3A7948-0FA4-6B4F-9A6A-B8955A3B8ED1}">
      <dgm:prSet phldrT="[Texte]" custT="1"/>
      <dgm:spPr/>
      <dgm:t>
        <a:bodyPr anchor="ctr"/>
        <a:lstStyle/>
        <a:p>
          <a:r>
            <a:rPr lang="fr-FR" sz="2500" b="0" i="0" dirty="0">
              <a:latin typeface="Avenir Next Medium" panose="020B0503020202020204" pitchFamily="34" charset="0"/>
            </a:rPr>
            <a:t>Sources supplémentaires</a:t>
          </a:r>
        </a:p>
      </dgm:t>
    </dgm:pt>
    <dgm:pt modelId="{B39055D6-FD77-5742-9849-1CCC7E3DDB11}" type="parTrans" cxnId="{9B90F93F-3341-F04A-A68A-AC38F52BD633}">
      <dgm:prSet/>
      <dgm:spPr/>
      <dgm:t>
        <a:bodyPr/>
        <a:lstStyle/>
        <a:p>
          <a:endParaRPr lang="fr-FR"/>
        </a:p>
      </dgm:t>
    </dgm:pt>
    <dgm:pt modelId="{4CB83F09-5971-DC47-9D47-6E6BD7D23D27}" type="sibTrans" cxnId="{9B90F93F-3341-F04A-A68A-AC38F52BD633}">
      <dgm:prSet/>
      <dgm:spPr/>
      <dgm:t>
        <a:bodyPr/>
        <a:lstStyle/>
        <a:p>
          <a:endParaRPr lang="fr-FR"/>
        </a:p>
      </dgm:t>
    </dgm:pt>
    <dgm:pt modelId="{63078917-AF62-EF4C-B751-9A96E17120BE}">
      <dgm:prSet phldrT="[Texte]" custT="1"/>
      <dgm:spPr/>
      <dgm:t>
        <a:bodyPr anchor="ctr"/>
        <a:lstStyle/>
        <a:p>
          <a:r>
            <a:rPr lang="fr-FR" sz="2500" b="0" i="0" dirty="0">
              <a:latin typeface="Avenir Next Medium" panose="020B0503020202020204" pitchFamily="34" charset="0"/>
            </a:rPr>
            <a:t>Caractéristiques comparées</a:t>
          </a:r>
        </a:p>
      </dgm:t>
    </dgm:pt>
    <dgm:pt modelId="{20FA18C5-D926-3144-B073-DA9A8B4AED99}" type="parTrans" cxnId="{D29FDB4A-6CD0-8449-8998-BDEF78FB1C86}">
      <dgm:prSet/>
      <dgm:spPr/>
      <dgm:t>
        <a:bodyPr/>
        <a:lstStyle/>
        <a:p>
          <a:endParaRPr lang="fr-FR"/>
        </a:p>
      </dgm:t>
    </dgm:pt>
    <dgm:pt modelId="{73A6DEF1-63D5-C14A-A045-A0C06285220E}" type="sibTrans" cxnId="{D29FDB4A-6CD0-8449-8998-BDEF78FB1C86}">
      <dgm:prSet/>
      <dgm:spPr/>
      <dgm:t>
        <a:bodyPr/>
        <a:lstStyle/>
        <a:p>
          <a:endParaRPr lang="fr-FR"/>
        </a:p>
      </dgm:t>
    </dgm:pt>
    <dgm:pt modelId="{75A91C78-B5E2-174C-A252-EBD12B50A55C}">
      <dgm:prSet phldrT="[Texte]" custT="1"/>
      <dgm:spPr/>
      <dgm:t>
        <a:bodyPr anchor="ctr"/>
        <a:lstStyle/>
        <a:p>
          <a:r>
            <a:rPr lang="fr-FR" sz="2500" b="0" i="0" dirty="0">
              <a:latin typeface="Avenir Next Medium" panose="020B0503020202020204" pitchFamily="34" charset="0"/>
            </a:rPr>
            <a:t>Choix entre les bases de données relationnelles et NoSQL</a:t>
          </a:r>
        </a:p>
      </dgm:t>
    </dgm:pt>
    <dgm:pt modelId="{9A04C97F-38B3-6C43-BE05-EEDAC73BCEEE}" type="parTrans" cxnId="{71D89A60-30CB-7D4F-A8E7-D3CA9E4A2698}">
      <dgm:prSet/>
      <dgm:spPr/>
      <dgm:t>
        <a:bodyPr/>
        <a:lstStyle/>
        <a:p>
          <a:endParaRPr lang="fr-FR"/>
        </a:p>
      </dgm:t>
    </dgm:pt>
    <dgm:pt modelId="{4DC4CEBA-4BC6-EE47-85DF-C7B667DB7676}" type="sibTrans" cxnId="{71D89A60-30CB-7D4F-A8E7-D3CA9E4A2698}">
      <dgm:prSet/>
      <dgm:spPr/>
      <dgm:t>
        <a:bodyPr/>
        <a:lstStyle/>
        <a:p>
          <a:endParaRPr lang="fr-FR"/>
        </a:p>
      </dgm:t>
    </dgm:pt>
    <dgm:pt modelId="{7FE39EEA-64F6-2244-944D-56F587AFCEA6}">
      <dgm:prSet phldrT="[Texte]" custT="1"/>
      <dgm:spPr/>
      <dgm:t>
        <a:bodyPr anchor="ctr"/>
        <a:lstStyle/>
        <a:p>
          <a:r>
            <a:rPr lang="fr-FR" sz="2500" b="0" i="0" dirty="0">
              <a:latin typeface="Avenir Next Medium" panose="020B0503020202020204" pitchFamily="34" charset="0"/>
            </a:rPr>
            <a:t>Perspectives et Conclusion</a:t>
          </a:r>
        </a:p>
      </dgm:t>
    </dgm:pt>
    <dgm:pt modelId="{C64CFE95-2B49-A749-86C2-3F849316595C}" type="parTrans" cxnId="{C6E97511-D269-3A41-A5CF-A80E6D454CE3}">
      <dgm:prSet/>
      <dgm:spPr/>
      <dgm:t>
        <a:bodyPr/>
        <a:lstStyle/>
        <a:p>
          <a:endParaRPr lang="fr-FR"/>
        </a:p>
      </dgm:t>
    </dgm:pt>
    <dgm:pt modelId="{42244A9B-1FA4-AA4A-A0BD-D90197D8CBBE}" type="sibTrans" cxnId="{C6E97511-D269-3A41-A5CF-A80E6D454CE3}">
      <dgm:prSet/>
      <dgm:spPr/>
      <dgm:t>
        <a:bodyPr/>
        <a:lstStyle/>
        <a:p>
          <a:endParaRPr lang="fr-FR"/>
        </a:p>
      </dgm:t>
    </dgm:pt>
    <dgm:pt modelId="{57F61325-1A16-B14E-AB81-BDC30A3FB66E}">
      <dgm:prSet custT="1"/>
      <dgm:spPr/>
      <dgm:t>
        <a:bodyPr anchor="ctr"/>
        <a:lstStyle/>
        <a:p>
          <a:r>
            <a:rPr lang="fr-FR" sz="2500" b="0" i="0" dirty="0">
              <a:latin typeface="Avenir Next Medium" panose="020B0503020202020204" pitchFamily="34" charset="0"/>
            </a:rPr>
            <a:t>Introduction</a:t>
          </a:r>
        </a:p>
      </dgm:t>
    </dgm:pt>
    <dgm:pt modelId="{F8B6DFD4-FFDE-8048-9147-2946F3D9895B}" type="parTrans" cxnId="{CAEF34B2-7CEB-5449-A2CC-E18A50B656E4}">
      <dgm:prSet/>
      <dgm:spPr/>
      <dgm:t>
        <a:bodyPr/>
        <a:lstStyle/>
        <a:p>
          <a:endParaRPr lang="fr-FR"/>
        </a:p>
      </dgm:t>
    </dgm:pt>
    <dgm:pt modelId="{7089A692-A61A-F44F-906A-F6037CEF9A42}" type="sibTrans" cxnId="{CAEF34B2-7CEB-5449-A2CC-E18A50B656E4}">
      <dgm:prSet/>
      <dgm:spPr/>
      <dgm:t>
        <a:bodyPr/>
        <a:lstStyle/>
        <a:p>
          <a:endParaRPr lang="fr-FR"/>
        </a:p>
      </dgm:t>
    </dgm:pt>
    <dgm:pt modelId="{D00D6F2D-9021-D249-8127-E3C210AE0EE6}">
      <dgm:prSet phldrT="[Texte]" custT="1"/>
      <dgm:spPr/>
      <dgm:t>
        <a:bodyPr anchor="ctr"/>
        <a:lstStyle/>
        <a:p>
          <a:r>
            <a:rPr lang="fr-FR" sz="2500" b="0" i="0" dirty="0">
              <a:latin typeface="Avenir Next Medium" panose="020B0503020202020204" pitchFamily="34" charset="0"/>
            </a:rPr>
            <a:t>Bases de données relationnelles</a:t>
          </a:r>
        </a:p>
      </dgm:t>
    </dgm:pt>
    <dgm:pt modelId="{62B7859E-A1A4-0F4B-844D-8FD4CCE747D6}" type="parTrans" cxnId="{6C6E4A15-D1ED-814E-8B35-8271B2878EB7}">
      <dgm:prSet/>
      <dgm:spPr/>
      <dgm:t>
        <a:bodyPr/>
        <a:lstStyle/>
        <a:p>
          <a:endParaRPr lang="fr-FR"/>
        </a:p>
      </dgm:t>
    </dgm:pt>
    <dgm:pt modelId="{1BD2C392-CC12-AB46-BC71-1BBF2540FBEB}" type="sibTrans" cxnId="{6C6E4A15-D1ED-814E-8B35-8271B2878EB7}">
      <dgm:prSet/>
      <dgm:spPr/>
      <dgm:t>
        <a:bodyPr/>
        <a:lstStyle/>
        <a:p>
          <a:endParaRPr lang="fr-FR"/>
        </a:p>
      </dgm:t>
    </dgm:pt>
    <dgm:pt modelId="{0DB65C34-298F-B046-99EC-D76C234C59EB}" type="pres">
      <dgm:prSet presAssocID="{B882469A-887D-FA46-93E7-791D0D8C96DA}" presName="vert0" presStyleCnt="0">
        <dgm:presLayoutVars>
          <dgm:dir/>
          <dgm:animOne val="branch"/>
          <dgm:animLvl val="lvl"/>
        </dgm:presLayoutVars>
      </dgm:prSet>
      <dgm:spPr/>
    </dgm:pt>
    <dgm:pt modelId="{760663D8-82CF-0541-AD14-F521F691F928}" type="pres">
      <dgm:prSet presAssocID="{57F61325-1A16-B14E-AB81-BDC30A3FB66E}" presName="thickLine" presStyleLbl="alignNode1" presStyleIdx="0" presStyleCnt="7"/>
      <dgm:spPr/>
    </dgm:pt>
    <dgm:pt modelId="{38EFDBDC-A751-4148-B08E-AB303A629955}" type="pres">
      <dgm:prSet presAssocID="{57F61325-1A16-B14E-AB81-BDC30A3FB66E}" presName="horz1" presStyleCnt="0"/>
      <dgm:spPr/>
    </dgm:pt>
    <dgm:pt modelId="{91D71269-4E3E-3549-835C-6D0B7EACAFB7}" type="pres">
      <dgm:prSet presAssocID="{57F61325-1A16-B14E-AB81-BDC30A3FB66E}" presName="tx1" presStyleLbl="revTx" presStyleIdx="0" presStyleCnt="7"/>
      <dgm:spPr/>
    </dgm:pt>
    <dgm:pt modelId="{95499227-8E6D-9F4F-8B07-EB879D6E51B5}" type="pres">
      <dgm:prSet presAssocID="{57F61325-1A16-B14E-AB81-BDC30A3FB66E}" presName="vert1" presStyleCnt="0"/>
      <dgm:spPr/>
    </dgm:pt>
    <dgm:pt modelId="{15BA5473-280B-C94A-A7D8-D24AAABEAFC6}" type="pres">
      <dgm:prSet presAssocID="{D00D6F2D-9021-D249-8127-E3C210AE0EE6}" presName="thickLine" presStyleLbl="alignNode1" presStyleIdx="1" presStyleCnt="7"/>
      <dgm:spPr/>
    </dgm:pt>
    <dgm:pt modelId="{E34616AC-B61D-D04F-B107-4FA4457E1D39}" type="pres">
      <dgm:prSet presAssocID="{D00D6F2D-9021-D249-8127-E3C210AE0EE6}" presName="horz1" presStyleCnt="0"/>
      <dgm:spPr/>
    </dgm:pt>
    <dgm:pt modelId="{744C6751-EDB8-1B4C-9175-02246A6EC652}" type="pres">
      <dgm:prSet presAssocID="{D00D6F2D-9021-D249-8127-E3C210AE0EE6}" presName="tx1" presStyleLbl="revTx" presStyleIdx="1" presStyleCnt="7"/>
      <dgm:spPr/>
    </dgm:pt>
    <dgm:pt modelId="{E88354E7-AC88-3B47-8A6C-47197E54516A}" type="pres">
      <dgm:prSet presAssocID="{D00D6F2D-9021-D249-8127-E3C210AE0EE6}" presName="vert1" presStyleCnt="0"/>
      <dgm:spPr/>
    </dgm:pt>
    <dgm:pt modelId="{25753BD7-9A43-D24C-9B7D-81DA8EF5FE48}" type="pres">
      <dgm:prSet presAssocID="{27748965-375D-7D4E-8377-17B3DEB8698A}" presName="thickLine" presStyleLbl="alignNode1" presStyleIdx="2" presStyleCnt="7"/>
      <dgm:spPr/>
    </dgm:pt>
    <dgm:pt modelId="{9210C09B-7764-9147-8EE2-969EF9DD81EF}" type="pres">
      <dgm:prSet presAssocID="{27748965-375D-7D4E-8377-17B3DEB8698A}" presName="horz1" presStyleCnt="0"/>
      <dgm:spPr/>
    </dgm:pt>
    <dgm:pt modelId="{32B1BA67-6B51-F742-B674-B80563D48226}" type="pres">
      <dgm:prSet presAssocID="{27748965-375D-7D4E-8377-17B3DEB8698A}" presName="tx1" presStyleLbl="revTx" presStyleIdx="2" presStyleCnt="7"/>
      <dgm:spPr/>
    </dgm:pt>
    <dgm:pt modelId="{7EE40E51-9593-9044-AB90-8DD8F172E38C}" type="pres">
      <dgm:prSet presAssocID="{27748965-375D-7D4E-8377-17B3DEB8698A}" presName="vert1" presStyleCnt="0"/>
      <dgm:spPr/>
    </dgm:pt>
    <dgm:pt modelId="{993DF835-AAFD-3940-9947-B5335D74D1F5}" type="pres">
      <dgm:prSet presAssocID="{63078917-AF62-EF4C-B751-9A96E17120BE}" presName="thickLine" presStyleLbl="alignNode1" presStyleIdx="3" presStyleCnt="7"/>
      <dgm:spPr/>
    </dgm:pt>
    <dgm:pt modelId="{19E57E32-A00B-924F-86A1-E14A93FB30F0}" type="pres">
      <dgm:prSet presAssocID="{63078917-AF62-EF4C-B751-9A96E17120BE}" presName="horz1" presStyleCnt="0"/>
      <dgm:spPr/>
    </dgm:pt>
    <dgm:pt modelId="{F66623D0-8E90-894A-8497-9069371BD78F}" type="pres">
      <dgm:prSet presAssocID="{63078917-AF62-EF4C-B751-9A96E17120BE}" presName="tx1" presStyleLbl="revTx" presStyleIdx="3" presStyleCnt="7"/>
      <dgm:spPr/>
    </dgm:pt>
    <dgm:pt modelId="{4CEAFE0B-F0FE-8B4F-882D-67D319D25ECB}" type="pres">
      <dgm:prSet presAssocID="{63078917-AF62-EF4C-B751-9A96E17120BE}" presName="vert1" presStyleCnt="0"/>
      <dgm:spPr/>
    </dgm:pt>
    <dgm:pt modelId="{6D0AC267-8262-D24D-A8AB-C44E61FFA96B}" type="pres">
      <dgm:prSet presAssocID="{75A91C78-B5E2-174C-A252-EBD12B50A55C}" presName="thickLine" presStyleLbl="alignNode1" presStyleIdx="4" presStyleCnt="7"/>
      <dgm:spPr/>
    </dgm:pt>
    <dgm:pt modelId="{22642A16-1FA0-1C4B-A590-9E5B7D373894}" type="pres">
      <dgm:prSet presAssocID="{75A91C78-B5E2-174C-A252-EBD12B50A55C}" presName="horz1" presStyleCnt="0"/>
      <dgm:spPr/>
    </dgm:pt>
    <dgm:pt modelId="{F4BE9110-5435-8548-9649-24BE2EBFA122}" type="pres">
      <dgm:prSet presAssocID="{75A91C78-B5E2-174C-A252-EBD12B50A55C}" presName="tx1" presStyleLbl="revTx" presStyleIdx="4" presStyleCnt="7"/>
      <dgm:spPr/>
    </dgm:pt>
    <dgm:pt modelId="{99285496-7199-ED47-9E8F-C62E624D1C75}" type="pres">
      <dgm:prSet presAssocID="{75A91C78-B5E2-174C-A252-EBD12B50A55C}" presName="vert1" presStyleCnt="0"/>
      <dgm:spPr/>
    </dgm:pt>
    <dgm:pt modelId="{1493AC54-5D23-F341-B12C-0AF2A3DA0777}" type="pres">
      <dgm:prSet presAssocID="{7FE39EEA-64F6-2244-944D-56F587AFCEA6}" presName="thickLine" presStyleLbl="alignNode1" presStyleIdx="5" presStyleCnt="7"/>
      <dgm:spPr/>
    </dgm:pt>
    <dgm:pt modelId="{0899B353-2D3E-CA48-B814-F987768E21B3}" type="pres">
      <dgm:prSet presAssocID="{7FE39EEA-64F6-2244-944D-56F587AFCEA6}" presName="horz1" presStyleCnt="0"/>
      <dgm:spPr/>
    </dgm:pt>
    <dgm:pt modelId="{18CBC708-3CF1-9B46-B210-955B26A2FA37}" type="pres">
      <dgm:prSet presAssocID="{7FE39EEA-64F6-2244-944D-56F587AFCEA6}" presName="tx1" presStyleLbl="revTx" presStyleIdx="5" presStyleCnt="7"/>
      <dgm:spPr/>
    </dgm:pt>
    <dgm:pt modelId="{96C8E5A9-4809-3B41-8B1D-303E90714F27}" type="pres">
      <dgm:prSet presAssocID="{7FE39EEA-64F6-2244-944D-56F587AFCEA6}" presName="vert1" presStyleCnt="0"/>
      <dgm:spPr/>
    </dgm:pt>
    <dgm:pt modelId="{BC8BAE60-9127-A743-82E6-6DCAAF270ACC}" type="pres">
      <dgm:prSet presAssocID="{8A3A7948-0FA4-6B4F-9A6A-B8955A3B8ED1}" presName="thickLine" presStyleLbl="alignNode1" presStyleIdx="6" presStyleCnt="7"/>
      <dgm:spPr/>
    </dgm:pt>
    <dgm:pt modelId="{201C960F-4EAC-9A4F-BA24-A9EB8B0993F3}" type="pres">
      <dgm:prSet presAssocID="{8A3A7948-0FA4-6B4F-9A6A-B8955A3B8ED1}" presName="horz1" presStyleCnt="0"/>
      <dgm:spPr/>
    </dgm:pt>
    <dgm:pt modelId="{61B16683-8CB0-8E4F-A94F-5C0E94BF1CDF}" type="pres">
      <dgm:prSet presAssocID="{8A3A7948-0FA4-6B4F-9A6A-B8955A3B8ED1}" presName="tx1" presStyleLbl="revTx" presStyleIdx="6" presStyleCnt="7"/>
      <dgm:spPr/>
    </dgm:pt>
    <dgm:pt modelId="{A9D4C1A2-87EC-9F49-9413-13EB58326529}" type="pres">
      <dgm:prSet presAssocID="{8A3A7948-0FA4-6B4F-9A6A-B8955A3B8ED1}" presName="vert1" presStyleCnt="0"/>
      <dgm:spPr/>
    </dgm:pt>
  </dgm:ptLst>
  <dgm:cxnLst>
    <dgm:cxn modelId="{7E94C004-47EF-4945-B399-953854A157A1}" type="presOf" srcId="{B882469A-887D-FA46-93E7-791D0D8C96DA}" destId="{0DB65C34-298F-B046-99EC-D76C234C59EB}" srcOrd="0" destOrd="0" presId="urn:microsoft.com/office/officeart/2008/layout/LinedList"/>
    <dgm:cxn modelId="{07E39B08-E336-BA4B-8994-E835E0AD0680}" type="presOf" srcId="{7FE39EEA-64F6-2244-944D-56F587AFCEA6}" destId="{18CBC708-3CF1-9B46-B210-955B26A2FA37}" srcOrd="0" destOrd="0" presId="urn:microsoft.com/office/officeart/2008/layout/LinedList"/>
    <dgm:cxn modelId="{C6E97511-D269-3A41-A5CF-A80E6D454CE3}" srcId="{B882469A-887D-FA46-93E7-791D0D8C96DA}" destId="{7FE39EEA-64F6-2244-944D-56F587AFCEA6}" srcOrd="5" destOrd="0" parTransId="{C64CFE95-2B49-A749-86C2-3F849316595C}" sibTransId="{42244A9B-1FA4-AA4A-A0BD-D90197D8CBBE}"/>
    <dgm:cxn modelId="{6C6E4A15-D1ED-814E-8B35-8271B2878EB7}" srcId="{B882469A-887D-FA46-93E7-791D0D8C96DA}" destId="{D00D6F2D-9021-D249-8127-E3C210AE0EE6}" srcOrd="1" destOrd="0" parTransId="{62B7859E-A1A4-0F4B-844D-8FD4CCE747D6}" sibTransId="{1BD2C392-CC12-AB46-BC71-1BBF2540FBEB}"/>
    <dgm:cxn modelId="{D3CB4F3F-3C40-8A4A-9035-B625AB3DE660}" type="presOf" srcId="{63078917-AF62-EF4C-B751-9A96E17120BE}" destId="{F66623D0-8E90-894A-8497-9069371BD78F}" srcOrd="0" destOrd="0" presId="urn:microsoft.com/office/officeart/2008/layout/LinedList"/>
    <dgm:cxn modelId="{9B90F93F-3341-F04A-A68A-AC38F52BD633}" srcId="{B882469A-887D-FA46-93E7-791D0D8C96DA}" destId="{8A3A7948-0FA4-6B4F-9A6A-B8955A3B8ED1}" srcOrd="6" destOrd="0" parTransId="{B39055D6-FD77-5742-9849-1CCC7E3DDB11}" sibTransId="{4CB83F09-5971-DC47-9D47-6E6BD7D23D27}"/>
    <dgm:cxn modelId="{D29FDB4A-6CD0-8449-8998-BDEF78FB1C86}" srcId="{B882469A-887D-FA46-93E7-791D0D8C96DA}" destId="{63078917-AF62-EF4C-B751-9A96E17120BE}" srcOrd="3" destOrd="0" parTransId="{20FA18C5-D926-3144-B073-DA9A8B4AED99}" sibTransId="{73A6DEF1-63D5-C14A-A045-A0C06285220E}"/>
    <dgm:cxn modelId="{47BFD64D-4E12-BB48-A051-308194C39036}" type="presOf" srcId="{57F61325-1A16-B14E-AB81-BDC30A3FB66E}" destId="{91D71269-4E3E-3549-835C-6D0B7EACAFB7}" srcOrd="0" destOrd="0" presId="urn:microsoft.com/office/officeart/2008/layout/LinedList"/>
    <dgm:cxn modelId="{71D89A60-30CB-7D4F-A8E7-D3CA9E4A2698}" srcId="{B882469A-887D-FA46-93E7-791D0D8C96DA}" destId="{75A91C78-B5E2-174C-A252-EBD12B50A55C}" srcOrd="4" destOrd="0" parTransId="{9A04C97F-38B3-6C43-BE05-EEDAC73BCEEE}" sibTransId="{4DC4CEBA-4BC6-EE47-85DF-C7B667DB7676}"/>
    <dgm:cxn modelId="{C5859A6A-DD22-B649-91DE-DBBD9067F535}" type="presOf" srcId="{8A3A7948-0FA4-6B4F-9A6A-B8955A3B8ED1}" destId="{61B16683-8CB0-8E4F-A94F-5C0E94BF1CDF}" srcOrd="0" destOrd="0" presId="urn:microsoft.com/office/officeart/2008/layout/LinedList"/>
    <dgm:cxn modelId="{BE98F46D-40AE-D043-8F8E-CC6597A0AEA4}" type="presOf" srcId="{27748965-375D-7D4E-8377-17B3DEB8698A}" destId="{32B1BA67-6B51-F742-B674-B80563D48226}" srcOrd="0" destOrd="0" presId="urn:microsoft.com/office/officeart/2008/layout/LinedList"/>
    <dgm:cxn modelId="{515EE37B-345C-8A48-8BFB-22BA23C19558}" type="presOf" srcId="{D00D6F2D-9021-D249-8127-E3C210AE0EE6}" destId="{744C6751-EDB8-1B4C-9175-02246A6EC652}" srcOrd="0" destOrd="0" presId="urn:microsoft.com/office/officeart/2008/layout/LinedList"/>
    <dgm:cxn modelId="{CAEF34B2-7CEB-5449-A2CC-E18A50B656E4}" srcId="{B882469A-887D-FA46-93E7-791D0D8C96DA}" destId="{57F61325-1A16-B14E-AB81-BDC30A3FB66E}" srcOrd="0" destOrd="0" parTransId="{F8B6DFD4-FFDE-8048-9147-2946F3D9895B}" sibTransId="{7089A692-A61A-F44F-906A-F6037CEF9A42}"/>
    <dgm:cxn modelId="{5DE189E1-87E1-0B47-AAB9-8B26A3418E19}" type="presOf" srcId="{75A91C78-B5E2-174C-A252-EBD12B50A55C}" destId="{F4BE9110-5435-8548-9649-24BE2EBFA122}" srcOrd="0" destOrd="0" presId="urn:microsoft.com/office/officeart/2008/layout/LinedList"/>
    <dgm:cxn modelId="{28F7AFF5-4967-B146-8ECA-A580E96F4676}" srcId="{B882469A-887D-FA46-93E7-791D0D8C96DA}" destId="{27748965-375D-7D4E-8377-17B3DEB8698A}" srcOrd="2" destOrd="0" parTransId="{ABC6B8F6-B491-A942-ADB7-5593C379CD51}" sibTransId="{DDF17C87-685A-D446-98CB-E1B0C6F3547B}"/>
    <dgm:cxn modelId="{8083540E-D4C3-F24E-91CD-E2E15ECAF7CD}" type="presParOf" srcId="{0DB65C34-298F-B046-99EC-D76C234C59EB}" destId="{760663D8-82CF-0541-AD14-F521F691F928}" srcOrd="0" destOrd="0" presId="urn:microsoft.com/office/officeart/2008/layout/LinedList"/>
    <dgm:cxn modelId="{AF876CE7-ACE6-A042-8BE2-D8804EEDA836}" type="presParOf" srcId="{0DB65C34-298F-B046-99EC-D76C234C59EB}" destId="{38EFDBDC-A751-4148-B08E-AB303A629955}" srcOrd="1" destOrd="0" presId="urn:microsoft.com/office/officeart/2008/layout/LinedList"/>
    <dgm:cxn modelId="{45A6898D-84D2-FB45-979B-1B3FEBC0F7ED}" type="presParOf" srcId="{38EFDBDC-A751-4148-B08E-AB303A629955}" destId="{91D71269-4E3E-3549-835C-6D0B7EACAFB7}" srcOrd="0" destOrd="0" presId="urn:microsoft.com/office/officeart/2008/layout/LinedList"/>
    <dgm:cxn modelId="{4A230F29-3106-D345-9FCD-6CF63D0AA66D}" type="presParOf" srcId="{38EFDBDC-A751-4148-B08E-AB303A629955}" destId="{95499227-8E6D-9F4F-8B07-EB879D6E51B5}" srcOrd="1" destOrd="0" presId="urn:microsoft.com/office/officeart/2008/layout/LinedList"/>
    <dgm:cxn modelId="{890D5967-2C66-9141-8EF6-FA2B395A2EAF}" type="presParOf" srcId="{0DB65C34-298F-B046-99EC-D76C234C59EB}" destId="{15BA5473-280B-C94A-A7D8-D24AAABEAFC6}" srcOrd="2" destOrd="0" presId="urn:microsoft.com/office/officeart/2008/layout/LinedList"/>
    <dgm:cxn modelId="{39B82643-65DE-3D4E-AEB1-7B307863E1F9}" type="presParOf" srcId="{0DB65C34-298F-B046-99EC-D76C234C59EB}" destId="{E34616AC-B61D-D04F-B107-4FA4457E1D39}" srcOrd="3" destOrd="0" presId="urn:microsoft.com/office/officeart/2008/layout/LinedList"/>
    <dgm:cxn modelId="{7F828C53-907A-D44F-949E-247F3014CC22}" type="presParOf" srcId="{E34616AC-B61D-D04F-B107-4FA4457E1D39}" destId="{744C6751-EDB8-1B4C-9175-02246A6EC652}" srcOrd="0" destOrd="0" presId="urn:microsoft.com/office/officeart/2008/layout/LinedList"/>
    <dgm:cxn modelId="{64EC57F9-340D-C540-9B00-9D0EA445EEAF}" type="presParOf" srcId="{E34616AC-B61D-D04F-B107-4FA4457E1D39}" destId="{E88354E7-AC88-3B47-8A6C-47197E54516A}" srcOrd="1" destOrd="0" presId="urn:microsoft.com/office/officeart/2008/layout/LinedList"/>
    <dgm:cxn modelId="{5282890C-2FDC-BC4D-82F9-DD177378B01D}" type="presParOf" srcId="{0DB65C34-298F-B046-99EC-D76C234C59EB}" destId="{25753BD7-9A43-D24C-9B7D-81DA8EF5FE48}" srcOrd="4" destOrd="0" presId="urn:microsoft.com/office/officeart/2008/layout/LinedList"/>
    <dgm:cxn modelId="{6E28D89D-7319-FA44-A0DE-D8090540C4B3}" type="presParOf" srcId="{0DB65C34-298F-B046-99EC-D76C234C59EB}" destId="{9210C09B-7764-9147-8EE2-969EF9DD81EF}" srcOrd="5" destOrd="0" presId="urn:microsoft.com/office/officeart/2008/layout/LinedList"/>
    <dgm:cxn modelId="{1B9EEE02-7D62-5646-BB4A-5A30499037E8}" type="presParOf" srcId="{9210C09B-7764-9147-8EE2-969EF9DD81EF}" destId="{32B1BA67-6B51-F742-B674-B80563D48226}" srcOrd="0" destOrd="0" presId="urn:microsoft.com/office/officeart/2008/layout/LinedList"/>
    <dgm:cxn modelId="{0E4E6729-75DC-9240-95A6-9D4595DF6C4B}" type="presParOf" srcId="{9210C09B-7764-9147-8EE2-969EF9DD81EF}" destId="{7EE40E51-9593-9044-AB90-8DD8F172E38C}" srcOrd="1" destOrd="0" presId="urn:microsoft.com/office/officeart/2008/layout/LinedList"/>
    <dgm:cxn modelId="{73232A8B-BB5C-2549-897A-7DC2B8F0C9EA}" type="presParOf" srcId="{0DB65C34-298F-B046-99EC-D76C234C59EB}" destId="{993DF835-AAFD-3940-9947-B5335D74D1F5}" srcOrd="6" destOrd="0" presId="urn:microsoft.com/office/officeart/2008/layout/LinedList"/>
    <dgm:cxn modelId="{A51233FB-9440-7549-93FA-2E15635ABA91}" type="presParOf" srcId="{0DB65C34-298F-B046-99EC-D76C234C59EB}" destId="{19E57E32-A00B-924F-86A1-E14A93FB30F0}" srcOrd="7" destOrd="0" presId="urn:microsoft.com/office/officeart/2008/layout/LinedList"/>
    <dgm:cxn modelId="{A3524426-84D0-FA41-9321-D5B49B8CF533}" type="presParOf" srcId="{19E57E32-A00B-924F-86A1-E14A93FB30F0}" destId="{F66623D0-8E90-894A-8497-9069371BD78F}" srcOrd="0" destOrd="0" presId="urn:microsoft.com/office/officeart/2008/layout/LinedList"/>
    <dgm:cxn modelId="{A615F681-9205-A04E-B85C-715E6BE905B2}" type="presParOf" srcId="{19E57E32-A00B-924F-86A1-E14A93FB30F0}" destId="{4CEAFE0B-F0FE-8B4F-882D-67D319D25ECB}" srcOrd="1" destOrd="0" presId="urn:microsoft.com/office/officeart/2008/layout/LinedList"/>
    <dgm:cxn modelId="{B76B6A0E-3651-C847-AEDA-6C1EC7A2D256}" type="presParOf" srcId="{0DB65C34-298F-B046-99EC-D76C234C59EB}" destId="{6D0AC267-8262-D24D-A8AB-C44E61FFA96B}" srcOrd="8" destOrd="0" presId="urn:microsoft.com/office/officeart/2008/layout/LinedList"/>
    <dgm:cxn modelId="{ABF99E36-2452-634C-B1F1-AB059E9F1E0B}" type="presParOf" srcId="{0DB65C34-298F-B046-99EC-D76C234C59EB}" destId="{22642A16-1FA0-1C4B-A590-9E5B7D373894}" srcOrd="9" destOrd="0" presId="urn:microsoft.com/office/officeart/2008/layout/LinedList"/>
    <dgm:cxn modelId="{BF422DA6-A2E1-AB49-A9BE-54F808EBFC78}" type="presParOf" srcId="{22642A16-1FA0-1C4B-A590-9E5B7D373894}" destId="{F4BE9110-5435-8548-9649-24BE2EBFA122}" srcOrd="0" destOrd="0" presId="urn:microsoft.com/office/officeart/2008/layout/LinedList"/>
    <dgm:cxn modelId="{AE0F662F-02E0-8E40-AB98-1DF1827A00A9}" type="presParOf" srcId="{22642A16-1FA0-1C4B-A590-9E5B7D373894}" destId="{99285496-7199-ED47-9E8F-C62E624D1C75}" srcOrd="1" destOrd="0" presId="urn:microsoft.com/office/officeart/2008/layout/LinedList"/>
    <dgm:cxn modelId="{B005A7FD-807E-CA41-A9B9-58AF1EA8159D}" type="presParOf" srcId="{0DB65C34-298F-B046-99EC-D76C234C59EB}" destId="{1493AC54-5D23-F341-B12C-0AF2A3DA0777}" srcOrd="10" destOrd="0" presId="urn:microsoft.com/office/officeart/2008/layout/LinedList"/>
    <dgm:cxn modelId="{901FE82E-8BD1-224F-93E1-3F34D240EDAE}" type="presParOf" srcId="{0DB65C34-298F-B046-99EC-D76C234C59EB}" destId="{0899B353-2D3E-CA48-B814-F987768E21B3}" srcOrd="11" destOrd="0" presId="urn:microsoft.com/office/officeart/2008/layout/LinedList"/>
    <dgm:cxn modelId="{2763984C-0F6C-BF40-8A52-AE916E39369A}" type="presParOf" srcId="{0899B353-2D3E-CA48-B814-F987768E21B3}" destId="{18CBC708-3CF1-9B46-B210-955B26A2FA37}" srcOrd="0" destOrd="0" presId="urn:microsoft.com/office/officeart/2008/layout/LinedList"/>
    <dgm:cxn modelId="{D0723A4A-7709-984B-AA9A-EE8176570878}" type="presParOf" srcId="{0899B353-2D3E-CA48-B814-F987768E21B3}" destId="{96C8E5A9-4809-3B41-8B1D-303E90714F27}" srcOrd="1" destOrd="0" presId="urn:microsoft.com/office/officeart/2008/layout/LinedList"/>
    <dgm:cxn modelId="{700C1300-8C89-D042-B588-C1FCDFBBFABC}" type="presParOf" srcId="{0DB65C34-298F-B046-99EC-D76C234C59EB}" destId="{BC8BAE60-9127-A743-82E6-6DCAAF270ACC}" srcOrd="12" destOrd="0" presId="urn:microsoft.com/office/officeart/2008/layout/LinedList"/>
    <dgm:cxn modelId="{94CC7305-347E-1347-9818-AA202C42CB8E}" type="presParOf" srcId="{0DB65C34-298F-B046-99EC-D76C234C59EB}" destId="{201C960F-4EAC-9A4F-BA24-A9EB8B0993F3}" srcOrd="13" destOrd="0" presId="urn:microsoft.com/office/officeart/2008/layout/LinedList"/>
    <dgm:cxn modelId="{2AE3D01B-0949-D449-9484-F893760EA168}" type="presParOf" srcId="{201C960F-4EAC-9A4F-BA24-A9EB8B0993F3}" destId="{61B16683-8CB0-8E4F-A94F-5C0E94BF1CDF}" srcOrd="0" destOrd="0" presId="urn:microsoft.com/office/officeart/2008/layout/LinedList"/>
    <dgm:cxn modelId="{2F7183B7-7F47-4649-A949-7AC65FDCC60A}" type="presParOf" srcId="{201C960F-4EAC-9A4F-BA24-A9EB8B0993F3}" destId="{A9D4C1A2-87EC-9F49-9413-13EB583265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66DBD4-2361-1142-8A30-FDBE087F0C19}"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fr-FR"/>
        </a:p>
      </dgm:t>
    </dgm:pt>
    <dgm:pt modelId="{80D79AB1-5F6E-D942-8917-D58FCA407695}">
      <dgm:prSet phldrT="[Texte]"/>
      <dgm:spPr>
        <a:solidFill>
          <a:schemeClr val="accent5"/>
        </a:solidFill>
        <a:ln>
          <a:solidFill>
            <a:schemeClr val="bg1"/>
          </a:solidFill>
        </a:ln>
      </dgm:spPr>
      <dgm:t>
        <a:bodyPr/>
        <a:lstStyle/>
        <a:p>
          <a:r>
            <a:rPr lang="fr-FR" dirty="0">
              <a:solidFill>
                <a:schemeClr val="bg1"/>
              </a:solidFill>
            </a:rPr>
            <a:t>Technologie et Internet : </a:t>
          </a:r>
          <a:r>
            <a:rPr lang="fr-FR" dirty="0">
              <a:solidFill>
                <a:schemeClr val="tx1"/>
              </a:solidFill>
            </a:rPr>
            <a:t>Pour le stockage de données générées par les utilisateurs, les réseaux sociaux et les applications web</a:t>
          </a:r>
        </a:p>
      </dgm:t>
    </dgm:pt>
    <dgm:pt modelId="{0943B973-4854-214C-874A-A982C4A5EB9A}" type="parTrans" cxnId="{6EC47D06-4FD5-BF4A-99A8-05C28757A2F5}">
      <dgm:prSet/>
      <dgm:spPr/>
      <dgm:t>
        <a:bodyPr/>
        <a:lstStyle/>
        <a:p>
          <a:endParaRPr lang="fr-FR"/>
        </a:p>
      </dgm:t>
    </dgm:pt>
    <dgm:pt modelId="{488C257B-33F5-4A42-AE54-D08A53566EBF}" type="sibTrans" cxnId="{6EC47D06-4FD5-BF4A-99A8-05C28757A2F5}">
      <dgm:prSet/>
      <dgm:spPr/>
      <dgm:t>
        <a:bodyPr/>
        <a:lstStyle/>
        <a:p>
          <a:endParaRPr lang="fr-FR"/>
        </a:p>
      </dgm:t>
    </dgm:pt>
    <dgm:pt modelId="{7714CE4F-F453-C64B-8648-1291D4C37B5E}">
      <dgm:prSet phldrT="[Texte]"/>
      <dgm:spPr>
        <a:solidFill>
          <a:schemeClr val="accent5"/>
        </a:solidFill>
        <a:ln>
          <a:solidFill>
            <a:schemeClr val="bg1"/>
          </a:solidFill>
        </a:ln>
      </dgm:spPr>
      <dgm:t>
        <a:bodyPr/>
        <a:lstStyle/>
        <a:p>
          <a:r>
            <a:rPr lang="fr-FR" b="0" i="0" dirty="0">
              <a:solidFill>
                <a:schemeClr val="bg1"/>
              </a:solidFill>
            </a:rPr>
            <a:t>Santé :</a:t>
          </a:r>
          <a:r>
            <a:rPr lang="fr-FR" b="0" i="0" dirty="0"/>
            <a:t> </a:t>
          </a:r>
          <a:r>
            <a:rPr lang="fr-FR" dirty="0"/>
            <a:t>Pour la gestion des dossiers médicaux et l'analyse des données patients</a:t>
          </a:r>
        </a:p>
      </dgm:t>
    </dgm:pt>
    <dgm:pt modelId="{006C1F8F-6D36-5E42-8398-F85234450D8E}" type="parTrans" cxnId="{4E4005D3-4203-8F41-95D6-C7978EEEDDB3}">
      <dgm:prSet/>
      <dgm:spPr/>
      <dgm:t>
        <a:bodyPr/>
        <a:lstStyle/>
        <a:p>
          <a:endParaRPr lang="fr-FR"/>
        </a:p>
      </dgm:t>
    </dgm:pt>
    <dgm:pt modelId="{70FF2300-7D65-D34C-8CE3-C24D7B175461}" type="sibTrans" cxnId="{4E4005D3-4203-8F41-95D6-C7978EEEDDB3}">
      <dgm:prSet/>
      <dgm:spPr/>
      <dgm:t>
        <a:bodyPr/>
        <a:lstStyle/>
        <a:p>
          <a:endParaRPr lang="fr-FR"/>
        </a:p>
      </dgm:t>
    </dgm:pt>
    <dgm:pt modelId="{C6B3A9F8-40C5-2641-8D1B-4A459D246DE1}">
      <dgm:prSet phldrT="[Texte]"/>
      <dgm:spPr>
        <a:solidFill>
          <a:schemeClr val="accent5"/>
        </a:solidFill>
        <a:ln>
          <a:solidFill>
            <a:schemeClr val="bg1"/>
          </a:solidFill>
        </a:ln>
      </dgm:spPr>
      <dgm:t>
        <a:bodyPr/>
        <a:lstStyle/>
        <a:p>
          <a:r>
            <a:rPr lang="fr-FR" b="0" i="0" dirty="0">
              <a:solidFill>
                <a:schemeClr val="bg1"/>
              </a:solidFill>
            </a:rPr>
            <a:t>Finance :</a:t>
          </a:r>
          <a:r>
            <a:rPr lang="fr-FR" b="0" i="0" dirty="0"/>
            <a:t> Pour le traitement des transactions en temps réel et la détection de fraudes</a:t>
          </a:r>
          <a:endParaRPr lang="fr-FR" dirty="0"/>
        </a:p>
      </dgm:t>
    </dgm:pt>
    <dgm:pt modelId="{5C5A050D-A818-5044-899B-7A64C8D5AF38}" type="parTrans" cxnId="{30D757E4-B397-7248-8FA2-63972319FDB1}">
      <dgm:prSet/>
      <dgm:spPr/>
      <dgm:t>
        <a:bodyPr/>
        <a:lstStyle/>
        <a:p>
          <a:endParaRPr lang="fr-FR"/>
        </a:p>
      </dgm:t>
    </dgm:pt>
    <dgm:pt modelId="{49635E4F-48C5-2742-92D6-491727DFA696}" type="sibTrans" cxnId="{30D757E4-B397-7248-8FA2-63972319FDB1}">
      <dgm:prSet/>
      <dgm:spPr/>
      <dgm:t>
        <a:bodyPr/>
        <a:lstStyle/>
        <a:p>
          <a:endParaRPr lang="fr-FR"/>
        </a:p>
      </dgm:t>
    </dgm:pt>
    <dgm:pt modelId="{779769E4-2344-5948-9C41-77A308F3786C}">
      <dgm:prSet/>
      <dgm:spPr>
        <a:solidFill>
          <a:schemeClr val="accent5"/>
        </a:solidFill>
        <a:ln>
          <a:solidFill>
            <a:schemeClr val="bg1"/>
          </a:solidFill>
        </a:ln>
      </dgm:spPr>
      <dgm:t>
        <a:bodyPr/>
        <a:lstStyle/>
        <a:p>
          <a:r>
            <a:rPr lang="fr-FR" dirty="0">
              <a:solidFill>
                <a:schemeClr val="bg1"/>
              </a:solidFill>
            </a:rPr>
            <a:t>Commerce de détail :</a:t>
          </a:r>
          <a:r>
            <a:rPr lang="fr-FR" dirty="0"/>
            <a:t> Pour l'analyse des comportements clients et la personnalisation des offres</a:t>
          </a:r>
        </a:p>
      </dgm:t>
    </dgm:pt>
    <dgm:pt modelId="{D2654138-1659-8742-815D-23EB82822D67}" type="parTrans" cxnId="{F71E78CC-7E18-3349-A178-4294AD59F2F6}">
      <dgm:prSet/>
      <dgm:spPr/>
      <dgm:t>
        <a:bodyPr/>
        <a:lstStyle/>
        <a:p>
          <a:endParaRPr lang="fr-FR"/>
        </a:p>
      </dgm:t>
    </dgm:pt>
    <dgm:pt modelId="{DB501033-7A16-C14B-8BF0-C5EC8095F4F0}" type="sibTrans" cxnId="{F71E78CC-7E18-3349-A178-4294AD59F2F6}">
      <dgm:prSet/>
      <dgm:spPr/>
      <dgm:t>
        <a:bodyPr/>
        <a:lstStyle/>
        <a:p>
          <a:endParaRPr lang="fr-FR"/>
        </a:p>
      </dgm:t>
    </dgm:pt>
    <dgm:pt modelId="{99124DC1-A0E4-CF4F-BED5-FF6A3251BDD9}" type="pres">
      <dgm:prSet presAssocID="{4266DBD4-2361-1142-8A30-FDBE087F0C19}" presName="linearFlow" presStyleCnt="0">
        <dgm:presLayoutVars>
          <dgm:dir/>
          <dgm:resizeHandles val="exact"/>
        </dgm:presLayoutVars>
      </dgm:prSet>
      <dgm:spPr/>
    </dgm:pt>
    <dgm:pt modelId="{F628C175-C5A5-BE42-B8C3-7DA36BB91826}" type="pres">
      <dgm:prSet presAssocID="{80D79AB1-5F6E-D942-8917-D58FCA407695}" presName="composite" presStyleCnt="0"/>
      <dgm:spPr/>
    </dgm:pt>
    <dgm:pt modelId="{79FD227B-ACAC-EF40-A946-FF143D53BA7A}" type="pres">
      <dgm:prSet presAssocID="{80D79AB1-5F6E-D942-8917-D58FCA407695}"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dgm:spPr>
    </dgm:pt>
    <dgm:pt modelId="{81EADFD3-6341-0741-8A4D-75939C3B8903}" type="pres">
      <dgm:prSet presAssocID="{80D79AB1-5F6E-D942-8917-D58FCA407695}" presName="txShp" presStyleLbl="node1" presStyleIdx="0" presStyleCnt="4" custScaleX="117180" custLinFactNeighborX="11104" custLinFactNeighborY="4669">
        <dgm:presLayoutVars>
          <dgm:bulletEnabled val="1"/>
        </dgm:presLayoutVars>
      </dgm:prSet>
      <dgm:spPr/>
    </dgm:pt>
    <dgm:pt modelId="{6036F560-6582-D04D-85DC-6BAF1E0FEE67}" type="pres">
      <dgm:prSet presAssocID="{488C257B-33F5-4A42-AE54-D08A53566EBF}" presName="spacing" presStyleCnt="0"/>
      <dgm:spPr/>
    </dgm:pt>
    <dgm:pt modelId="{4AF7F87E-D7E8-1842-B6F1-58F891BFC139}" type="pres">
      <dgm:prSet presAssocID="{779769E4-2344-5948-9C41-77A308F3786C}" presName="composite" presStyleCnt="0"/>
      <dgm:spPr/>
    </dgm:pt>
    <dgm:pt modelId="{D87A4222-5C0F-CF40-A493-B02A9F8C3C91}" type="pres">
      <dgm:prSet presAssocID="{779769E4-2344-5948-9C41-77A308F3786C}"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dgm:spPr>
    </dgm:pt>
    <dgm:pt modelId="{146C5D54-FC29-3C4A-A1EA-27902EB5DAFC}" type="pres">
      <dgm:prSet presAssocID="{779769E4-2344-5948-9C41-77A308F3786C}" presName="txShp" presStyleLbl="node1" presStyleIdx="1" presStyleCnt="4" custScaleX="116022" custLinFactNeighborX="11487" custLinFactNeighborY="1560">
        <dgm:presLayoutVars>
          <dgm:bulletEnabled val="1"/>
        </dgm:presLayoutVars>
      </dgm:prSet>
      <dgm:spPr/>
    </dgm:pt>
    <dgm:pt modelId="{DB2F351E-A37A-514C-801E-4D6C383C658D}" type="pres">
      <dgm:prSet presAssocID="{DB501033-7A16-C14B-8BF0-C5EC8095F4F0}" presName="spacing" presStyleCnt="0"/>
      <dgm:spPr/>
    </dgm:pt>
    <dgm:pt modelId="{F472C5A4-2467-6343-9753-4787CA7F4EFB}" type="pres">
      <dgm:prSet presAssocID="{7714CE4F-F453-C64B-8648-1291D4C37B5E}" presName="composite" presStyleCnt="0"/>
      <dgm:spPr/>
    </dgm:pt>
    <dgm:pt modelId="{7D4F5E6F-4A4B-3246-AC77-C5E8CA861275}" type="pres">
      <dgm:prSet presAssocID="{7714CE4F-F453-C64B-8648-1291D4C37B5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a:noFill/>
        </a:ln>
      </dgm:spPr>
    </dgm:pt>
    <dgm:pt modelId="{D33E9B36-1D08-DD4E-8C4D-37F63D6E1C78}" type="pres">
      <dgm:prSet presAssocID="{7714CE4F-F453-C64B-8648-1291D4C37B5E}" presName="txShp" presStyleLbl="node1" presStyleIdx="2" presStyleCnt="4" custScaleX="117936" custLinFactNeighborX="10913">
        <dgm:presLayoutVars>
          <dgm:bulletEnabled val="1"/>
        </dgm:presLayoutVars>
      </dgm:prSet>
      <dgm:spPr/>
    </dgm:pt>
    <dgm:pt modelId="{CF67A8F4-9540-2141-A70F-48153088E457}" type="pres">
      <dgm:prSet presAssocID="{70FF2300-7D65-D34C-8CE3-C24D7B175461}" presName="spacing" presStyleCnt="0"/>
      <dgm:spPr/>
    </dgm:pt>
    <dgm:pt modelId="{D17C17B6-D2AF-3347-8389-8245CA0502A1}" type="pres">
      <dgm:prSet presAssocID="{C6B3A9F8-40C5-2641-8D1B-4A459D246DE1}" presName="composite" presStyleCnt="0"/>
      <dgm:spPr/>
    </dgm:pt>
    <dgm:pt modelId="{0D3973A8-2E4B-0F4B-83A5-59B2EA1C9F6E}" type="pres">
      <dgm:prSet presAssocID="{C6B3A9F8-40C5-2641-8D1B-4A459D246DE1}"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a:noFill/>
        </a:ln>
      </dgm:spPr>
    </dgm:pt>
    <dgm:pt modelId="{04F4ECBD-78D4-4245-B9BF-B038F8AF5AB6}" type="pres">
      <dgm:prSet presAssocID="{C6B3A9F8-40C5-2641-8D1B-4A459D246DE1}" presName="txShp" presStyleLbl="node1" presStyleIdx="3" presStyleCnt="4" custScaleX="117936" custLinFactNeighborX="11296" custLinFactNeighborY="-6239">
        <dgm:presLayoutVars>
          <dgm:bulletEnabled val="1"/>
        </dgm:presLayoutVars>
      </dgm:prSet>
      <dgm:spPr/>
    </dgm:pt>
  </dgm:ptLst>
  <dgm:cxnLst>
    <dgm:cxn modelId="{6EC47D06-4FD5-BF4A-99A8-05C28757A2F5}" srcId="{4266DBD4-2361-1142-8A30-FDBE087F0C19}" destId="{80D79AB1-5F6E-D942-8917-D58FCA407695}" srcOrd="0" destOrd="0" parTransId="{0943B973-4854-214C-874A-A982C4A5EB9A}" sibTransId="{488C257B-33F5-4A42-AE54-D08A53566EBF}"/>
    <dgm:cxn modelId="{10E19B20-0245-C54C-AA2A-C02615A54001}" type="presOf" srcId="{7714CE4F-F453-C64B-8648-1291D4C37B5E}" destId="{D33E9B36-1D08-DD4E-8C4D-37F63D6E1C78}" srcOrd="0" destOrd="0" presId="urn:microsoft.com/office/officeart/2005/8/layout/vList3"/>
    <dgm:cxn modelId="{D42D7547-C04B-9640-B64C-1182C4E9ADDC}" type="presOf" srcId="{4266DBD4-2361-1142-8A30-FDBE087F0C19}" destId="{99124DC1-A0E4-CF4F-BED5-FF6A3251BDD9}" srcOrd="0" destOrd="0" presId="urn:microsoft.com/office/officeart/2005/8/layout/vList3"/>
    <dgm:cxn modelId="{ED358FC1-2B15-2542-92C2-41D76E13D408}" type="presOf" srcId="{C6B3A9F8-40C5-2641-8D1B-4A459D246DE1}" destId="{04F4ECBD-78D4-4245-B9BF-B038F8AF5AB6}" srcOrd="0" destOrd="0" presId="urn:microsoft.com/office/officeart/2005/8/layout/vList3"/>
    <dgm:cxn modelId="{F71E78CC-7E18-3349-A178-4294AD59F2F6}" srcId="{4266DBD4-2361-1142-8A30-FDBE087F0C19}" destId="{779769E4-2344-5948-9C41-77A308F3786C}" srcOrd="1" destOrd="0" parTransId="{D2654138-1659-8742-815D-23EB82822D67}" sibTransId="{DB501033-7A16-C14B-8BF0-C5EC8095F4F0}"/>
    <dgm:cxn modelId="{4E4005D3-4203-8F41-95D6-C7978EEEDDB3}" srcId="{4266DBD4-2361-1142-8A30-FDBE087F0C19}" destId="{7714CE4F-F453-C64B-8648-1291D4C37B5E}" srcOrd="2" destOrd="0" parTransId="{006C1F8F-6D36-5E42-8398-F85234450D8E}" sibTransId="{70FF2300-7D65-D34C-8CE3-C24D7B175461}"/>
    <dgm:cxn modelId="{30D757E4-B397-7248-8FA2-63972319FDB1}" srcId="{4266DBD4-2361-1142-8A30-FDBE087F0C19}" destId="{C6B3A9F8-40C5-2641-8D1B-4A459D246DE1}" srcOrd="3" destOrd="0" parTransId="{5C5A050D-A818-5044-899B-7A64C8D5AF38}" sibTransId="{49635E4F-48C5-2742-92D6-491727DFA696}"/>
    <dgm:cxn modelId="{A88257EE-0851-AC49-9B6B-4B94D9CA4FC5}" type="presOf" srcId="{779769E4-2344-5948-9C41-77A308F3786C}" destId="{146C5D54-FC29-3C4A-A1EA-27902EB5DAFC}" srcOrd="0" destOrd="0" presId="urn:microsoft.com/office/officeart/2005/8/layout/vList3"/>
    <dgm:cxn modelId="{229BE8F8-30C3-D64C-AA2B-903B6D3636C2}" type="presOf" srcId="{80D79AB1-5F6E-D942-8917-D58FCA407695}" destId="{81EADFD3-6341-0741-8A4D-75939C3B8903}" srcOrd="0" destOrd="0" presId="urn:microsoft.com/office/officeart/2005/8/layout/vList3"/>
    <dgm:cxn modelId="{11E9BE09-27CE-BD4E-9584-E00BA3CA34D5}" type="presParOf" srcId="{99124DC1-A0E4-CF4F-BED5-FF6A3251BDD9}" destId="{F628C175-C5A5-BE42-B8C3-7DA36BB91826}" srcOrd="0" destOrd="0" presId="urn:microsoft.com/office/officeart/2005/8/layout/vList3"/>
    <dgm:cxn modelId="{B9643FBB-9B1D-084E-8E5E-41E75AADC949}" type="presParOf" srcId="{F628C175-C5A5-BE42-B8C3-7DA36BB91826}" destId="{79FD227B-ACAC-EF40-A946-FF143D53BA7A}" srcOrd="0" destOrd="0" presId="urn:microsoft.com/office/officeart/2005/8/layout/vList3"/>
    <dgm:cxn modelId="{74360570-5842-F642-BB70-7241235D6345}" type="presParOf" srcId="{F628C175-C5A5-BE42-B8C3-7DA36BB91826}" destId="{81EADFD3-6341-0741-8A4D-75939C3B8903}" srcOrd="1" destOrd="0" presId="urn:microsoft.com/office/officeart/2005/8/layout/vList3"/>
    <dgm:cxn modelId="{05078A66-16BD-C843-93BC-15C0DB677FCE}" type="presParOf" srcId="{99124DC1-A0E4-CF4F-BED5-FF6A3251BDD9}" destId="{6036F560-6582-D04D-85DC-6BAF1E0FEE67}" srcOrd="1" destOrd="0" presId="urn:microsoft.com/office/officeart/2005/8/layout/vList3"/>
    <dgm:cxn modelId="{F26B9D33-EBD9-8D4B-88F7-EC698320DF21}" type="presParOf" srcId="{99124DC1-A0E4-CF4F-BED5-FF6A3251BDD9}" destId="{4AF7F87E-D7E8-1842-B6F1-58F891BFC139}" srcOrd="2" destOrd="0" presId="urn:microsoft.com/office/officeart/2005/8/layout/vList3"/>
    <dgm:cxn modelId="{A764A243-E24E-1F4C-82E1-1FA88F7E72CE}" type="presParOf" srcId="{4AF7F87E-D7E8-1842-B6F1-58F891BFC139}" destId="{D87A4222-5C0F-CF40-A493-B02A9F8C3C91}" srcOrd="0" destOrd="0" presId="urn:microsoft.com/office/officeart/2005/8/layout/vList3"/>
    <dgm:cxn modelId="{805FF612-E7B0-1944-B936-726823F62FE6}" type="presParOf" srcId="{4AF7F87E-D7E8-1842-B6F1-58F891BFC139}" destId="{146C5D54-FC29-3C4A-A1EA-27902EB5DAFC}" srcOrd="1" destOrd="0" presId="urn:microsoft.com/office/officeart/2005/8/layout/vList3"/>
    <dgm:cxn modelId="{84135166-29DE-064B-A2DF-08CE199E602E}" type="presParOf" srcId="{99124DC1-A0E4-CF4F-BED5-FF6A3251BDD9}" destId="{DB2F351E-A37A-514C-801E-4D6C383C658D}" srcOrd="3" destOrd="0" presId="urn:microsoft.com/office/officeart/2005/8/layout/vList3"/>
    <dgm:cxn modelId="{827586AA-5EB4-1041-B2ED-971DE624A6A1}" type="presParOf" srcId="{99124DC1-A0E4-CF4F-BED5-FF6A3251BDD9}" destId="{F472C5A4-2467-6343-9753-4787CA7F4EFB}" srcOrd="4" destOrd="0" presId="urn:microsoft.com/office/officeart/2005/8/layout/vList3"/>
    <dgm:cxn modelId="{FD7DDE33-22FF-B141-92B2-1D8CDAA67605}" type="presParOf" srcId="{F472C5A4-2467-6343-9753-4787CA7F4EFB}" destId="{7D4F5E6F-4A4B-3246-AC77-C5E8CA861275}" srcOrd="0" destOrd="0" presId="urn:microsoft.com/office/officeart/2005/8/layout/vList3"/>
    <dgm:cxn modelId="{9976D2EF-2B42-854E-A688-BEBDBF200E4F}" type="presParOf" srcId="{F472C5A4-2467-6343-9753-4787CA7F4EFB}" destId="{D33E9B36-1D08-DD4E-8C4D-37F63D6E1C78}" srcOrd="1" destOrd="0" presId="urn:microsoft.com/office/officeart/2005/8/layout/vList3"/>
    <dgm:cxn modelId="{4AE75B11-F801-D34C-8E8C-B24D6D7F637E}" type="presParOf" srcId="{99124DC1-A0E4-CF4F-BED5-FF6A3251BDD9}" destId="{CF67A8F4-9540-2141-A70F-48153088E457}" srcOrd="5" destOrd="0" presId="urn:microsoft.com/office/officeart/2005/8/layout/vList3"/>
    <dgm:cxn modelId="{E8D36BF2-07E5-1D4B-A23E-593066EFB83B}" type="presParOf" srcId="{99124DC1-A0E4-CF4F-BED5-FF6A3251BDD9}" destId="{D17C17B6-D2AF-3347-8389-8245CA0502A1}" srcOrd="6" destOrd="0" presId="urn:microsoft.com/office/officeart/2005/8/layout/vList3"/>
    <dgm:cxn modelId="{2928B36B-B8B2-FA40-A024-0E32500EF7C8}" type="presParOf" srcId="{D17C17B6-D2AF-3347-8389-8245CA0502A1}" destId="{0D3973A8-2E4B-0F4B-83A5-59B2EA1C9F6E}" srcOrd="0" destOrd="0" presId="urn:microsoft.com/office/officeart/2005/8/layout/vList3"/>
    <dgm:cxn modelId="{CA4C55B7-B5BD-3945-9AEB-448E8AD120B2}" type="presParOf" srcId="{D17C17B6-D2AF-3347-8389-8245CA0502A1}" destId="{04F4ECBD-78D4-4245-B9BF-B038F8AF5AB6}" srcOrd="1" destOrd="0" presId="urn:microsoft.com/office/officeart/2005/8/layout/vList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31C4FB-E27C-1749-899A-8137C7FFD976}" type="doc">
      <dgm:prSet loTypeId="urn:microsoft.com/office/officeart/2005/8/layout/hList3" loCatId="" qsTypeId="urn:microsoft.com/office/officeart/2005/8/quickstyle/simple1" qsCatId="simple" csTypeId="urn:microsoft.com/office/officeart/2005/8/colors/accent1_2" csCatId="accent1" phldr="1"/>
      <dgm:spPr/>
      <dgm:t>
        <a:bodyPr/>
        <a:lstStyle/>
        <a:p>
          <a:endParaRPr lang="fr-FR"/>
        </a:p>
      </dgm:t>
    </dgm:pt>
    <dgm:pt modelId="{52D55740-9BD5-7C45-A674-41BD01BDA760}">
      <dgm:prSet phldrT="[Texte]" custT="1"/>
      <dgm:spPr>
        <a:solidFill>
          <a:schemeClr val="accent1"/>
        </a:solidFill>
        <a:ln w="12700">
          <a:solidFill>
            <a:schemeClr val="bg1"/>
          </a:solidFill>
        </a:ln>
      </dgm:spPr>
      <dgm:t>
        <a:bodyPr/>
        <a:lstStyle/>
        <a:p>
          <a:r>
            <a:rPr lang="fr-FR" sz="3500" b="0" i="0" dirty="0">
              <a:solidFill>
                <a:schemeClr val="bg1"/>
              </a:solidFill>
            </a:rPr>
            <a:t>Données structurées </a:t>
          </a:r>
          <a:r>
            <a:rPr lang="fr-FR" sz="4500" b="0" i="0" dirty="0">
              <a:solidFill>
                <a:schemeClr val="bg1"/>
              </a:solidFill>
            </a:rPr>
            <a:t>vs</a:t>
          </a:r>
          <a:r>
            <a:rPr lang="fr-FR" sz="3500" b="0" i="0" dirty="0">
              <a:solidFill>
                <a:schemeClr val="bg1"/>
              </a:solidFill>
            </a:rPr>
            <a:t> non structurées</a:t>
          </a:r>
          <a:endParaRPr lang="fr-FR" sz="3500" dirty="0">
            <a:solidFill>
              <a:schemeClr val="bg1"/>
            </a:solidFill>
          </a:endParaRPr>
        </a:p>
      </dgm:t>
    </dgm:pt>
    <dgm:pt modelId="{D5C7EA6B-A4AB-AE4A-BFA7-2BF0422A2803}" type="parTrans" cxnId="{B936D5C9-4A30-274C-BDB8-C272501F6940}">
      <dgm:prSet/>
      <dgm:spPr/>
      <dgm:t>
        <a:bodyPr/>
        <a:lstStyle/>
        <a:p>
          <a:endParaRPr lang="fr-FR"/>
        </a:p>
      </dgm:t>
    </dgm:pt>
    <dgm:pt modelId="{4A122723-900C-924E-89CA-952499C24C4C}" type="sibTrans" cxnId="{B936D5C9-4A30-274C-BDB8-C272501F6940}">
      <dgm:prSet/>
      <dgm:spPr/>
      <dgm:t>
        <a:bodyPr/>
        <a:lstStyle/>
        <a:p>
          <a:endParaRPr lang="fr-FR"/>
        </a:p>
      </dgm:t>
    </dgm:pt>
    <dgm:pt modelId="{5F84F4EA-F516-E64E-9C3E-EDCEC375373B}">
      <dgm:prSet phldrT="[Texte]" custT="1"/>
      <dgm:spPr>
        <a:solidFill>
          <a:schemeClr val="accent1"/>
        </a:solidFill>
        <a:ln>
          <a:solidFill>
            <a:schemeClr val="bg1"/>
          </a:solidFill>
        </a:ln>
      </dgm:spPr>
      <dgm:t>
        <a:bodyPr/>
        <a:lstStyle/>
        <a:p>
          <a:pPr algn="just"/>
          <a:r>
            <a:rPr lang="fr-FR" sz="1600" dirty="0">
              <a:solidFill>
                <a:schemeClr val="bg1"/>
              </a:solidFill>
              <a:latin typeface="Optima" panose="02000503060000020004" pitchFamily="2" charset="0"/>
            </a:rPr>
            <a:t>Les bases de données relationnelles conviennent mieux pour les données structurées qui s'adaptent bien à un format tabulaire avec lignes et colonnes</a:t>
          </a:r>
        </a:p>
      </dgm:t>
    </dgm:pt>
    <dgm:pt modelId="{4F6687E8-0716-B24F-AF49-C0EFFCEF83ED}" type="parTrans" cxnId="{88AED246-5F7D-424D-9522-4AFE94469547}">
      <dgm:prSet/>
      <dgm:spPr/>
      <dgm:t>
        <a:bodyPr/>
        <a:lstStyle/>
        <a:p>
          <a:endParaRPr lang="fr-FR"/>
        </a:p>
      </dgm:t>
    </dgm:pt>
    <dgm:pt modelId="{77657B95-761F-9548-8AEC-982F3EB5354E}" type="sibTrans" cxnId="{88AED246-5F7D-424D-9522-4AFE94469547}">
      <dgm:prSet/>
      <dgm:spPr/>
      <dgm:t>
        <a:bodyPr/>
        <a:lstStyle/>
        <a:p>
          <a:endParaRPr lang="fr-FR"/>
        </a:p>
      </dgm:t>
    </dgm:pt>
    <dgm:pt modelId="{77E442A2-5C3D-824A-9510-0E1BDA21F331}">
      <dgm:prSet phldrT="[Texte]" custT="1"/>
      <dgm:spPr>
        <a:solidFill>
          <a:schemeClr val="accent1"/>
        </a:solidFill>
        <a:ln>
          <a:solidFill>
            <a:schemeClr val="bg1"/>
          </a:solidFill>
        </a:ln>
      </dgm:spPr>
      <dgm:t>
        <a:bodyPr/>
        <a:lstStyle/>
        <a:p>
          <a:pPr algn="just"/>
          <a:r>
            <a:rPr lang="fr-FR" sz="1600" dirty="0">
              <a:solidFill>
                <a:schemeClr val="bg1"/>
              </a:solidFill>
              <a:latin typeface="Optima" panose="02000503060000020004" pitchFamily="2" charset="0"/>
            </a:rPr>
            <a:t>Les bases de données non relationnelles sont plus adaptées pour les données non structurées ou semi-structurées qui ne s'intègrent pas facilement dans un schéma rigide</a:t>
          </a:r>
        </a:p>
      </dgm:t>
    </dgm:pt>
    <dgm:pt modelId="{94FA2C25-FCA1-6847-BE37-D06ACA47C217}" type="parTrans" cxnId="{6CA1550B-393F-084C-910C-357BD80AB8D6}">
      <dgm:prSet/>
      <dgm:spPr/>
      <dgm:t>
        <a:bodyPr/>
        <a:lstStyle/>
        <a:p>
          <a:endParaRPr lang="fr-FR"/>
        </a:p>
      </dgm:t>
    </dgm:pt>
    <dgm:pt modelId="{CD99A8BA-3CC1-784B-9E61-31B446EA01F2}" type="sibTrans" cxnId="{6CA1550B-393F-084C-910C-357BD80AB8D6}">
      <dgm:prSet/>
      <dgm:spPr/>
      <dgm:t>
        <a:bodyPr/>
        <a:lstStyle/>
        <a:p>
          <a:endParaRPr lang="fr-FR"/>
        </a:p>
      </dgm:t>
    </dgm:pt>
    <dgm:pt modelId="{39B09C67-7CE8-9E4D-BD4B-D19E2E5D4E9D}">
      <dgm:prSet phldrT="[Texte]" phldr="1"/>
      <dgm:spPr/>
      <dgm:t>
        <a:bodyPr/>
        <a:lstStyle/>
        <a:p>
          <a:endParaRPr lang="fr-FR"/>
        </a:p>
      </dgm:t>
    </dgm:pt>
    <dgm:pt modelId="{A5280BF0-7E04-F049-A509-13A4266EF149}" type="parTrans" cxnId="{F02512AB-CE1A-FB4D-971E-F801B887730C}">
      <dgm:prSet/>
      <dgm:spPr/>
      <dgm:t>
        <a:bodyPr/>
        <a:lstStyle/>
        <a:p>
          <a:endParaRPr lang="fr-FR"/>
        </a:p>
      </dgm:t>
    </dgm:pt>
    <dgm:pt modelId="{77919033-1FAE-3348-A122-A51C3A0F14CD}" type="sibTrans" cxnId="{F02512AB-CE1A-FB4D-971E-F801B887730C}">
      <dgm:prSet/>
      <dgm:spPr/>
      <dgm:t>
        <a:bodyPr/>
        <a:lstStyle/>
        <a:p>
          <a:endParaRPr lang="fr-FR"/>
        </a:p>
      </dgm:t>
    </dgm:pt>
    <dgm:pt modelId="{3A0B5A17-782D-194F-A591-811ADE58D1BA}" type="pres">
      <dgm:prSet presAssocID="{4531C4FB-E27C-1749-899A-8137C7FFD976}" presName="composite" presStyleCnt="0">
        <dgm:presLayoutVars>
          <dgm:chMax val="1"/>
          <dgm:dir/>
          <dgm:resizeHandles val="exact"/>
        </dgm:presLayoutVars>
      </dgm:prSet>
      <dgm:spPr/>
    </dgm:pt>
    <dgm:pt modelId="{FFD93676-D281-9E43-9C3E-F4DC06AD8214}" type="pres">
      <dgm:prSet presAssocID="{52D55740-9BD5-7C45-A674-41BD01BDA760}" presName="roof" presStyleLbl="dkBgShp" presStyleIdx="0" presStyleCnt="2"/>
      <dgm:spPr/>
    </dgm:pt>
    <dgm:pt modelId="{8CBE7435-FDDC-AE47-81A4-F32BA304D860}" type="pres">
      <dgm:prSet presAssocID="{52D55740-9BD5-7C45-A674-41BD01BDA760}" presName="pillars" presStyleCnt="0"/>
      <dgm:spPr/>
    </dgm:pt>
    <dgm:pt modelId="{7295E624-2DED-4E41-B4C7-874C563C0F1B}" type="pres">
      <dgm:prSet presAssocID="{52D55740-9BD5-7C45-A674-41BD01BDA760}" presName="pillar1" presStyleLbl="node1" presStyleIdx="0" presStyleCnt="2">
        <dgm:presLayoutVars>
          <dgm:bulletEnabled val="1"/>
        </dgm:presLayoutVars>
      </dgm:prSet>
      <dgm:spPr/>
    </dgm:pt>
    <dgm:pt modelId="{72309DC9-10C8-0442-AD1C-00E3441122E7}" type="pres">
      <dgm:prSet presAssocID="{77E442A2-5C3D-824A-9510-0E1BDA21F331}" presName="pillarX" presStyleLbl="node1" presStyleIdx="1" presStyleCnt="2">
        <dgm:presLayoutVars>
          <dgm:bulletEnabled val="1"/>
        </dgm:presLayoutVars>
      </dgm:prSet>
      <dgm:spPr/>
    </dgm:pt>
    <dgm:pt modelId="{BBC6A4AD-FA94-1841-A2B3-2FBA9B3A95DF}" type="pres">
      <dgm:prSet presAssocID="{52D55740-9BD5-7C45-A674-41BD01BDA760}" presName="base" presStyleLbl="dkBgShp" presStyleIdx="1" presStyleCnt="2"/>
      <dgm:spPr>
        <a:solidFill>
          <a:schemeClr val="tx1">
            <a:lumMod val="75000"/>
          </a:schemeClr>
        </a:solidFill>
      </dgm:spPr>
    </dgm:pt>
  </dgm:ptLst>
  <dgm:cxnLst>
    <dgm:cxn modelId="{6CA1550B-393F-084C-910C-357BD80AB8D6}" srcId="{52D55740-9BD5-7C45-A674-41BD01BDA760}" destId="{77E442A2-5C3D-824A-9510-0E1BDA21F331}" srcOrd="1" destOrd="0" parTransId="{94FA2C25-FCA1-6847-BE37-D06ACA47C217}" sibTransId="{CD99A8BA-3CC1-784B-9E61-31B446EA01F2}"/>
    <dgm:cxn modelId="{06E1621D-EE9B-764A-BE93-238C2A38D5E9}" type="presOf" srcId="{52D55740-9BD5-7C45-A674-41BD01BDA760}" destId="{FFD93676-D281-9E43-9C3E-F4DC06AD8214}" srcOrd="0" destOrd="0" presId="urn:microsoft.com/office/officeart/2005/8/layout/hList3"/>
    <dgm:cxn modelId="{88AED246-5F7D-424D-9522-4AFE94469547}" srcId="{52D55740-9BD5-7C45-A674-41BD01BDA760}" destId="{5F84F4EA-F516-E64E-9C3E-EDCEC375373B}" srcOrd="0" destOrd="0" parTransId="{4F6687E8-0716-B24F-AF49-C0EFFCEF83ED}" sibTransId="{77657B95-761F-9548-8AEC-982F3EB5354E}"/>
    <dgm:cxn modelId="{5DE6CA48-6649-FA4F-8243-312095E91AA5}" type="presOf" srcId="{4531C4FB-E27C-1749-899A-8137C7FFD976}" destId="{3A0B5A17-782D-194F-A591-811ADE58D1BA}" srcOrd="0" destOrd="0" presId="urn:microsoft.com/office/officeart/2005/8/layout/hList3"/>
    <dgm:cxn modelId="{57E72EA2-850F-9F4E-9186-EF427E60D4B8}" type="presOf" srcId="{5F84F4EA-F516-E64E-9C3E-EDCEC375373B}" destId="{7295E624-2DED-4E41-B4C7-874C563C0F1B}" srcOrd="0" destOrd="0" presId="urn:microsoft.com/office/officeart/2005/8/layout/hList3"/>
    <dgm:cxn modelId="{790797A6-D486-6542-B344-E1FB436E49DA}" type="presOf" srcId="{77E442A2-5C3D-824A-9510-0E1BDA21F331}" destId="{72309DC9-10C8-0442-AD1C-00E3441122E7}" srcOrd="0" destOrd="0" presId="urn:microsoft.com/office/officeart/2005/8/layout/hList3"/>
    <dgm:cxn modelId="{F02512AB-CE1A-FB4D-971E-F801B887730C}" srcId="{4531C4FB-E27C-1749-899A-8137C7FFD976}" destId="{39B09C67-7CE8-9E4D-BD4B-D19E2E5D4E9D}" srcOrd="1" destOrd="0" parTransId="{A5280BF0-7E04-F049-A509-13A4266EF149}" sibTransId="{77919033-1FAE-3348-A122-A51C3A0F14CD}"/>
    <dgm:cxn modelId="{B936D5C9-4A30-274C-BDB8-C272501F6940}" srcId="{4531C4FB-E27C-1749-899A-8137C7FFD976}" destId="{52D55740-9BD5-7C45-A674-41BD01BDA760}" srcOrd="0" destOrd="0" parTransId="{D5C7EA6B-A4AB-AE4A-BFA7-2BF0422A2803}" sibTransId="{4A122723-900C-924E-89CA-952499C24C4C}"/>
    <dgm:cxn modelId="{C47443AD-A9FC-5A4A-96F3-069DE901833C}" type="presParOf" srcId="{3A0B5A17-782D-194F-A591-811ADE58D1BA}" destId="{FFD93676-D281-9E43-9C3E-F4DC06AD8214}" srcOrd="0" destOrd="0" presId="urn:microsoft.com/office/officeart/2005/8/layout/hList3"/>
    <dgm:cxn modelId="{2FF2F744-D8AD-A84A-AED7-00B2E2E67AFE}" type="presParOf" srcId="{3A0B5A17-782D-194F-A591-811ADE58D1BA}" destId="{8CBE7435-FDDC-AE47-81A4-F32BA304D860}" srcOrd="1" destOrd="0" presId="urn:microsoft.com/office/officeart/2005/8/layout/hList3"/>
    <dgm:cxn modelId="{81BE0DBE-D936-C043-8DE8-ADDBEBFC3A86}" type="presParOf" srcId="{8CBE7435-FDDC-AE47-81A4-F32BA304D860}" destId="{7295E624-2DED-4E41-B4C7-874C563C0F1B}" srcOrd="0" destOrd="0" presId="urn:microsoft.com/office/officeart/2005/8/layout/hList3"/>
    <dgm:cxn modelId="{D45C3B7F-44D7-EB41-A5B4-C0BE98BB52CF}" type="presParOf" srcId="{8CBE7435-FDDC-AE47-81A4-F32BA304D860}" destId="{72309DC9-10C8-0442-AD1C-00E3441122E7}" srcOrd="1" destOrd="0" presId="urn:microsoft.com/office/officeart/2005/8/layout/hList3"/>
    <dgm:cxn modelId="{A663624A-3741-DC4C-9899-514662E61C7B}" type="presParOf" srcId="{3A0B5A17-782D-194F-A591-811ADE58D1BA}" destId="{BBC6A4AD-FA94-1841-A2B3-2FBA9B3A95DF}" srcOrd="2" destOrd="0" presId="urn:microsoft.com/office/officeart/2005/8/layout/hList3"/>
  </dgm:cxnLst>
  <dgm:bg>
    <a:solidFill>
      <a:schemeClr val="tx1">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531C4FB-E27C-1749-899A-8137C7FFD976}" type="doc">
      <dgm:prSet loTypeId="urn:microsoft.com/office/officeart/2005/8/layout/hList3" loCatId="" qsTypeId="urn:microsoft.com/office/officeart/2005/8/quickstyle/simple1" qsCatId="simple" csTypeId="urn:microsoft.com/office/officeart/2005/8/colors/accent1_2" csCatId="accent1" phldr="1"/>
      <dgm:spPr/>
      <dgm:t>
        <a:bodyPr/>
        <a:lstStyle/>
        <a:p>
          <a:endParaRPr lang="fr-FR"/>
        </a:p>
      </dgm:t>
    </dgm:pt>
    <dgm:pt modelId="{52D55740-9BD5-7C45-A674-41BD01BDA760}">
      <dgm:prSet phldrT="[Texte]" custT="1"/>
      <dgm:spPr>
        <a:solidFill>
          <a:schemeClr val="accent1"/>
        </a:solidFill>
        <a:ln w="12700">
          <a:solidFill>
            <a:schemeClr val="bg1"/>
          </a:solidFill>
        </a:ln>
      </dgm:spPr>
      <dgm:t>
        <a:bodyPr/>
        <a:lstStyle/>
        <a:p>
          <a:r>
            <a:rPr lang="fr-FR" sz="3500" b="0" i="0" dirty="0">
              <a:solidFill>
                <a:schemeClr val="bg1"/>
              </a:solidFill>
            </a:rPr>
            <a:t>Cohérence </a:t>
          </a:r>
          <a:r>
            <a:rPr lang="fr-FR" sz="4500" b="0" i="0" dirty="0">
              <a:solidFill>
                <a:schemeClr val="bg1"/>
              </a:solidFill>
            </a:rPr>
            <a:t>vs</a:t>
          </a:r>
          <a:r>
            <a:rPr lang="fr-FR" sz="3500" b="0" i="0" dirty="0">
              <a:solidFill>
                <a:schemeClr val="bg1"/>
              </a:solidFill>
            </a:rPr>
            <a:t> évolutivité</a:t>
          </a:r>
          <a:endParaRPr lang="fr-FR" sz="3500" dirty="0">
            <a:solidFill>
              <a:schemeClr val="bg1"/>
            </a:solidFill>
          </a:endParaRPr>
        </a:p>
      </dgm:t>
    </dgm:pt>
    <dgm:pt modelId="{D5C7EA6B-A4AB-AE4A-BFA7-2BF0422A2803}" type="parTrans" cxnId="{B936D5C9-4A30-274C-BDB8-C272501F6940}">
      <dgm:prSet/>
      <dgm:spPr/>
      <dgm:t>
        <a:bodyPr/>
        <a:lstStyle/>
        <a:p>
          <a:endParaRPr lang="fr-FR"/>
        </a:p>
      </dgm:t>
    </dgm:pt>
    <dgm:pt modelId="{4A122723-900C-924E-89CA-952499C24C4C}" type="sibTrans" cxnId="{B936D5C9-4A30-274C-BDB8-C272501F6940}">
      <dgm:prSet/>
      <dgm:spPr/>
      <dgm:t>
        <a:bodyPr/>
        <a:lstStyle/>
        <a:p>
          <a:endParaRPr lang="fr-FR"/>
        </a:p>
      </dgm:t>
    </dgm:pt>
    <dgm:pt modelId="{5F84F4EA-F516-E64E-9C3E-EDCEC375373B}">
      <dgm:prSet phldrT="[Texte]" custT="1"/>
      <dgm:spPr>
        <a:solidFill>
          <a:schemeClr val="accent1"/>
        </a:solidFill>
        <a:ln>
          <a:solidFill>
            <a:schemeClr val="bg1"/>
          </a:solidFill>
        </a:ln>
      </dgm:spPr>
      <dgm:t>
        <a:bodyPr/>
        <a:lstStyle/>
        <a:p>
          <a:pPr algn="just"/>
          <a:r>
            <a:rPr lang="fr-FR" sz="1600" dirty="0">
              <a:solidFill>
                <a:schemeClr val="bg1"/>
              </a:solidFill>
              <a:latin typeface="Optima" panose="02000503060000020004" pitchFamily="2" charset="0"/>
            </a:rPr>
            <a:t>Les bases de données relationnelles garantissent la cohérence transactionnelle ACID mais ont des limites d'évolutivité</a:t>
          </a:r>
        </a:p>
      </dgm:t>
    </dgm:pt>
    <dgm:pt modelId="{4F6687E8-0716-B24F-AF49-C0EFFCEF83ED}" type="parTrans" cxnId="{88AED246-5F7D-424D-9522-4AFE94469547}">
      <dgm:prSet/>
      <dgm:spPr/>
      <dgm:t>
        <a:bodyPr/>
        <a:lstStyle/>
        <a:p>
          <a:endParaRPr lang="fr-FR"/>
        </a:p>
      </dgm:t>
    </dgm:pt>
    <dgm:pt modelId="{77657B95-761F-9548-8AEC-982F3EB5354E}" type="sibTrans" cxnId="{88AED246-5F7D-424D-9522-4AFE94469547}">
      <dgm:prSet/>
      <dgm:spPr/>
      <dgm:t>
        <a:bodyPr/>
        <a:lstStyle/>
        <a:p>
          <a:endParaRPr lang="fr-FR"/>
        </a:p>
      </dgm:t>
    </dgm:pt>
    <dgm:pt modelId="{77E442A2-5C3D-824A-9510-0E1BDA21F331}">
      <dgm:prSet phldrT="[Texte]" custT="1"/>
      <dgm:spPr>
        <a:solidFill>
          <a:schemeClr val="accent1"/>
        </a:solidFill>
        <a:ln>
          <a:solidFill>
            <a:schemeClr val="bg1"/>
          </a:solidFill>
        </a:ln>
      </dgm:spPr>
      <dgm:t>
        <a:bodyPr/>
        <a:lstStyle/>
        <a:p>
          <a:pPr algn="just"/>
          <a:r>
            <a:rPr lang="fr-FR" sz="1600" dirty="0">
              <a:solidFill>
                <a:schemeClr val="bg1"/>
              </a:solidFill>
              <a:latin typeface="Optima" panose="02000503060000020004" pitchFamily="2" charset="0"/>
            </a:rPr>
            <a:t>Les bases de données non relationnelles sacrifient un peu de cohérence pour plus d'évolutivité horizontale en distribuant les données sur plusieurs serveurs</a:t>
          </a:r>
        </a:p>
      </dgm:t>
    </dgm:pt>
    <dgm:pt modelId="{94FA2C25-FCA1-6847-BE37-D06ACA47C217}" type="parTrans" cxnId="{6CA1550B-393F-084C-910C-357BD80AB8D6}">
      <dgm:prSet/>
      <dgm:spPr/>
      <dgm:t>
        <a:bodyPr/>
        <a:lstStyle/>
        <a:p>
          <a:endParaRPr lang="fr-FR"/>
        </a:p>
      </dgm:t>
    </dgm:pt>
    <dgm:pt modelId="{CD99A8BA-3CC1-784B-9E61-31B446EA01F2}" type="sibTrans" cxnId="{6CA1550B-393F-084C-910C-357BD80AB8D6}">
      <dgm:prSet/>
      <dgm:spPr/>
      <dgm:t>
        <a:bodyPr/>
        <a:lstStyle/>
        <a:p>
          <a:endParaRPr lang="fr-FR"/>
        </a:p>
      </dgm:t>
    </dgm:pt>
    <dgm:pt modelId="{39B09C67-7CE8-9E4D-BD4B-D19E2E5D4E9D}">
      <dgm:prSet phldrT="[Texte]" phldr="1"/>
      <dgm:spPr/>
      <dgm:t>
        <a:bodyPr/>
        <a:lstStyle/>
        <a:p>
          <a:endParaRPr lang="fr-FR"/>
        </a:p>
      </dgm:t>
    </dgm:pt>
    <dgm:pt modelId="{A5280BF0-7E04-F049-A509-13A4266EF149}" type="parTrans" cxnId="{F02512AB-CE1A-FB4D-971E-F801B887730C}">
      <dgm:prSet/>
      <dgm:spPr/>
      <dgm:t>
        <a:bodyPr/>
        <a:lstStyle/>
        <a:p>
          <a:endParaRPr lang="fr-FR"/>
        </a:p>
      </dgm:t>
    </dgm:pt>
    <dgm:pt modelId="{77919033-1FAE-3348-A122-A51C3A0F14CD}" type="sibTrans" cxnId="{F02512AB-CE1A-FB4D-971E-F801B887730C}">
      <dgm:prSet/>
      <dgm:spPr/>
      <dgm:t>
        <a:bodyPr/>
        <a:lstStyle/>
        <a:p>
          <a:endParaRPr lang="fr-FR"/>
        </a:p>
      </dgm:t>
    </dgm:pt>
    <dgm:pt modelId="{3A0B5A17-782D-194F-A591-811ADE58D1BA}" type="pres">
      <dgm:prSet presAssocID="{4531C4FB-E27C-1749-899A-8137C7FFD976}" presName="composite" presStyleCnt="0">
        <dgm:presLayoutVars>
          <dgm:chMax val="1"/>
          <dgm:dir/>
          <dgm:resizeHandles val="exact"/>
        </dgm:presLayoutVars>
      </dgm:prSet>
      <dgm:spPr/>
    </dgm:pt>
    <dgm:pt modelId="{FFD93676-D281-9E43-9C3E-F4DC06AD8214}" type="pres">
      <dgm:prSet presAssocID="{52D55740-9BD5-7C45-A674-41BD01BDA760}" presName="roof" presStyleLbl="dkBgShp" presStyleIdx="0" presStyleCnt="2"/>
      <dgm:spPr/>
    </dgm:pt>
    <dgm:pt modelId="{8CBE7435-FDDC-AE47-81A4-F32BA304D860}" type="pres">
      <dgm:prSet presAssocID="{52D55740-9BD5-7C45-A674-41BD01BDA760}" presName="pillars" presStyleCnt="0"/>
      <dgm:spPr/>
    </dgm:pt>
    <dgm:pt modelId="{7295E624-2DED-4E41-B4C7-874C563C0F1B}" type="pres">
      <dgm:prSet presAssocID="{52D55740-9BD5-7C45-A674-41BD01BDA760}" presName="pillar1" presStyleLbl="node1" presStyleIdx="0" presStyleCnt="2">
        <dgm:presLayoutVars>
          <dgm:bulletEnabled val="1"/>
        </dgm:presLayoutVars>
      </dgm:prSet>
      <dgm:spPr/>
    </dgm:pt>
    <dgm:pt modelId="{72309DC9-10C8-0442-AD1C-00E3441122E7}" type="pres">
      <dgm:prSet presAssocID="{77E442A2-5C3D-824A-9510-0E1BDA21F331}" presName="pillarX" presStyleLbl="node1" presStyleIdx="1" presStyleCnt="2">
        <dgm:presLayoutVars>
          <dgm:bulletEnabled val="1"/>
        </dgm:presLayoutVars>
      </dgm:prSet>
      <dgm:spPr/>
    </dgm:pt>
    <dgm:pt modelId="{BBC6A4AD-FA94-1841-A2B3-2FBA9B3A95DF}" type="pres">
      <dgm:prSet presAssocID="{52D55740-9BD5-7C45-A674-41BD01BDA760}" presName="base" presStyleLbl="dkBgShp" presStyleIdx="1" presStyleCnt="2"/>
      <dgm:spPr>
        <a:solidFill>
          <a:schemeClr val="tx1">
            <a:lumMod val="75000"/>
          </a:schemeClr>
        </a:solidFill>
      </dgm:spPr>
    </dgm:pt>
  </dgm:ptLst>
  <dgm:cxnLst>
    <dgm:cxn modelId="{6CA1550B-393F-084C-910C-357BD80AB8D6}" srcId="{52D55740-9BD5-7C45-A674-41BD01BDA760}" destId="{77E442A2-5C3D-824A-9510-0E1BDA21F331}" srcOrd="1" destOrd="0" parTransId="{94FA2C25-FCA1-6847-BE37-D06ACA47C217}" sibTransId="{CD99A8BA-3CC1-784B-9E61-31B446EA01F2}"/>
    <dgm:cxn modelId="{06E1621D-EE9B-764A-BE93-238C2A38D5E9}" type="presOf" srcId="{52D55740-9BD5-7C45-A674-41BD01BDA760}" destId="{FFD93676-D281-9E43-9C3E-F4DC06AD8214}" srcOrd="0" destOrd="0" presId="urn:microsoft.com/office/officeart/2005/8/layout/hList3"/>
    <dgm:cxn modelId="{88AED246-5F7D-424D-9522-4AFE94469547}" srcId="{52D55740-9BD5-7C45-A674-41BD01BDA760}" destId="{5F84F4EA-F516-E64E-9C3E-EDCEC375373B}" srcOrd="0" destOrd="0" parTransId="{4F6687E8-0716-B24F-AF49-C0EFFCEF83ED}" sibTransId="{77657B95-761F-9548-8AEC-982F3EB5354E}"/>
    <dgm:cxn modelId="{5DE6CA48-6649-FA4F-8243-312095E91AA5}" type="presOf" srcId="{4531C4FB-E27C-1749-899A-8137C7FFD976}" destId="{3A0B5A17-782D-194F-A591-811ADE58D1BA}" srcOrd="0" destOrd="0" presId="urn:microsoft.com/office/officeart/2005/8/layout/hList3"/>
    <dgm:cxn modelId="{57E72EA2-850F-9F4E-9186-EF427E60D4B8}" type="presOf" srcId="{5F84F4EA-F516-E64E-9C3E-EDCEC375373B}" destId="{7295E624-2DED-4E41-B4C7-874C563C0F1B}" srcOrd="0" destOrd="0" presId="urn:microsoft.com/office/officeart/2005/8/layout/hList3"/>
    <dgm:cxn modelId="{790797A6-D486-6542-B344-E1FB436E49DA}" type="presOf" srcId="{77E442A2-5C3D-824A-9510-0E1BDA21F331}" destId="{72309DC9-10C8-0442-AD1C-00E3441122E7}" srcOrd="0" destOrd="0" presId="urn:microsoft.com/office/officeart/2005/8/layout/hList3"/>
    <dgm:cxn modelId="{F02512AB-CE1A-FB4D-971E-F801B887730C}" srcId="{4531C4FB-E27C-1749-899A-8137C7FFD976}" destId="{39B09C67-7CE8-9E4D-BD4B-D19E2E5D4E9D}" srcOrd="1" destOrd="0" parTransId="{A5280BF0-7E04-F049-A509-13A4266EF149}" sibTransId="{77919033-1FAE-3348-A122-A51C3A0F14CD}"/>
    <dgm:cxn modelId="{B936D5C9-4A30-274C-BDB8-C272501F6940}" srcId="{4531C4FB-E27C-1749-899A-8137C7FFD976}" destId="{52D55740-9BD5-7C45-A674-41BD01BDA760}" srcOrd="0" destOrd="0" parTransId="{D5C7EA6B-A4AB-AE4A-BFA7-2BF0422A2803}" sibTransId="{4A122723-900C-924E-89CA-952499C24C4C}"/>
    <dgm:cxn modelId="{C47443AD-A9FC-5A4A-96F3-069DE901833C}" type="presParOf" srcId="{3A0B5A17-782D-194F-A591-811ADE58D1BA}" destId="{FFD93676-D281-9E43-9C3E-F4DC06AD8214}" srcOrd="0" destOrd="0" presId="urn:microsoft.com/office/officeart/2005/8/layout/hList3"/>
    <dgm:cxn modelId="{2FF2F744-D8AD-A84A-AED7-00B2E2E67AFE}" type="presParOf" srcId="{3A0B5A17-782D-194F-A591-811ADE58D1BA}" destId="{8CBE7435-FDDC-AE47-81A4-F32BA304D860}" srcOrd="1" destOrd="0" presId="urn:microsoft.com/office/officeart/2005/8/layout/hList3"/>
    <dgm:cxn modelId="{81BE0DBE-D936-C043-8DE8-ADDBEBFC3A86}" type="presParOf" srcId="{8CBE7435-FDDC-AE47-81A4-F32BA304D860}" destId="{7295E624-2DED-4E41-B4C7-874C563C0F1B}" srcOrd="0" destOrd="0" presId="urn:microsoft.com/office/officeart/2005/8/layout/hList3"/>
    <dgm:cxn modelId="{D45C3B7F-44D7-EB41-A5B4-C0BE98BB52CF}" type="presParOf" srcId="{8CBE7435-FDDC-AE47-81A4-F32BA304D860}" destId="{72309DC9-10C8-0442-AD1C-00E3441122E7}" srcOrd="1" destOrd="0" presId="urn:microsoft.com/office/officeart/2005/8/layout/hList3"/>
    <dgm:cxn modelId="{A663624A-3741-DC4C-9899-514662E61C7B}" type="presParOf" srcId="{3A0B5A17-782D-194F-A591-811ADE58D1BA}" destId="{BBC6A4AD-FA94-1841-A2B3-2FBA9B3A95DF}" srcOrd="2" destOrd="0" presId="urn:microsoft.com/office/officeart/2005/8/layout/hList3"/>
  </dgm:cxnLst>
  <dgm:bg>
    <a:solidFill>
      <a:schemeClr val="tx1">
        <a:lumMod val="75000"/>
      </a:schemeClr>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531C4FB-E27C-1749-899A-8137C7FFD976}" type="doc">
      <dgm:prSet loTypeId="urn:microsoft.com/office/officeart/2005/8/layout/hList3" loCatId="" qsTypeId="urn:microsoft.com/office/officeart/2005/8/quickstyle/simple1" qsCatId="simple" csTypeId="urn:microsoft.com/office/officeart/2005/8/colors/accent1_2" csCatId="accent1" phldr="1"/>
      <dgm:spPr/>
      <dgm:t>
        <a:bodyPr/>
        <a:lstStyle/>
        <a:p>
          <a:endParaRPr lang="fr-FR"/>
        </a:p>
      </dgm:t>
    </dgm:pt>
    <dgm:pt modelId="{52D55740-9BD5-7C45-A674-41BD01BDA760}">
      <dgm:prSet phldrT="[Texte]" custT="1"/>
      <dgm:spPr>
        <a:solidFill>
          <a:schemeClr val="accent1"/>
        </a:solidFill>
        <a:ln w="12700">
          <a:solidFill>
            <a:schemeClr val="bg1"/>
          </a:solidFill>
        </a:ln>
      </dgm:spPr>
      <dgm:t>
        <a:bodyPr/>
        <a:lstStyle/>
        <a:p>
          <a:r>
            <a:rPr lang="fr-FR" sz="3500" b="0" i="0" dirty="0">
              <a:solidFill>
                <a:schemeClr val="bg1"/>
              </a:solidFill>
            </a:rPr>
            <a:t>Requêtes complexes </a:t>
          </a:r>
          <a:r>
            <a:rPr lang="fr-FR" sz="4500" b="0" i="0" dirty="0">
              <a:solidFill>
                <a:schemeClr val="bg1"/>
              </a:solidFill>
            </a:rPr>
            <a:t>vs</a:t>
          </a:r>
          <a:r>
            <a:rPr lang="fr-FR" sz="3500" b="0" i="0" dirty="0">
              <a:solidFill>
                <a:schemeClr val="bg1"/>
              </a:solidFill>
            </a:rPr>
            <a:t> accès rapides</a:t>
          </a:r>
          <a:endParaRPr lang="fr-FR" sz="3500" dirty="0">
            <a:solidFill>
              <a:schemeClr val="bg1"/>
            </a:solidFill>
          </a:endParaRPr>
        </a:p>
      </dgm:t>
    </dgm:pt>
    <dgm:pt modelId="{D5C7EA6B-A4AB-AE4A-BFA7-2BF0422A2803}" type="parTrans" cxnId="{B936D5C9-4A30-274C-BDB8-C272501F6940}">
      <dgm:prSet/>
      <dgm:spPr/>
      <dgm:t>
        <a:bodyPr/>
        <a:lstStyle/>
        <a:p>
          <a:endParaRPr lang="fr-FR"/>
        </a:p>
      </dgm:t>
    </dgm:pt>
    <dgm:pt modelId="{4A122723-900C-924E-89CA-952499C24C4C}" type="sibTrans" cxnId="{B936D5C9-4A30-274C-BDB8-C272501F6940}">
      <dgm:prSet/>
      <dgm:spPr/>
      <dgm:t>
        <a:bodyPr/>
        <a:lstStyle/>
        <a:p>
          <a:endParaRPr lang="fr-FR"/>
        </a:p>
      </dgm:t>
    </dgm:pt>
    <dgm:pt modelId="{5F84F4EA-F516-E64E-9C3E-EDCEC375373B}">
      <dgm:prSet phldrT="[Texte]" custT="1"/>
      <dgm:spPr>
        <a:solidFill>
          <a:schemeClr val="accent1"/>
        </a:solidFill>
        <a:ln w="12700">
          <a:solidFill>
            <a:schemeClr val="bg1"/>
          </a:solidFill>
        </a:ln>
      </dgm:spPr>
      <dgm:t>
        <a:bodyPr/>
        <a:lstStyle/>
        <a:p>
          <a:pPr algn="just"/>
          <a:r>
            <a:rPr lang="fr-FR" sz="1600" dirty="0">
              <a:solidFill>
                <a:schemeClr val="bg1"/>
              </a:solidFill>
              <a:latin typeface="Optima" panose="02000503060000020004" pitchFamily="2" charset="0"/>
            </a:rPr>
            <a:t>Les bases de données relationnelles permettent des requêtes complexes avec jointures grâce au langage SQL mature</a:t>
          </a:r>
        </a:p>
      </dgm:t>
    </dgm:pt>
    <dgm:pt modelId="{4F6687E8-0716-B24F-AF49-C0EFFCEF83ED}" type="parTrans" cxnId="{88AED246-5F7D-424D-9522-4AFE94469547}">
      <dgm:prSet/>
      <dgm:spPr/>
      <dgm:t>
        <a:bodyPr/>
        <a:lstStyle/>
        <a:p>
          <a:endParaRPr lang="fr-FR"/>
        </a:p>
      </dgm:t>
    </dgm:pt>
    <dgm:pt modelId="{77657B95-761F-9548-8AEC-982F3EB5354E}" type="sibTrans" cxnId="{88AED246-5F7D-424D-9522-4AFE94469547}">
      <dgm:prSet/>
      <dgm:spPr/>
      <dgm:t>
        <a:bodyPr/>
        <a:lstStyle/>
        <a:p>
          <a:endParaRPr lang="fr-FR"/>
        </a:p>
      </dgm:t>
    </dgm:pt>
    <dgm:pt modelId="{77E442A2-5C3D-824A-9510-0E1BDA21F331}">
      <dgm:prSet phldrT="[Texte]" custT="1"/>
      <dgm:spPr>
        <a:solidFill>
          <a:schemeClr val="accent1"/>
        </a:solidFill>
        <a:ln>
          <a:solidFill>
            <a:schemeClr val="bg1"/>
          </a:solidFill>
        </a:ln>
      </dgm:spPr>
      <dgm:t>
        <a:bodyPr/>
        <a:lstStyle/>
        <a:p>
          <a:pPr algn="just"/>
          <a:r>
            <a:rPr lang="fr-FR" sz="1600" dirty="0">
              <a:solidFill>
                <a:schemeClr val="bg1"/>
              </a:solidFill>
              <a:latin typeface="Optima" panose="02000503060000020004" pitchFamily="2" charset="0"/>
            </a:rPr>
            <a:t>Les bases de données non relationnelles optimisent les accès simples et rapides aux données, souvent en sacrifiant la puissance d'expression des requêtes</a:t>
          </a:r>
        </a:p>
      </dgm:t>
    </dgm:pt>
    <dgm:pt modelId="{94FA2C25-FCA1-6847-BE37-D06ACA47C217}" type="parTrans" cxnId="{6CA1550B-393F-084C-910C-357BD80AB8D6}">
      <dgm:prSet/>
      <dgm:spPr/>
      <dgm:t>
        <a:bodyPr/>
        <a:lstStyle/>
        <a:p>
          <a:endParaRPr lang="fr-FR"/>
        </a:p>
      </dgm:t>
    </dgm:pt>
    <dgm:pt modelId="{CD99A8BA-3CC1-784B-9E61-31B446EA01F2}" type="sibTrans" cxnId="{6CA1550B-393F-084C-910C-357BD80AB8D6}">
      <dgm:prSet/>
      <dgm:spPr/>
      <dgm:t>
        <a:bodyPr/>
        <a:lstStyle/>
        <a:p>
          <a:endParaRPr lang="fr-FR"/>
        </a:p>
      </dgm:t>
    </dgm:pt>
    <dgm:pt modelId="{39B09C67-7CE8-9E4D-BD4B-D19E2E5D4E9D}">
      <dgm:prSet phldrT="[Texte]" phldr="1"/>
      <dgm:spPr/>
      <dgm:t>
        <a:bodyPr/>
        <a:lstStyle/>
        <a:p>
          <a:endParaRPr lang="fr-FR"/>
        </a:p>
      </dgm:t>
    </dgm:pt>
    <dgm:pt modelId="{A5280BF0-7E04-F049-A509-13A4266EF149}" type="parTrans" cxnId="{F02512AB-CE1A-FB4D-971E-F801B887730C}">
      <dgm:prSet/>
      <dgm:spPr/>
      <dgm:t>
        <a:bodyPr/>
        <a:lstStyle/>
        <a:p>
          <a:endParaRPr lang="fr-FR"/>
        </a:p>
      </dgm:t>
    </dgm:pt>
    <dgm:pt modelId="{77919033-1FAE-3348-A122-A51C3A0F14CD}" type="sibTrans" cxnId="{F02512AB-CE1A-FB4D-971E-F801B887730C}">
      <dgm:prSet/>
      <dgm:spPr/>
      <dgm:t>
        <a:bodyPr/>
        <a:lstStyle/>
        <a:p>
          <a:endParaRPr lang="fr-FR"/>
        </a:p>
      </dgm:t>
    </dgm:pt>
    <dgm:pt modelId="{3A0B5A17-782D-194F-A591-811ADE58D1BA}" type="pres">
      <dgm:prSet presAssocID="{4531C4FB-E27C-1749-899A-8137C7FFD976}" presName="composite" presStyleCnt="0">
        <dgm:presLayoutVars>
          <dgm:chMax val="1"/>
          <dgm:dir/>
          <dgm:resizeHandles val="exact"/>
        </dgm:presLayoutVars>
      </dgm:prSet>
      <dgm:spPr/>
    </dgm:pt>
    <dgm:pt modelId="{FFD93676-D281-9E43-9C3E-F4DC06AD8214}" type="pres">
      <dgm:prSet presAssocID="{52D55740-9BD5-7C45-A674-41BD01BDA760}" presName="roof" presStyleLbl="dkBgShp" presStyleIdx="0" presStyleCnt="2"/>
      <dgm:spPr/>
    </dgm:pt>
    <dgm:pt modelId="{8CBE7435-FDDC-AE47-81A4-F32BA304D860}" type="pres">
      <dgm:prSet presAssocID="{52D55740-9BD5-7C45-A674-41BD01BDA760}" presName="pillars" presStyleCnt="0"/>
      <dgm:spPr/>
    </dgm:pt>
    <dgm:pt modelId="{7295E624-2DED-4E41-B4C7-874C563C0F1B}" type="pres">
      <dgm:prSet presAssocID="{52D55740-9BD5-7C45-A674-41BD01BDA760}" presName="pillar1" presStyleLbl="node1" presStyleIdx="0" presStyleCnt="2">
        <dgm:presLayoutVars>
          <dgm:bulletEnabled val="1"/>
        </dgm:presLayoutVars>
      </dgm:prSet>
      <dgm:spPr/>
    </dgm:pt>
    <dgm:pt modelId="{72309DC9-10C8-0442-AD1C-00E3441122E7}" type="pres">
      <dgm:prSet presAssocID="{77E442A2-5C3D-824A-9510-0E1BDA21F331}" presName="pillarX" presStyleLbl="node1" presStyleIdx="1" presStyleCnt="2">
        <dgm:presLayoutVars>
          <dgm:bulletEnabled val="1"/>
        </dgm:presLayoutVars>
      </dgm:prSet>
      <dgm:spPr/>
    </dgm:pt>
    <dgm:pt modelId="{BBC6A4AD-FA94-1841-A2B3-2FBA9B3A95DF}" type="pres">
      <dgm:prSet presAssocID="{52D55740-9BD5-7C45-A674-41BD01BDA760}" presName="base" presStyleLbl="dkBgShp" presStyleIdx="1" presStyleCnt="2"/>
      <dgm:spPr>
        <a:solidFill>
          <a:schemeClr val="tx1">
            <a:lumMod val="75000"/>
          </a:schemeClr>
        </a:solidFill>
      </dgm:spPr>
    </dgm:pt>
  </dgm:ptLst>
  <dgm:cxnLst>
    <dgm:cxn modelId="{6CA1550B-393F-084C-910C-357BD80AB8D6}" srcId="{52D55740-9BD5-7C45-A674-41BD01BDA760}" destId="{77E442A2-5C3D-824A-9510-0E1BDA21F331}" srcOrd="1" destOrd="0" parTransId="{94FA2C25-FCA1-6847-BE37-D06ACA47C217}" sibTransId="{CD99A8BA-3CC1-784B-9E61-31B446EA01F2}"/>
    <dgm:cxn modelId="{06E1621D-EE9B-764A-BE93-238C2A38D5E9}" type="presOf" srcId="{52D55740-9BD5-7C45-A674-41BD01BDA760}" destId="{FFD93676-D281-9E43-9C3E-F4DC06AD8214}" srcOrd="0" destOrd="0" presId="urn:microsoft.com/office/officeart/2005/8/layout/hList3"/>
    <dgm:cxn modelId="{88AED246-5F7D-424D-9522-4AFE94469547}" srcId="{52D55740-9BD5-7C45-A674-41BD01BDA760}" destId="{5F84F4EA-F516-E64E-9C3E-EDCEC375373B}" srcOrd="0" destOrd="0" parTransId="{4F6687E8-0716-B24F-AF49-C0EFFCEF83ED}" sibTransId="{77657B95-761F-9548-8AEC-982F3EB5354E}"/>
    <dgm:cxn modelId="{5DE6CA48-6649-FA4F-8243-312095E91AA5}" type="presOf" srcId="{4531C4FB-E27C-1749-899A-8137C7FFD976}" destId="{3A0B5A17-782D-194F-A591-811ADE58D1BA}" srcOrd="0" destOrd="0" presId="urn:microsoft.com/office/officeart/2005/8/layout/hList3"/>
    <dgm:cxn modelId="{57E72EA2-850F-9F4E-9186-EF427E60D4B8}" type="presOf" srcId="{5F84F4EA-F516-E64E-9C3E-EDCEC375373B}" destId="{7295E624-2DED-4E41-B4C7-874C563C0F1B}" srcOrd="0" destOrd="0" presId="urn:microsoft.com/office/officeart/2005/8/layout/hList3"/>
    <dgm:cxn modelId="{790797A6-D486-6542-B344-E1FB436E49DA}" type="presOf" srcId="{77E442A2-5C3D-824A-9510-0E1BDA21F331}" destId="{72309DC9-10C8-0442-AD1C-00E3441122E7}" srcOrd="0" destOrd="0" presId="urn:microsoft.com/office/officeart/2005/8/layout/hList3"/>
    <dgm:cxn modelId="{F02512AB-CE1A-FB4D-971E-F801B887730C}" srcId="{4531C4FB-E27C-1749-899A-8137C7FFD976}" destId="{39B09C67-7CE8-9E4D-BD4B-D19E2E5D4E9D}" srcOrd="1" destOrd="0" parTransId="{A5280BF0-7E04-F049-A509-13A4266EF149}" sibTransId="{77919033-1FAE-3348-A122-A51C3A0F14CD}"/>
    <dgm:cxn modelId="{B936D5C9-4A30-274C-BDB8-C272501F6940}" srcId="{4531C4FB-E27C-1749-899A-8137C7FFD976}" destId="{52D55740-9BD5-7C45-A674-41BD01BDA760}" srcOrd="0" destOrd="0" parTransId="{D5C7EA6B-A4AB-AE4A-BFA7-2BF0422A2803}" sibTransId="{4A122723-900C-924E-89CA-952499C24C4C}"/>
    <dgm:cxn modelId="{C47443AD-A9FC-5A4A-96F3-069DE901833C}" type="presParOf" srcId="{3A0B5A17-782D-194F-A591-811ADE58D1BA}" destId="{FFD93676-D281-9E43-9C3E-F4DC06AD8214}" srcOrd="0" destOrd="0" presId="urn:microsoft.com/office/officeart/2005/8/layout/hList3"/>
    <dgm:cxn modelId="{2FF2F744-D8AD-A84A-AED7-00B2E2E67AFE}" type="presParOf" srcId="{3A0B5A17-782D-194F-A591-811ADE58D1BA}" destId="{8CBE7435-FDDC-AE47-81A4-F32BA304D860}" srcOrd="1" destOrd="0" presId="urn:microsoft.com/office/officeart/2005/8/layout/hList3"/>
    <dgm:cxn modelId="{81BE0DBE-D936-C043-8DE8-ADDBEBFC3A86}" type="presParOf" srcId="{8CBE7435-FDDC-AE47-81A4-F32BA304D860}" destId="{7295E624-2DED-4E41-B4C7-874C563C0F1B}" srcOrd="0" destOrd="0" presId="urn:microsoft.com/office/officeart/2005/8/layout/hList3"/>
    <dgm:cxn modelId="{D45C3B7F-44D7-EB41-A5B4-C0BE98BB52CF}" type="presParOf" srcId="{8CBE7435-FDDC-AE47-81A4-F32BA304D860}" destId="{72309DC9-10C8-0442-AD1C-00E3441122E7}" srcOrd="1" destOrd="0" presId="urn:microsoft.com/office/officeart/2005/8/layout/hList3"/>
    <dgm:cxn modelId="{A663624A-3741-DC4C-9899-514662E61C7B}" type="presParOf" srcId="{3A0B5A17-782D-194F-A591-811ADE58D1BA}" destId="{BBC6A4AD-FA94-1841-A2B3-2FBA9B3A95DF}" srcOrd="2" destOrd="0" presId="urn:microsoft.com/office/officeart/2005/8/layout/hList3"/>
  </dgm:cxnLst>
  <dgm:bg>
    <a:solidFill>
      <a:schemeClr val="tx1">
        <a:lumMod val="75000"/>
      </a:schemeClr>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AFB007-196B-5248-BDDA-BCA6D150B42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fr-FR"/>
        </a:p>
      </dgm:t>
    </dgm:pt>
    <dgm:pt modelId="{C543C665-D410-1643-AF4F-A75A9CF8B31E}">
      <dgm:prSet phldrT="[Texte]" custT="1"/>
      <dgm:spPr/>
      <dgm:t>
        <a:bodyPr/>
        <a:lstStyle/>
        <a:p>
          <a:r>
            <a:rPr lang="fr-FR" sz="2000" b="1" i="0" dirty="0">
              <a:latin typeface="Avenir Next Medium" panose="020B0503020202020204" pitchFamily="34" charset="0"/>
            </a:rPr>
            <a:t>CONCEPT CLÉ</a:t>
          </a:r>
        </a:p>
      </dgm:t>
    </dgm:pt>
    <dgm:pt modelId="{C092B847-82CA-1044-B6CD-94F3E0DC73CB}" type="parTrans" cxnId="{2D182021-8224-5F47-80A1-20C77B8C31D1}">
      <dgm:prSet/>
      <dgm:spPr/>
      <dgm:t>
        <a:bodyPr/>
        <a:lstStyle/>
        <a:p>
          <a:endParaRPr lang="fr-FR"/>
        </a:p>
      </dgm:t>
    </dgm:pt>
    <dgm:pt modelId="{6ECE39CE-BB1C-8D47-A632-D8EC46D18D56}" type="sibTrans" cxnId="{2D182021-8224-5F47-80A1-20C77B8C31D1}">
      <dgm:prSet/>
      <dgm:spPr/>
      <dgm:t>
        <a:bodyPr/>
        <a:lstStyle/>
        <a:p>
          <a:endParaRPr lang="fr-FR"/>
        </a:p>
      </dgm:t>
    </dgm:pt>
    <dgm:pt modelId="{A5D97BDA-D697-9043-A38C-08339E059AEB}">
      <dgm:prSet phldrT="[Texte]" custT="1"/>
      <dgm:spPr/>
      <dgm:t>
        <a:bodyPr/>
        <a:lstStyle/>
        <a:p>
          <a:r>
            <a:rPr lang="fr-FR" sz="1400" dirty="0">
              <a:latin typeface="Optima" panose="02000503060000020004" pitchFamily="2" charset="0"/>
            </a:rPr>
            <a:t>L'architecture polyglotte, ou polyglot persistence, consiste à utiliser différentes technologies de stockage de données, relationnelles et non relationnelles, dans une même application. </a:t>
          </a:r>
        </a:p>
      </dgm:t>
    </dgm:pt>
    <dgm:pt modelId="{987D705B-B1C1-C541-A65E-446242195742}" type="parTrans" cxnId="{9D97B459-81A3-E443-9BF0-7C68676843DC}">
      <dgm:prSet/>
      <dgm:spPr/>
      <dgm:t>
        <a:bodyPr/>
        <a:lstStyle/>
        <a:p>
          <a:endParaRPr lang="fr-FR"/>
        </a:p>
      </dgm:t>
    </dgm:pt>
    <dgm:pt modelId="{612F9A74-1713-3643-874E-91B80D33B492}" type="sibTrans" cxnId="{9D97B459-81A3-E443-9BF0-7C68676843DC}">
      <dgm:prSet/>
      <dgm:spPr/>
      <dgm:t>
        <a:bodyPr/>
        <a:lstStyle/>
        <a:p>
          <a:endParaRPr lang="fr-FR"/>
        </a:p>
      </dgm:t>
    </dgm:pt>
    <dgm:pt modelId="{C6AF39D8-A5D5-0142-8BFE-8FDDE6E8A3AF}">
      <dgm:prSet phldrT="[Texte]" custT="1"/>
      <dgm:spPr/>
      <dgm:t>
        <a:bodyPr/>
        <a:lstStyle/>
        <a:p>
          <a:r>
            <a:rPr lang="fr-FR" sz="2000" b="1" i="0" dirty="0">
              <a:latin typeface="Avenir Next Medium" panose="020B0503020202020204" pitchFamily="34" charset="0"/>
            </a:rPr>
            <a:t>AVANTAGES</a:t>
          </a:r>
        </a:p>
      </dgm:t>
    </dgm:pt>
    <dgm:pt modelId="{8C566E04-73E4-9D48-AFB0-9383B74BEF42}" type="parTrans" cxnId="{5A7F1966-9668-CE44-A234-AAB970CC33D5}">
      <dgm:prSet/>
      <dgm:spPr/>
      <dgm:t>
        <a:bodyPr/>
        <a:lstStyle/>
        <a:p>
          <a:endParaRPr lang="fr-FR"/>
        </a:p>
      </dgm:t>
    </dgm:pt>
    <dgm:pt modelId="{C1734ABC-76A2-8D44-A123-1CD58E452A79}" type="sibTrans" cxnId="{5A7F1966-9668-CE44-A234-AAB970CC33D5}">
      <dgm:prSet/>
      <dgm:spPr/>
      <dgm:t>
        <a:bodyPr/>
        <a:lstStyle/>
        <a:p>
          <a:endParaRPr lang="fr-FR"/>
        </a:p>
      </dgm:t>
    </dgm:pt>
    <dgm:pt modelId="{5A963001-BD53-A248-A093-3742594147F7}">
      <dgm:prSet phldrT="[Texte]" custT="1"/>
      <dgm:spPr/>
      <dgm:t>
        <a:bodyPr/>
        <a:lstStyle/>
        <a:p>
          <a:r>
            <a:rPr lang="fr-FR" sz="1400" dirty="0">
              <a:latin typeface="Optima" panose="02000503060000020004" pitchFamily="2" charset="0"/>
            </a:rPr>
            <a:t>Performance Optimisée: En utilisant le bon type de base de données pour chaque besoin spécifique, il est possible d'améliorer les performances globales du système.</a:t>
          </a:r>
        </a:p>
      </dgm:t>
    </dgm:pt>
    <dgm:pt modelId="{66C431CC-4DB4-1249-A156-083832605CA2}" type="parTrans" cxnId="{CFD7BB36-8FE0-AF42-9132-FC6C82AB456B}">
      <dgm:prSet/>
      <dgm:spPr/>
      <dgm:t>
        <a:bodyPr/>
        <a:lstStyle/>
        <a:p>
          <a:endParaRPr lang="fr-FR"/>
        </a:p>
      </dgm:t>
    </dgm:pt>
    <dgm:pt modelId="{A86AA0DA-32C9-A840-9A86-7618DA38C5C1}" type="sibTrans" cxnId="{CFD7BB36-8FE0-AF42-9132-FC6C82AB456B}">
      <dgm:prSet/>
      <dgm:spPr/>
      <dgm:t>
        <a:bodyPr/>
        <a:lstStyle/>
        <a:p>
          <a:endParaRPr lang="fr-FR"/>
        </a:p>
      </dgm:t>
    </dgm:pt>
    <dgm:pt modelId="{F7C35D98-3FD3-FD4D-A793-8BAF4B725E99}">
      <dgm:prSet custT="1"/>
      <dgm:spPr/>
      <dgm:t>
        <a:bodyPr/>
        <a:lstStyle/>
        <a:p>
          <a:r>
            <a:rPr lang="fr-FR" sz="2000" b="1" i="0" dirty="0">
              <a:latin typeface="Avenir Next Medium" panose="020B0503020202020204" pitchFamily="34" charset="0"/>
            </a:rPr>
            <a:t>DÉFIS</a:t>
          </a:r>
        </a:p>
      </dgm:t>
    </dgm:pt>
    <dgm:pt modelId="{67530044-1B17-3E40-ACE8-62548BB26C8E}" type="parTrans" cxnId="{8124476A-4ABD-CE40-91F6-9C563FFD9133}">
      <dgm:prSet/>
      <dgm:spPr/>
      <dgm:t>
        <a:bodyPr/>
        <a:lstStyle/>
        <a:p>
          <a:endParaRPr lang="fr-FR"/>
        </a:p>
      </dgm:t>
    </dgm:pt>
    <dgm:pt modelId="{998462BE-4424-EA46-B3BE-0C0B4CDD2040}" type="sibTrans" cxnId="{8124476A-4ABD-CE40-91F6-9C563FFD9133}">
      <dgm:prSet/>
      <dgm:spPr/>
      <dgm:t>
        <a:bodyPr/>
        <a:lstStyle/>
        <a:p>
          <a:endParaRPr lang="fr-FR"/>
        </a:p>
      </dgm:t>
    </dgm:pt>
    <dgm:pt modelId="{B0460B4C-14BD-1147-AC4B-90D6059CC9AB}">
      <dgm:prSet custT="1"/>
      <dgm:spPr/>
      <dgm:t>
        <a:bodyPr/>
        <a:lstStyle/>
        <a:p>
          <a:r>
            <a:rPr lang="fr-FR" sz="1400">
              <a:latin typeface="Optima" panose="02000503060000020004" pitchFamily="2" charset="0"/>
            </a:rPr>
            <a:t>Complexité: Gérer plusieurs bases de données peut entraîner une complexité accrue en termes d'intégration et de maintenance</a:t>
          </a:r>
          <a:endParaRPr lang="fr-FR" sz="1400" dirty="0">
            <a:latin typeface="Optima" panose="02000503060000020004" pitchFamily="2" charset="0"/>
          </a:endParaRPr>
        </a:p>
      </dgm:t>
    </dgm:pt>
    <dgm:pt modelId="{3E1EE761-C76E-B64B-9BCF-500CD34D6CCD}" type="parTrans" cxnId="{AC098533-9224-1C43-9A08-C70469767A48}">
      <dgm:prSet/>
      <dgm:spPr/>
      <dgm:t>
        <a:bodyPr/>
        <a:lstStyle/>
        <a:p>
          <a:endParaRPr lang="fr-FR"/>
        </a:p>
      </dgm:t>
    </dgm:pt>
    <dgm:pt modelId="{254C37C9-E1F6-0441-8187-1F62904880A7}" type="sibTrans" cxnId="{AC098533-9224-1C43-9A08-C70469767A48}">
      <dgm:prSet/>
      <dgm:spPr/>
      <dgm:t>
        <a:bodyPr/>
        <a:lstStyle/>
        <a:p>
          <a:endParaRPr lang="fr-FR"/>
        </a:p>
      </dgm:t>
    </dgm:pt>
    <dgm:pt modelId="{A81E9C10-9FBB-724D-938C-9A6ED432FF6C}">
      <dgm:prSet phldrT="[Texte]" custT="1"/>
      <dgm:spPr/>
      <dgm:t>
        <a:bodyPr/>
        <a:lstStyle/>
        <a:p>
          <a:r>
            <a:rPr lang="fr-FR" sz="1400" dirty="0">
              <a:latin typeface="Optima" panose="02000503060000020004" pitchFamily="2" charset="0"/>
            </a:rPr>
            <a:t>Le terme polyglot persistence a été introduit pour décrire la coexistence de différentes bases de données dans une même application, permettant d'exploiter les forces spécifiques de chacune.</a:t>
          </a:r>
        </a:p>
      </dgm:t>
    </dgm:pt>
    <dgm:pt modelId="{E52F383C-01F0-3444-AA97-607547771480}" type="parTrans" cxnId="{BA6351A2-CA42-AA4F-BBDC-C98CAD012455}">
      <dgm:prSet/>
      <dgm:spPr/>
      <dgm:t>
        <a:bodyPr/>
        <a:lstStyle/>
        <a:p>
          <a:endParaRPr lang="fr-FR"/>
        </a:p>
      </dgm:t>
    </dgm:pt>
    <dgm:pt modelId="{57F675CC-51D4-D74F-8EE4-32AC3F0755D8}" type="sibTrans" cxnId="{BA6351A2-CA42-AA4F-BBDC-C98CAD012455}">
      <dgm:prSet/>
      <dgm:spPr/>
      <dgm:t>
        <a:bodyPr/>
        <a:lstStyle/>
        <a:p>
          <a:endParaRPr lang="fr-FR"/>
        </a:p>
      </dgm:t>
    </dgm:pt>
    <dgm:pt modelId="{1F99C352-1D71-7440-B3E8-2879CC3A393E}">
      <dgm:prSet phldrT="[Texte]" custT="1"/>
      <dgm:spPr/>
      <dgm:t>
        <a:bodyPr/>
        <a:lstStyle/>
        <a:p>
          <a:r>
            <a:rPr lang="fr-FR" sz="1400" dirty="0">
              <a:latin typeface="Optima" panose="02000503060000020004" pitchFamily="2" charset="0"/>
            </a:rPr>
            <a:t>Flexibilité: Les entreprises peuvent adapter leur architecture en fonction des exigences changeantes des données et des processus métier</a:t>
          </a:r>
        </a:p>
      </dgm:t>
    </dgm:pt>
    <dgm:pt modelId="{69911153-EE90-AF4F-ABFF-C2CCAAFD666E}" type="parTrans" cxnId="{FC7A065F-816D-A14A-B1F1-E54A02C31037}">
      <dgm:prSet/>
      <dgm:spPr/>
      <dgm:t>
        <a:bodyPr/>
        <a:lstStyle/>
        <a:p>
          <a:endParaRPr lang="fr-FR"/>
        </a:p>
      </dgm:t>
    </dgm:pt>
    <dgm:pt modelId="{06B2FF61-331B-F34F-B99E-3E46EE405147}" type="sibTrans" cxnId="{FC7A065F-816D-A14A-B1F1-E54A02C31037}">
      <dgm:prSet/>
      <dgm:spPr/>
      <dgm:t>
        <a:bodyPr/>
        <a:lstStyle/>
        <a:p>
          <a:endParaRPr lang="fr-FR"/>
        </a:p>
      </dgm:t>
    </dgm:pt>
    <dgm:pt modelId="{B9A336E3-9505-A44C-81A2-A56DD342B0B6}">
      <dgm:prSet phldrT="[Texte]" custT="1"/>
      <dgm:spPr/>
      <dgm:t>
        <a:bodyPr/>
        <a:lstStyle/>
        <a:p>
          <a:r>
            <a:rPr lang="fr-FR" sz="1400" dirty="0">
              <a:latin typeface="Optima" panose="02000503060000020004" pitchFamily="2" charset="0"/>
            </a:rPr>
            <a:t>Coût-Efficacité: L'utilisation de plusieurs technologies peut réduire les coûts en permettant une gestion plus efficace des ressources</a:t>
          </a:r>
        </a:p>
      </dgm:t>
    </dgm:pt>
    <dgm:pt modelId="{432F0F87-9065-E74D-8C2B-E69CCEAB839C}" type="parTrans" cxnId="{FB086072-76AF-3043-973C-8B9385C3244C}">
      <dgm:prSet/>
      <dgm:spPr/>
      <dgm:t>
        <a:bodyPr/>
        <a:lstStyle/>
        <a:p>
          <a:endParaRPr lang="fr-FR"/>
        </a:p>
      </dgm:t>
    </dgm:pt>
    <dgm:pt modelId="{E3612CE7-C7F1-9846-A4B8-01EF622BA5B3}" type="sibTrans" cxnId="{FB086072-76AF-3043-973C-8B9385C3244C}">
      <dgm:prSet/>
      <dgm:spPr/>
      <dgm:t>
        <a:bodyPr/>
        <a:lstStyle/>
        <a:p>
          <a:endParaRPr lang="fr-FR"/>
        </a:p>
      </dgm:t>
    </dgm:pt>
    <dgm:pt modelId="{63E7756D-97C2-C147-9236-2A83EE9FC041}">
      <dgm:prSet custT="1"/>
      <dgm:spPr/>
      <dgm:t>
        <a:bodyPr/>
        <a:lstStyle/>
        <a:p>
          <a:r>
            <a:rPr lang="fr-FR" sz="1400" b="0" i="0">
              <a:latin typeface="Optima" panose="02000503060000020004" pitchFamily="2" charset="0"/>
            </a:rPr>
            <a:t>Expertise Technique Diversifiée: Les équipes doivent posséder des compétences variées pour gérer différentes technologies de stockage</a:t>
          </a:r>
          <a:endParaRPr lang="fr-FR" sz="1400" dirty="0">
            <a:latin typeface="Optima" panose="02000503060000020004" pitchFamily="2" charset="0"/>
          </a:endParaRPr>
        </a:p>
      </dgm:t>
    </dgm:pt>
    <dgm:pt modelId="{9E091421-1EBA-F14D-B974-79E0B5556898}" type="parTrans" cxnId="{CCF014A4-9B85-474A-88A4-C05F6B4E45A0}">
      <dgm:prSet/>
      <dgm:spPr/>
      <dgm:t>
        <a:bodyPr/>
        <a:lstStyle/>
        <a:p>
          <a:endParaRPr lang="fr-FR"/>
        </a:p>
      </dgm:t>
    </dgm:pt>
    <dgm:pt modelId="{274CE50D-A014-024A-A62A-3316521268FD}" type="sibTrans" cxnId="{CCF014A4-9B85-474A-88A4-C05F6B4E45A0}">
      <dgm:prSet/>
      <dgm:spPr/>
      <dgm:t>
        <a:bodyPr/>
        <a:lstStyle/>
        <a:p>
          <a:endParaRPr lang="fr-FR"/>
        </a:p>
      </dgm:t>
    </dgm:pt>
    <dgm:pt modelId="{717007F4-CF6F-6D44-8031-E0A61114E811}">
      <dgm:prSet custT="1"/>
      <dgm:spPr/>
      <dgm:t>
        <a:bodyPr/>
        <a:lstStyle/>
        <a:p>
          <a:r>
            <a:rPr lang="fr-FR" sz="1400" b="0" i="0" dirty="0">
              <a:latin typeface="Optima" panose="02000503060000020004" pitchFamily="2" charset="0"/>
            </a:rPr>
            <a:t>Cohérence des Données: Assurer la cohérence entre différentes bases peut être un défi, notamment lors des transactions distribuées</a:t>
          </a:r>
          <a:endParaRPr lang="fr-FR" sz="1400" dirty="0">
            <a:latin typeface="Optima" panose="02000503060000020004" pitchFamily="2" charset="0"/>
          </a:endParaRPr>
        </a:p>
      </dgm:t>
    </dgm:pt>
    <dgm:pt modelId="{75708012-BC47-C741-A4EF-66603D35CA66}" type="parTrans" cxnId="{0A93252A-8A0A-AE47-A1F0-4B6929C08F94}">
      <dgm:prSet/>
      <dgm:spPr/>
      <dgm:t>
        <a:bodyPr/>
        <a:lstStyle/>
        <a:p>
          <a:endParaRPr lang="fr-FR"/>
        </a:p>
      </dgm:t>
    </dgm:pt>
    <dgm:pt modelId="{7094D3A1-0C00-2944-B70E-DCC300C20631}" type="sibTrans" cxnId="{0A93252A-8A0A-AE47-A1F0-4B6929C08F94}">
      <dgm:prSet/>
      <dgm:spPr/>
      <dgm:t>
        <a:bodyPr/>
        <a:lstStyle/>
        <a:p>
          <a:endParaRPr lang="fr-FR"/>
        </a:p>
      </dgm:t>
    </dgm:pt>
    <dgm:pt modelId="{C398D234-6D76-2742-95AF-FCD4A42BE730}">
      <dgm:prSet phldrT="[Texte]" custT="1"/>
      <dgm:spPr/>
      <dgm:t>
        <a:bodyPr/>
        <a:lstStyle/>
        <a:p>
          <a:r>
            <a:rPr lang="fr-FR" sz="1400" dirty="0">
              <a:latin typeface="Optima" panose="02000503060000020004" pitchFamily="2" charset="0"/>
            </a:rPr>
            <a:t>Cela permet aux développeurs de sélectionner le système de gestion de base de données le plus approprié pour chaque type de donnée, optimisant ainsi l'efficacité et la performance des applications.</a:t>
          </a:r>
        </a:p>
      </dgm:t>
    </dgm:pt>
    <dgm:pt modelId="{EF65FE00-0E64-8B43-BEB2-849A270E0803}" type="parTrans" cxnId="{25809514-FE8B-2642-A229-E7F618A7B3C0}">
      <dgm:prSet/>
      <dgm:spPr/>
      <dgm:t>
        <a:bodyPr/>
        <a:lstStyle/>
        <a:p>
          <a:endParaRPr lang="fr-FR"/>
        </a:p>
      </dgm:t>
    </dgm:pt>
    <dgm:pt modelId="{2C466BBC-443C-3649-9729-92E2FAB542C2}" type="sibTrans" cxnId="{25809514-FE8B-2642-A229-E7F618A7B3C0}">
      <dgm:prSet/>
      <dgm:spPr/>
      <dgm:t>
        <a:bodyPr/>
        <a:lstStyle/>
        <a:p>
          <a:endParaRPr lang="fr-FR"/>
        </a:p>
      </dgm:t>
    </dgm:pt>
    <dgm:pt modelId="{E9A7416D-E94B-774D-8BD0-A25C81539B57}" type="pres">
      <dgm:prSet presAssocID="{D3AFB007-196B-5248-BDDA-BCA6D150B423}" presName="linear" presStyleCnt="0">
        <dgm:presLayoutVars>
          <dgm:animLvl val="lvl"/>
          <dgm:resizeHandles val="exact"/>
        </dgm:presLayoutVars>
      </dgm:prSet>
      <dgm:spPr/>
    </dgm:pt>
    <dgm:pt modelId="{5D6E1907-FBD0-084B-9F43-96804C34AACF}" type="pres">
      <dgm:prSet presAssocID="{C543C665-D410-1643-AF4F-A75A9CF8B31E}" presName="parentText" presStyleLbl="node1" presStyleIdx="0" presStyleCnt="3" custScaleY="31847">
        <dgm:presLayoutVars>
          <dgm:chMax val="0"/>
          <dgm:bulletEnabled val="1"/>
        </dgm:presLayoutVars>
      </dgm:prSet>
      <dgm:spPr/>
    </dgm:pt>
    <dgm:pt modelId="{4414D915-3AA7-2943-88CF-0045AC739F0F}" type="pres">
      <dgm:prSet presAssocID="{C543C665-D410-1643-AF4F-A75A9CF8B31E}" presName="childText" presStyleLbl="revTx" presStyleIdx="0" presStyleCnt="3">
        <dgm:presLayoutVars>
          <dgm:bulletEnabled val="1"/>
        </dgm:presLayoutVars>
      </dgm:prSet>
      <dgm:spPr/>
    </dgm:pt>
    <dgm:pt modelId="{A469F109-2F70-C14B-B9BE-81DEDBB5C519}" type="pres">
      <dgm:prSet presAssocID="{C6AF39D8-A5D5-0142-8BFE-8FDDE6E8A3AF}" presName="parentText" presStyleLbl="node1" presStyleIdx="1" presStyleCnt="3" custScaleY="22428">
        <dgm:presLayoutVars>
          <dgm:chMax val="0"/>
          <dgm:bulletEnabled val="1"/>
        </dgm:presLayoutVars>
      </dgm:prSet>
      <dgm:spPr/>
    </dgm:pt>
    <dgm:pt modelId="{E3B15D03-3E6E-2040-B5A7-F769FDEDF453}" type="pres">
      <dgm:prSet presAssocID="{C6AF39D8-A5D5-0142-8BFE-8FDDE6E8A3AF}" presName="childText" presStyleLbl="revTx" presStyleIdx="1" presStyleCnt="3">
        <dgm:presLayoutVars>
          <dgm:bulletEnabled val="1"/>
        </dgm:presLayoutVars>
      </dgm:prSet>
      <dgm:spPr/>
    </dgm:pt>
    <dgm:pt modelId="{765BA12A-4177-4948-BA52-AB226426F4D8}" type="pres">
      <dgm:prSet presAssocID="{F7C35D98-3FD3-FD4D-A793-8BAF4B725E99}" presName="parentText" presStyleLbl="node1" presStyleIdx="2" presStyleCnt="3" custScaleY="27357">
        <dgm:presLayoutVars>
          <dgm:chMax val="0"/>
          <dgm:bulletEnabled val="1"/>
        </dgm:presLayoutVars>
      </dgm:prSet>
      <dgm:spPr/>
    </dgm:pt>
    <dgm:pt modelId="{FC9CBDCD-EAE0-DE41-81BB-F043B2B43FBE}" type="pres">
      <dgm:prSet presAssocID="{F7C35D98-3FD3-FD4D-A793-8BAF4B725E99}" presName="childText" presStyleLbl="revTx" presStyleIdx="2" presStyleCnt="3">
        <dgm:presLayoutVars>
          <dgm:bulletEnabled val="1"/>
        </dgm:presLayoutVars>
      </dgm:prSet>
      <dgm:spPr/>
    </dgm:pt>
  </dgm:ptLst>
  <dgm:cxnLst>
    <dgm:cxn modelId="{8045A901-70D7-6840-A55D-FEA441A03E99}" type="presOf" srcId="{717007F4-CF6F-6D44-8031-E0A61114E811}" destId="{FC9CBDCD-EAE0-DE41-81BB-F043B2B43FBE}" srcOrd="0" destOrd="2" presId="urn:microsoft.com/office/officeart/2005/8/layout/vList2"/>
    <dgm:cxn modelId="{25809514-FE8B-2642-A229-E7F618A7B3C0}" srcId="{C543C665-D410-1643-AF4F-A75A9CF8B31E}" destId="{C398D234-6D76-2742-95AF-FCD4A42BE730}" srcOrd="1" destOrd="0" parTransId="{EF65FE00-0E64-8B43-BEB2-849A270E0803}" sibTransId="{2C466BBC-443C-3649-9729-92E2FAB542C2}"/>
    <dgm:cxn modelId="{2D182021-8224-5F47-80A1-20C77B8C31D1}" srcId="{D3AFB007-196B-5248-BDDA-BCA6D150B423}" destId="{C543C665-D410-1643-AF4F-A75A9CF8B31E}" srcOrd="0" destOrd="0" parTransId="{C092B847-82CA-1044-B6CD-94F3E0DC73CB}" sibTransId="{6ECE39CE-BB1C-8D47-A632-D8EC46D18D56}"/>
    <dgm:cxn modelId="{85A90928-F70B-154A-8259-D209B9AD0E33}" type="presOf" srcId="{B9A336E3-9505-A44C-81A2-A56DD342B0B6}" destId="{E3B15D03-3E6E-2040-B5A7-F769FDEDF453}" srcOrd="0" destOrd="2" presId="urn:microsoft.com/office/officeart/2005/8/layout/vList2"/>
    <dgm:cxn modelId="{0A93252A-8A0A-AE47-A1F0-4B6929C08F94}" srcId="{F7C35D98-3FD3-FD4D-A793-8BAF4B725E99}" destId="{717007F4-CF6F-6D44-8031-E0A61114E811}" srcOrd="2" destOrd="0" parTransId="{75708012-BC47-C741-A4EF-66603D35CA66}" sibTransId="{7094D3A1-0C00-2944-B70E-DCC300C20631}"/>
    <dgm:cxn modelId="{AC098533-9224-1C43-9A08-C70469767A48}" srcId="{F7C35D98-3FD3-FD4D-A793-8BAF4B725E99}" destId="{B0460B4C-14BD-1147-AC4B-90D6059CC9AB}" srcOrd="0" destOrd="0" parTransId="{3E1EE761-C76E-B64B-9BCF-500CD34D6CCD}" sibTransId="{254C37C9-E1F6-0441-8187-1F62904880A7}"/>
    <dgm:cxn modelId="{CFD7BB36-8FE0-AF42-9132-FC6C82AB456B}" srcId="{C6AF39D8-A5D5-0142-8BFE-8FDDE6E8A3AF}" destId="{5A963001-BD53-A248-A093-3742594147F7}" srcOrd="0" destOrd="0" parTransId="{66C431CC-4DB4-1249-A156-083832605CA2}" sibTransId="{A86AA0DA-32C9-A840-9A86-7618DA38C5C1}"/>
    <dgm:cxn modelId="{9D97B459-81A3-E443-9BF0-7C68676843DC}" srcId="{C543C665-D410-1643-AF4F-A75A9CF8B31E}" destId="{A5D97BDA-D697-9043-A38C-08339E059AEB}" srcOrd="0" destOrd="0" parTransId="{987D705B-B1C1-C541-A65E-446242195742}" sibTransId="{612F9A74-1713-3643-874E-91B80D33B492}"/>
    <dgm:cxn modelId="{FC7A065F-816D-A14A-B1F1-E54A02C31037}" srcId="{C6AF39D8-A5D5-0142-8BFE-8FDDE6E8A3AF}" destId="{1F99C352-1D71-7440-B3E8-2879CC3A393E}" srcOrd="1" destOrd="0" parTransId="{69911153-EE90-AF4F-ABFF-C2CCAAFD666E}" sibTransId="{06B2FF61-331B-F34F-B99E-3E46EE405147}"/>
    <dgm:cxn modelId="{5A7F1966-9668-CE44-A234-AAB970CC33D5}" srcId="{D3AFB007-196B-5248-BDDA-BCA6D150B423}" destId="{C6AF39D8-A5D5-0142-8BFE-8FDDE6E8A3AF}" srcOrd="1" destOrd="0" parTransId="{8C566E04-73E4-9D48-AFB0-9383B74BEF42}" sibTransId="{C1734ABC-76A2-8D44-A123-1CD58E452A79}"/>
    <dgm:cxn modelId="{8124476A-4ABD-CE40-91F6-9C563FFD9133}" srcId="{D3AFB007-196B-5248-BDDA-BCA6D150B423}" destId="{F7C35D98-3FD3-FD4D-A793-8BAF4B725E99}" srcOrd="2" destOrd="0" parTransId="{67530044-1B17-3E40-ACE8-62548BB26C8E}" sibTransId="{998462BE-4424-EA46-B3BE-0C0B4CDD2040}"/>
    <dgm:cxn modelId="{BC35646D-4B9A-2242-9DFA-1952246BBC94}" type="presOf" srcId="{1F99C352-1D71-7440-B3E8-2879CC3A393E}" destId="{E3B15D03-3E6E-2040-B5A7-F769FDEDF453}" srcOrd="0" destOrd="1" presId="urn:microsoft.com/office/officeart/2005/8/layout/vList2"/>
    <dgm:cxn modelId="{FB086072-76AF-3043-973C-8B9385C3244C}" srcId="{C6AF39D8-A5D5-0142-8BFE-8FDDE6E8A3AF}" destId="{B9A336E3-9505-A44C-81A2-A56DD342B0B6}" srcOrd="2" destOrd="0" parTransId="{432F0F87-9065-E74D-8C2B-E69CCEAB839C}" sibTransId="{E3612CE7-C7F1-9846-A4B8-01EF622BA5B3}"/>
    <dgm:cxn modelId="{23E5269F-1E5F-0D4C-A7DA-54CE04745FAC}" type="presOf" srcId="{C543C665-D410-1643-AF4F-A75A9CF8B31E}" destId="{5D6E1907-FBD0-084B-9F43-96804C34AACF}" srcOrd="0" destOrd="0" presId="urn:microsoft.com/office/officeart/2005/8/layout/vList2"/>
    <dgm:cxn modelId="{BA6351A2-CA42-AA4F-BBDC-C98CAD012455}" srcId="{C543C665-D410-1643-AF4F-A75A9CF8B31E}" destId="{A81E9C10-9FBB-724D-938C-9A6ED432FF6C}" srcOrd="2" destOrd="0" parTransId="{E52F383C-01F0-3444-AA97-607547771480}" sibTransId="{57F675CC-51D4-D74F-8EE4-32AC3F0755D8}"/>
    <dgm:cxn modelId="{CCF014A4-9B85-474A-88A4-C05F6B4E45A0}" srcId="{F7C35D98-3FD3-FD4D-A793-8BAF4B725E99}" destId="{63E7756D-97C2-C147-9236-2A83EE9FC041}" srcOrd="1" destOrd="0" parTransId="{9E091421-1EBA-F14D-B974-79E0B5556898}" sibTransId="{274CE50D-A014-024A-A62A-3316521268FD}"/>
    <dgm:cxn modelId="{147BB4A4-B136-8C44-8927-91DD2DBFF0E1}" type="presOf" srcId="{B0460B4C-14BD-1147-AC4B-90D6059CC9AB}" destId="{FC9CBDCD-EAE0-DE41-81BB-F043B2B43FBE}" srcOrd="0" destOrd="0" presId="urn:microsoft.com/office/officeart/2005/8/layout/vList2"/>
    <dgm:cxn modelId="{4D6D89C0-7B34-A248-9D19-BFD85352D2CC}" type="presOf" srcId="{F7C35D98-3FD3-FD4D-A793-8BAF4B725E99}" destId="{765BA12A-4177-4948-BA52-AB226426F4D8}" srcOrd="0" destOrd="0" presId="urn:microsoft.com/office/officeart/2005/8/layout/vList2"/>
    <dgm:cxn modelId="{10C5DED1-D2FC-344C-A395-E81BD47389A1}" type="presOf" srcId="{C6AF39D8-A5D5-0142-8BFE-8FDDE6E8A3AF}" destId="{A469F109-2F70-C14B-B9BE-81DEDBB5C519}" srcOrd="0" destOrd="0" presId="urn:microsoft.com/office/officeart/2005/8/layout/vList2"/>
    <dgm:cxn modelId="{F95BE8DE-1020-3A46-9454-99B2A265B323}" type="presOf" srcId="{5A963001-BD53-A248-A093-3742594147F7}" destId="{E3B15D03-3E6E-2040-B5A7-F769FDEDF453}" srcOrd="0" destOrd="0" presId="urn:microsoft.com/office/officeart/2005/8/layout/vList2"/>
    <dgm:cxn modelId="{AF0CECDE-BA08-BB49-AEC8-A143EDF410A8}" type="presOf" srcId="{D3AFB007-196B-5248-BDDA-BCA6D150B423}" destId="{E9A7416D-E94B-774D-8BD0-A25C81539B57}" srcOrd="0" destOrd="0" presId="urn:microsoft.com/office/officeart/2005/8/layout/vList2"/>
    <dgm:cxn modelId="{3980FEE6-4005-B04E-83E6-7420677DF642}" type="presOf" srcId="{A81E9C10-9FBB-724D-938C-9A6ED432FF6C}" destId="{4414D915-3AA7-2943-88CF-0045AC739F0F}" srcOrd="0" destOrd="2" presId="urn:microsoft.com/office/officeart/2005/8/layout/vList2"/>
    <dgm:cxn modelId="{22B09BEF-49CB-764D-99E9-7E0F950E9A8C}" type="presOf" srcId="{63E7756D-97C2-C147-9236-2A83EE9FC041}" destId="{FC9CBDCD-EAE0-DE41-81BB-F043B2B43FBE}" srcOrd="0" destOrd="1" presId="urn:microsoft.com/office/officeart/2005/8/layout/vList2"/>
    <dgm:cxn modelId="{760423F0-34ED-5941-B9D5-1E09C7482BF7}" type="presOf" srcId="{A5D97BDA-D697-9043-A38C-08339E059AEB}" destId="{4414D915-3AA7-2943-88CF-0045AC739F0F}" srcOrd="0" destOrd="0" presId="urn:microsoft.com/office/officeart/2005/8/layout/vList2"/>
    <dgm:cxn modelId="{A33153F8-642C-594B-81E6-53BDC6423023}" type="presOf" srcId="{C398D234-6D76-2742-95AF-FCD4A42BE730}" destId="{4414D915-3AA7-2943-88CF-0045AC739F0F}" srcOrd="0" destOrd="1" presId="urn:microsoft.com/office/officeart/2005/8/layout/vList2"/>
    <dgm:cxn modelId="{76F61A2C-5347-5B4A-8331-7CDED4D94CB1}" type="presParOf" srcId="{E9A7416D-E94B-774D-8BD0-A25C81539B57}" destId="{5D6E1907-FBD0-084B-9F43-96804C34AACF}" srcOrd="0" destOrd="0" presId="urn:microsoft.com/office/officeart/2005/8/layout/vList2"/>
    <dgm:cxn modelId="{F14B7793-6C16-3641-A67B-3532F6940BCA}" type="presParOf" srcId="{E9A7416D-E94B-774D-8BD0-A25C81539B57}" destId="{4414D915-3AA7-2943-88CF-0045AC739F0F}" srcOrd="1" destOrd="0" presId="urn:microsoft.com/office/officeart/2005/8/layout/vList2"/>
    <dgm:cxn modelId="{9E4058C5-9673-3E40-960B-82C5FD7DD3A4}" type="presParOf" srcId="{E9A7416D-E94B-774D-8BD0-A25C81539B57}" destId="{A469F109-2F70-C14B-B9BE-81DEDBB5C519}" srcOrd="2" destOrd="0" presId="urn:microsoft.com/office/officeart/2005/8/layout/vList2"/>
    <dgm:cxn modelId="{E8FD5D50-496B-8F4B-8638-3FA275F34544}" type="presParOf" srcId="{E9A7416D-E94B-774D-8BD0-A25C81539B57}" destId="{E3B15D03-3E6E-2040-B5A7-F769FDEDF453}" srcOrd="3" destOrd="0" presId="urn:microsoft.com/office/officeart/2005/8/layout/vList2"/>
    <dgm:cxn modelId="{A342C5F8-30E7-4942-9089-85F70D5699D8}" type="presParOf" srcId="{E9A7416D-E94B-774D-8BD0-A25C81539B57}" destId="{765BA12A-4177-4948-BA52-AB226426F4D8}" srcOrd="4" destOrd="0" presId="urn:microsoft.com/office/officeart/2005/8/layout/vList2"/>
    <dgm:cxn modelId="{23543AB6-B90D-0B45-A3D7-F4FB4B449701}" type="presParOf" srcId="{E9A7416D-E94B-774D-8BD0-A25C81539B57}" destId="{FC9CBDCD-EAE0-DE41-81BB-F043B2B43FB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3ECD04-0244-EF4A-925D-927C6275D7AF}"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fr-FR"/>
        </a:p>
      </dgm:t>
    </dgm:pt>
    <dgm:pt modelId="{3F1D6CEC-79E8-F94B-97AF-E99DD856E401}">
      <dgm:prSet phldrT="[Texte]" custT="1"/>
      <dgm:spPr/>
      <dgm:t>
        <a:bodyPr/>
        <a:lstStyle/>
        <a:p>
          <a:r>
            <a:rPr lang="fr-FR" sz="3000" dirty="0">
              <a:latin typeface="Arial Rounded MT Bold" panose="020F0704030504030204" pitchFamily="34" charset="77"/>
            </a:rPr>
            <a:t>Bases de données relationnelles</a:t>
          </a:r>
        </a:p>
      </dgm:t>
    </dgm:pt>
    <dgm:pt modelId="{6898E60F-92FB-BE4C-83F8-9C1DF6A6B70D}" type="parTrans" cxnId="{6E12C125-E1C1-9844-B11A-6F55C0F628F9}">
      <dgm:prSet/>
      <dgm:spPr/>
      <dgm:t>
        <a:bodyPr/>
        <a:lstStyle/>
        <a:p>
          <a:endParaRPr lang="fr-FR"/>
        </a:p>
      </dgm:t>
    </dgm:pt>
    <dgm:pt modelId="{61BE613C-2964-8D4F-818C-16B39A2D19BC}" type="sibTrans" cxnId="{6E12C125-E1C1-9844-B11A-6F55C0F628F9}">
      <dgm:prSet/>
      <dgm:spPr/>
      <dgm:t>
        <a:bodyPr/>
        <a:lstStyle/>
        <a:p>
          <a:endParaRPr lang="fr-FR"/>
        </a:p>
      </dgm:t>
    </dgm:pt>
    <dgm:pt modelId="{F72A62D5-FD9A-D74C-ACE8-A85BB1D51D77}">
      <dgm:prSet phldrT="[Texte]" custT="1"/>
      <dgm:spPr/>
      <dgm:t>
        <a:bodyPr/>
        <a:lstStyle/>
        <a:p>
          <a:r>
            <a:rPr lang="fr-FR" sz="3000" dirty="0">
              <a:latin typeface="Arial Rounded MT Bold" panose="020F0704030504030204" pitchFamily="34" charset="77"/>
            </a:rPr>
            <a:t>Bases de données non relationnelles NoSQL</a:t>
          </a:r>
          <a:endParaRPr lang="fr-FR" sz="3000" dirty="0"/>
        </a:p>
      </dgm:t>
    </dgm:pt>
    <dgm:pt modelId="{B006953C-13FA-AA4F-9BD5-ACB4C708CE17}" type="parTrans" cxnId="{A5CE85B3-2CBA-7844-AFB4-74A22700EF34}">
      <dgm:prSet/>
      <dgm:spPr/>
      <dgm:t>
        <a:bodyPr/>
        <a:lstStyle/>
        <a:p>
          <a:endParaRPr lang="fr-FR"/>
        </a:p>
      </dgm:t>
    </dgm:pt>
    <dgm:pt modelId="{FA43A791-933F-2C4D-8407-701FD0F71551}" type="sibTrans" cxnId="{A5CE85B3-2CBA-7844-AFB4-74A22700EF34}">
      <dgm:prSet/>
      <dgm:spPr/>
      <dgm:t>
        <a:bodyPr/>
        <a:lstStyle/>
        <a:p>
          <a:endParaRPr lang="fr-FR"/>
        </a:p>
      </dgm:t>
    </dgm:pt>
    <dgm:pt modelId="{1549C487-F023-F049-BF2C-96FB02E0C4FE}">
      <dgm:prSet phldrT="[Texte]" custT="1"/>
      <dgm:spPr/>
      <dgm:t>
        <a:bodyPr anchor="ctr"/>
        <a:lstStyle/>
        <a:p>
          <a:pPr>
            <a:buFontTx/>
            <a:buNone/>
          </a:pPr>
          <a:r>
            <a:rPr lang="fr-FR" sz="1400" dirty="0">
              <a:latin typeface="Optima" panose="02000503060000020004" pitchFamily="2" charset="0"/>
            </a:rPr>
            <a:t>Une base de données non relationnelle, souvent appelée NoSQL, est un type de système de gestion de données qui ne suit pas le modèle relationnel traditionnel basé sur des tables. Elle permet de stocker des données sous divers formats, tels que des documents, des paires clé-valeur ou des graphes, offrant ainsi une flexibilité accrue et une évolutivité adaptée aux grandes quantités de données non structurées ou semi-structurées.</a:t>
          </a:r>
        </a:p>
      </dgm:t>
    </dgm:pt>
    <dgm:pt modelId="{BE7CB698-BEDA-5E4C-87FA-A38822883E44}" type="parTrans" cxnId="{38CAA559-D3DB-FC41-98E9-D2911A9AB828}">
      <dgm:prSet/>
      <dgm:spPr/>
      <dgm:t>
        <a:bodyPr/>
        <a:lstStyle/>
        <a:p>
          <a:endParaRPr lang="fr-FR"/>
        </a:p>
      </dgm:t>
    </dgm:pt>
    <dgm:pt modelId="{B1E47863-FBF5-4C43-BC48-5772CD1D885C}" type="sibTrans" cxnId="{38CAA559-D3DB-FC41-98E9-D2911A9AB828}">
      <dgm:prSet/>
      <dgm:spPr/>
      <dgm:t>
        <a:bodyPr/>
        <a:lstStyle/>
        <a:p>
          <a:endParaRPr lang="fr-FR"/>
        </a:p>
      </dgm:t>
    </dgm:pt>
    <dgm:pt modelId="{BE186C9F-9376-C546-AF7E-59406C177182}">
      <dgm:prSet phldrT="[Texte]" custT="1"/>
      <dgm:spPr/>
      <dgm:t>
        <a:bodyPr anchor="ctr"/>
        <a:lstStyle/>
        <a:p>
          <a:pPr algn="l">
            <a:lnSpc>
              <a:spcPct val="100000"/>
            </a:lnSpc>
            <a:buFontTx/>
            <a:buNone/>
          </a:pPr>
          <a:r>
            <a:rPr lang="fr-FR" sz="1400" dirty="0">
              <a:latin typeface="Optima" panose="02000503060000020004" pitchFamily="2" charset="0"/>
            </a:rPr>
            <a:t>Une base de données relationnelle est un système de gestion de données qui organise les informations en tables composées de lignes et de colonnes, permettant d'établir des relations entre différentes tables à l'aide de clés primaires et étrangères. Ce modèle facilite la manipulation et l'interrogation des données via le langage SQL (Structured Query Language) pour garantir l'intégrité et la cohérence des informations stockées.</a:t>
          </a:r>
        </a:p>
      </dgm:t>
    </dgm:pt>
    <dgm:pt modelId="{8D823DD6-A33F-4F45-AAAE-87642CF30044}" type="sibTrans" cxnId="{3E4CB392-780A-FA48-B108-F29CC8D2D21B}">
      <dgm:prSet/>
      <dgm:spPr/>
      <dgm:t>
        <a:bodyPr/>
        <a:lstStyle/>
        <a:p>
          <a:endParaRPr lang="fr-FR"/>
        </a:p>
      </dgm:t>
    </dgm:pt>
    <dgm:pt modelId="{CF5A833E-E2C0-BF4D-B177-C4EB63469264}" type="parTrans" cxnId="{3E4CB392-780A-FA48-B108-F29CC8D2D21B}">
      <dgm:prSet/>
      <dgm:spPr/>
      <dgm:t>
        <a:bodyPr/>
        <a:lstStyle/>
        <a:p>
          <a:endParaRPr lang="fr-FR"/>
        </a:p>
      </dgm:t>
    </dgm:pt>
    <dgm:pt modelId="{CF36DD39-45BB-D241-B887-204DCC0B9F11}" type="pres">
      <dgm:prSet presAssocID="{4B3ECD04-0244-EF4A-925D-927C6275D7AF}" presName="Name0" presStyleCnt="0">
        <dgm:presLayoutVars>
          <dgm:dir/>
          <dgm:animLvl val="lvl"/>
          <dgm:resizeHandles/>
        </dgm:presLayoutVars>
      </dgm:prSet>
      <dgm:spPr/>
    </dgm:pt>
    <dgm:pt modelId="{92421569-D99D-4645-BE22-CECD17DB1D01}" type="pres">
      <dgm:prSet presAssocID="{3F1D6CEC-79E8-F94B-97AF-E99DD856E401}" presName="linNode" presStyleCnt="0"/>
      <dgm:spPr/>
    </dgm:pt>
    <dgm:pt modelId="{C815656B-5AB7-634C-9139-D6FA8E6E090B}" type="pres">
      <dgm:prSet presAssocID="{3F1D6CEC-79E8-F94B-97AF-E99DD856E401}" presName="parentShp" presStyleLbl="node1" presStyleIdx="0" presStyleCnt="2">
        <dgm:presLayoutVars>
          <dgm:bulletEnabled val="1"/>
        </dgm:presLayoutVars>
      </dgm:prSet>
      <dgm:spPr/>
    </dgm:pt>
    <dgm:pt modelId="{8945E2B0-2A1C-BD42-A7BC-6E31647CE94E}" type="pres">
      <dgm:prSet presAssocID="{3F1D6CEC-79E8-F94B-97AF-E99DD856E401}" presName="childShp" presStyleLbl="bgAccFollowNode1" presStyleIdx="0" presStyleCnt="2" custScaleY="81305">
        <dgm:presLayoutVars>
          <dgm:bulletEnabled val="1"/>
        </dgm:presLayoutVars>
      </dgm:prSet>
      <dgm:spPr>
        <a:prstGeom prst="flowChartAlternateProcess">
          <a:avLst/>
        </a:prstGeom>
      </dgm:spPr>
    </dgm:pt>
    <dgm:pt modelId="{4740A91B-2F2B-234B-80C4-2CBAF417C0E3}" type="pres">
      <dgm:prSet presAssocID="{61BE613C-2964-8D4F-818C-16B39A2D19BC}" presName="spacing" presStyleCnt="0"/>
      <dgm:spPr/>
    </dgm:pt>
    <dgm:pt modelId="{B7F485BE-739C-A84F-A413-392DB0F9505F}" type="pres">
      <dgm:prSet presAssocID="{F72A62D5-FD9A-D74C-ACE8-A85BB1D51D77}" presName="linNode" presStyleCnt="0"/>
      <dgm:spPr/>
    </dgm:pt>
    <dgm:pt modelId="{1E0E01D8-3CBF-CB41-8287-C8EB30EE86B8}" type="pres">
      <dgm:prSet presAssocID="{F72A62D5-FD9A-D74C-ACE8-A85BB1D51D77}" presName="parentShp" presStyleLbl="node1" presStyleIdx="1" presStyleCnt="2">
        <dgm:presLayoutVars>
          <dgm:bulletEnabled val="1"/>
        </dgm:presLayoutVars>
      </dgm:prSet>
      <dgm:spPr/>
    </dgm:pt>
    <dgm:pt modelId="{7833E1EB-2D72-3F4C-90E2-69B6A113859A}" type="pres">
      <dgm:prSet presAssocID="{F72A62D5-FD9A-D74C-ACE8-A85BB1D51D77}" presName="childShp" presStyleLbl="bgAccFollowNode1" presStyleIdx="1" presStyleCnt="2" custScaleY="79530">
        <dgm:presLayoutVars>
          <dgm:bulletEnabled val="1"/>
        </dgm:presLayoutVars>
      </dgm:prSet>
      <dgm:spPr>
        <a:prstGeom prst="flowChartAlternateProcess">
          <a:avLst/>
        </a:prstGeom>
      </dgm:spPr>
    </dgm:pt>
  </dgm:ptLst>
  <dgm:cxnLst>
    <dgm:cxn modelId="{6E12C125-E1C1-9844-B11A-6F55C0F628F9}" srcId="{4B3ECD04-0244-EF4A-925D-927C6275D7AF}" destId="{3F1D6CEC-79E8-F94B-97AF-E99DD856E401}" srcOrd="0" destOrd="0" parTransId="{6898E60F-92FB-BE4C-83F8-9C1DF6A6B70D}" sibTransId="{61BE613C-2964-8D4F-818C-16B39A2D19BC}"/>
    <dgm:cxn modelId="{B67D8E4F-FA42-B242-997B-EE8A924A44DF}" type="presOf" srcId="{1549C487-F023-F049-BF2C-96FB02E0C4FE}" destId="{7833E1EB-2D72-3F4C-90E2-69B6A113859A}" srcOrd="0" destOrd="0" presId="urn:microsoft.com/office/officeart/2005/8/layout/vList6"/>
    <dgm:cxn modelId="{38CAA559-D3DB-FC41-98E9-D2911A9AB828}" srcId="{F72A62D5-FD9A-D74C-ACE8-A85BB1D51D77}" destId="{1549C487-F023-F049-BF2C-96FB02E0C4FE}" srcOrd="0" destOrd="0" parTransId="{BE7CB698-BEDA-5E4C-87FA-A38822883E44}" sibTransId="{B1E47863-FBF5-4C43-BC48-5772CD1D885C}"/>
    <dgm:cxn modelId="{3E4CB392-780A-FA48-B108-F29CC8D2D21B}" srcId="{3F1D6CEC-79E8-F94B-97AF-E99DD856E401}" destId="{BE186C9F-9376-C546-AF7E-59406C177182}" srcOrd="0" destOrd="0" parTransId="{CF5A833E-E2C0-BF4D-B177-C4EB63469264}" sibTransId="{8D823DD6-A33F-4F45-AAAE-87642CF30044}"/>
    <dgm:cxn modelId="{A5CE85B3-2CBA-7844-AFB4-74A22700EF34}" srcId="{4B3ECD04-0244-EF4A-925D-927C6275D7AF}" destId="{F72A62D5-FD9A-D74C-ACE8-A85BB1D51D77}" srcOrd="1" destOrd="0" parTransId="{B006953C-13FA-AA4F-9BD5-ACB4C708CE17}" sibTransId="{FA43A791-933F-2C4D-8407-701FD0F71551}"/>
    <dgm:cxn modelId="{8A5F8DB8-53D0-354C-9935-020233AA8020}" type="presOf" srcId="{3F1D6CEC-79E8-F94B-97AF-E99DD856E401}" destId="{C815656B-5AB7-634C-9139-D6FA8E6E090B}" srcOrd="0" destOrd="0" presId="urn:microsoft.com/office/officeart/2005/8/layout/vList6"/>
    <dgm:cxn modelId="{C5E038D6-874E-6549-9AAF-0AE019E79534}" type="presOf" srcId="{4B3ECD04-0244-EF4A-925D-927C6275D7AF}" destId="{CF36DD39-45BB-D241-B887-204DCC0B9F11}" srcOrd="0" destOrd="0" presId="urn:microsoft.com/office/officeart/2005/8/layout/vList6"/>
    <dgm:cxn modelId="{088449DB-3FBE-1247-8871-9A420068B7B5}" type="presOf" srcId="{F72A62D5-FD9A-D74C-ACE8-A85BB1D51D77}" destId="{1E0E01D8-3CBF-CB41-8287-C8EB30EE86B8}" srcOrd="0" destOrd="0" presId="urn:microsoft.com/office/officeart/2005/8/layout/vList6"/>
    <dgm:cxn modelId="{E64CF0E4-E740-CA44-B20C-B443DFAE34AB}" type="presOf" srcId="{BE186C9F-9376-C546-AF7E-59406C177182}" destId="{8945E2B0-2A1C-BD42-A7BC-6E31647CE94E}" srcOrd="0" destOrd="0" presId="urn:microsoft.com/office/officeart/2005/8/layout/vList6"/>
    <dgm:cxn modelId="{CFEB3BF7-B257-5F40-B5B4-868CEEB74DF5}" type="presParOf" srcId="{CF36DD39-45BB-D241-B887-204DCC0B9F11}" destId="{92421569-D99D-4645-BE22-CECD17DB1D01}" srcOrd="0" destOrd="0" presId="urn:microsoft.com/office/officeart/2005/8/layout/vList6"/>
    <dgm:cxn modelId="{EA067649-A642-614C-980E-2EF984C76466}" type="presParOf" srcId="{92421569-D99D-4645-BE22-CECD17DB1D01}" destId="{C815656B-5AB7-634C-9139-D6FA8E6E090B}" srcOrd="0" destOrd="0" presId="urn:microsoft.com/office/officeart/2005/8/layout/vList6"/>
    <dgm:cxn modelId="{A6E52D54-A02E-2241-9B8B-49D4D1C66424}" type="presParOf" srcId="{92421569-D99D-4645-BE22-CECD17DB1D01}" destId="{8945E2B0-2A1C-BD42-A7BC-6E31647CE94E}" srcOrd="1" destOrd="0" presId="urn:microsoft.com/office/officeart/2005/8/layout/vList6"/>
    <dgm:cxn modelId="{F4765C9B-EB72-7F47-91AF-D5F5395A8E62}" type="presParOf" srcId="{CF36DD39-45BB-D241-B887-204DCC0B9F11}" destId="{4740A91B-2F2B-234B-80C4-2CBAF417C0E3}" srcOrd="1" destOrd="0" presId="urn:microsoft.com/office/officeart/2005/8/layout/vList6"/>
    <dgm:cxn modelId="{345D760C-4B04-CB4E-A47E-A9F32ACE8838}" type="presParOf" srcId="{CF36DD39-45BB-D241-B887-204DCC0B9F11}" destId="{B7F485BE-739C-A84F-A413-392DB0F9505F}" srcOrd="2" destOrd="0" presId="urn:microsoft.com/office/officeart/2005/8/layout/vList6"/>
    <dgm:cxn modelId="{87FC8C8F-1937-4B4B-8A91-348266300E30}" type="presParOf" srcId="{B7F485BE-739C-A84F-A413-392DB0F9505F}" destId="{1E0E01D8-3CBF-CB41-8287-C8EB30EE86B8}" srcOrd="0" destOrd="0" presId="urn:microsoft.com/office/officeart/2005/8/layout/vList6"/>
    <dgm:cxn modelId="{BC9F3D85-85CD-4942-9C75-38D4573E73EA}" type="presParOf" srcId="{B7F485BE-739C-A84F-A413-392DB0F9505F}" destId="{7833E1EB-2D72-3F4C-90E2-69B6A113859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47CACA-2076-344B-8D1E-D08C54097885}"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fr-FR"/>
        </a:p>
      </dgm:t>
    </dgm:pt>
    <dgm:pt modelId="{82B7B97D-DC19-1843-AA95-FB5A9DC04270}">
      <dgm:prSet phldrT="[Texte]" custT="1"/>
      <dgm:spPr/>
      <dgm:t>
        <a:bodyPr/>
        <a:lstStyle/>
        <a:p>
          <a:r>
            <a:rPr lang="fr-FR" sz="2000" b="0" i="0" u="none" dirty="0">
              <a:latin typeface="Avenir Next Medium" panose="020B0503020202020204" pitchFamily="34" charset="0"/>
            </a:rPr>
            <a:t>Structure tabulaire</a:t>
          </a:r>
        </a:p>
      </dgm:t>
    </dgm:pt>
    <dgm:pt modelId="{98E8980A-9E11-6740-9142-B792C1F4B46A}" type="parTrans" cxnId="{23458664-05A5-A94D-89D8-3CB5FE26B6EC}">
      <dgm:prSet/>
      <dgm:spPr/>
      <dgm:t>
        <a:bodyPr/>
        <a:lstStyle/>
        <a:p>
          <a:endParaRPr lang="fr-FR"/>
        </a:p>
      </dgm:t>
    </dgm:pt>
    <dgm:pt modelId="{64ED2D98-97D4-8C4B-B723-FEADFC4434FA}" type="sibTrans" cxnId="{23458664-05A5-A94D-89D8-3CB5FE26B6EC}">
      <dgm:prSet/>
      <dgm:spPr/>
      <dgm:t>
        <a:bodyPr/>
        <a:lstStyle/>
        <a:p>
          <a:endParaRPr lang="fr-FR"/>
        </a:p>
      </dgm:t>
    </dgm:pt>
    <dgm:pt modelId="{B8EFB992-6F07-7C43-89F0-F5901F581805}">
      <dgm:prSet phldrT="[Texte]" custT="1"/>
      <dgm:spPr/>
      <dgm:t>
        <a:bodyPr/>
        <a:lstStyle/>
        <a:p>
          <a:pPr>
            <a:buNone/>
          </a:pPr>
          <a:r>
            <a:rPr lang="fr-FR" sz="1400" dirty="0">
              <a:latin typeface="Optima" panose="02000503060000020004" pitchFamily="2" charset="0"/>
            </a:rPr>
            <a:t>Les données sont stockées sous forme de tables composée de lignes (enregistrements) et de colonnes (attributs). Chaque ligne représente une entité unique, et chaque colonne contient des informations spécifiques sur cette entité.</a:t>
          </a:r>
          <a:endParaRPr lang="fr-FR" sz="1400" dirty="0"/>
        </a:p>
      </dgm:t>
    </dgm:pt>
    <dgm:pt modelId="{0BF2199B-782D-8246-B634-24F56EF0E2AF}" type="parTrans" cxnId="{E0E9BA5A-A034-9541-8110-02BE108D3FD9}">
      <dgm:prSet/>
      <dgm:spPr/>
      <dgm:t>
        <a:bodyPr/>
        <a:lstStyle/>
        <a:p>
          <a:endParaRPr lang="fr-FR"/>
        </a:p>
      </dgm:t>
    </dgm:pt>
    <dgm:pt modelId="{C93DCFEA-ADA1-9B47-A908-C7E31968480A}" type="sibTrans" cxnId="{E0E9BA5A-A034-9541-8110-02BE108D3FD9}">
      <dgm:prSet/>
      <dgm:spPr/>
      <dgm:t>
        <a:bodyPr/>
        <a:lstStyle/>
        <a:p>
          <a:endParaRPr lang="fr-FR"/>
        </a:p>
      </dgm:t>
    </dgm:pt>
    <dgm:pt modelId="{7DEFB6E5-6649-0647-9F1D-25CA887393DF}">
      <dgm:prSet phldrT="[Texte]" custT="1"/>
      <dgm:spPr/>
      <dgm:t>
        <a:bodyPr/>
        <a:lstStyle/>
        <a:p>
          <a:r>
            <a:rPr lang="fr-FR" sz="2000" b="0" i="0" u="none" dirty="0">
              <a:latin typeface="Avenir Next Medium" panose="020B0503020202020204" pitchFamily="34" charset="0"/>
            </a:rPr>
            <a:t>Clés primaires et étrangères </a:t>
          </a:r>
        </a:p>
      </dgm:t>
    </dgm:pt>
    <dgm:pt modelId="{EBEE2F7D-15B3-FC48-A869-D8D86A5D9A49}" type="parTrans" cxnId="{E745A245-D5B0-1C4F-A9BA-DF1DAA3AB64D}">
      <dgm:prSet/>
      <dgm:spPr/>
      <dgm:t>
        <a:bodyPr/>
        <a:lstStyle/>
        <a:p>
          <a:endParaRPr lang="fr-FR"/>
        </a:p>
      </dgm:t>
    </dgm:pt>
    <dgm:pt modelId="{6C98CABF-443B-7F4C-83D0-B7F32401D319}" type="sibTrans" cxnId="{E745A245-D5B0-1C4F-A9BA-DF1DAA3AB64D}">
      <dgm:prSet/>
      <dgm:spPr/>
      <dgm:t>
        <a:bodyPr/>
        <a:lstStyle/>
        <a:p>
          <a:endParaRPr lang="fr-FR"/>
        </a:p>
      </dgm:t>
    </dgm:pt>
    <dgm:pt modelId="{A450E43F-73CA-E341-A542-36BBFA8FDAF0}">
      <dgm:prSet custT="1"/>
      <dgm:spPr/>
      <dgm:t>
        <a:bodyPr/>
        <a:lstStyle/>
        <a:p>
          <a:pPr>
            <a:buNone/>
          </a:pPr>
          <a:r>
            <a:rPr lang="fr-FR" sz="1400" dirty="0">
              <a:latin typeface="Optima" panose="02000503060000020004" pitchFamily="2" charset="0"/>
            </a:rPr>
            <a:t>Chaque table possède une clé primaire, un identifiant unique pour chaque enregistrement. Les clés étrangère permettent de relier une table à une autre en faisant référence à la clé primaire d'une autre table, établissant ainsi des relations entre les données.</a:t>
          </a:r>
          <a:endParaRPr lang="fr-FR" sz="1400" dirty="0"/>
        </a:p>
      </dgm:t>
    </dgm:pt>
    <dgm:pt modelId="{FAC3133B-4343-E748-A35D-CBD842A464F6}" type="parTrans" cxnId="{A8B1FEFC-2FE8-8348-B475-C8EFDB4C068D}">
      <dgm:prSet/>
      <dgm:spPr/>
      <dgm:t>
        <a:bodyPr/>
        <a:lstStyle/>
        <a:p>
          <a:endParaRPr lang="fr-FR"/>
        </a:p>
      </dgm:t>
    </dgm:pt>
    <dgm:pt modelId="{212AFD29-14A5-D14A-9F1D-E5704EA857F7}" type="sibTrans" cxnId="{A8B1FEFC-2FE8-8348-B475-C8EFDB4C068D}">
      <dgm:prSet/>
      <dgm:spPr/>
      <dgm:t>
        <a:bodyPr/>
        <a:lstStyle/>
        <a:p>
          <a:endParaRPr lang="fr-FR"/>
        </a:p>
      </dgm:t>
    </dgm:pt>
    <dgm:pt modelId="{D0BF8E11-1C1E-814C-BA68-E12227695EF6}">
      <dgm:prSet custT="1"/>
      <dgm:spPr/>
      <dgm:t>
        <a:bodyPr/>
        <a:lstStyle/>
        <a:p>
          <a:r>
            <a:rPr lang="fr-FR" sz="2000" b="0" i="0" u="none" dirty="0">
              <a:latin typeface="Avenir Next Medium" panose="020B0503020202020204" pitchFamily="34" charset="0"/>
            </a:rPr>
            <a:t>Langage relationnel SQL </a:t>
          </a:r>
        </a:p>
      </dgm:t>
    </dgm:pt>
    <dgm:pt modelId="{EF7296CF-23F0-F741-8DD9-D2090360E1F5}" type="parTrans" cxnId="{D1B990D7-6D30-024F-98B5-971A2E6FFD2E}">
      <dgm:prSet/>
      <dgm:spPr/>
      <dgm:t>
        <a:bodyPr/>
        <a:lstStyle/>
        <a:p>
          <a:endParaRPr lang="fr-FR"/>
        </a:p>
      </dgm:t>
    </dgm:pt>
    <dgm:pt modelId="{FF3B636B-65D2-8C45-893F-C542E0200410}" type="sibTrans" cxnId="{D1B990D7-6D30-024F-98B5-971A2E6FFD2E}">
      <dgm:prSet/>
      <dgm:spPr/>
      <dgm:t>
        <a:bodyPr/>
        <a:lstStyle/>
        <a:p>
          <a:endParaRPr lang="fr-FR"/>
        </a:p>
      </dgm:t>
    </dgm:pt>
    <dgm:pt modelId="{DBFB07F2-E2E7-1E4D-BBB4-421E9AC32CA3}">
      <dgm:prSet custT="1"/>
      <dgm:spPr/>
      <dgm:t>
        <a:bodyPr/>
        <a:lstStyle/>
        <a:p>
          <a:pPr>
            <a:buNone/>
          </a:pPr>
          <a:r>
            <a:rPr lang="fr-FR" sz="1400" b="0" i="0" dirty="0">
              <a:latin typeface="Optima" panose="02000503060000020004" pitchFamily="2" charset="0"/>
            </a:rPr>
            <a:t>Les BDR imposent des règles d'intégrité pour garantir la cohérence et la validité des données. Par exemple, les valeurs d'une clé étrangère doivent correspondre à des valeurs existantes dans la clé primaire d'une autre table</a:t>
          </a:r>
          <a:endParaRPr lang="fr-FR" sz="1400" dirty="0">
            <a:latin typeface="Optima" panose="02000503060000020004" pitchFamily="2" charset="0"/>
          </a:endParaRPr>
        </a:p>
      </dgm:t>
    </dgm:pt>
    <dgm:pt modelId="{95EA1503-7266-3943-9529-522E574F6890}" type="parTrans" cxnId="{0BC0CFDA-CA7C-6F4A-B797-5D01B85DBE7D}">
      <dgm:prSet/>
      <dgm:spPr/>
      <dgm:t>
        <a:bodyPr/>
        <a:lstStyle/>
        <a:p>
          <a:endParaRPr lang="fr-FR"/>
        </a:p>
      </dgm:t>
    </dgm:pt>
    <dgm:pt modelId="{3457260F-E06A-6246-A7E9-05565ABD277D}" type="sibTrans" cxnId="{0BC0CFDA-CA7C-6F4A-B797-5D01B85DBE7D}">
      <dgm:prSet/>
      <dgm:spPr/>
      <dgm:t>
        <a:bodyPr/>
        <a:lstStyle/>
        <a:p>
          <a:endParaRPr lang="fr-FR"/>
        </a:p>
      </dgm:t>
    </dgm:pt>
    <dgm:pt modelId="{9C1460CF-5982-1548-BFE2-12C0372634D0}">
      <dgm:prSet custT="1"/>
      <dgm:spPr/>
      <dgm:t>
        <a:bodyPr/>
        <a:lstStyle/>
        <a:p>
          <a:pPr>
            <a:buNone/>
          </a:pPr>
          <a:r>
            <a:rPr lang="fr-FR" sz="1400" dirty="0">
              <a:latin typeface="Optima" panose="02000503060000020004" pitchFamily="2" charset="0"/>
            </a:rPr>
            <a:t>Les bases de données relationnelles utilisent le langage SQL (Structured Query Langage) pour manipuler et interroger les données. SQL permet d'effectuer des opérations telles que la sélection, l'insertion, la mise à jour et la suppression des données</a:t>
          </a:r>
          <a:endParaRPr lang="fr-FR" sz="1400" dirty="0"/>
        </a:p>
      </dgm:t>
    </dgm:pt>
    <dgm:pt modelId="{7A3B46BC-A10A-0A40-A201-8AB7678D4B93}" type="sibTrans" cxnId="{E1BD9E25-9F3B-FA45-A49D-1FEAD7A552B9}">
      <dgm:prSet/>
      <dgm:spPr/>
      <dgm:t>
        <a:bodyPr/>
        <a:lstStyle/>
        <a:p>
          <a:endParaRPr lang="fr-FR"/>
        </a:p>
      </dgm:t>
    </dgm:pt>
    <dgm:pt modelId="{9004FF0F-2AFE-C843-9C5A-08D1CB7B8156}" type="parTrans" cxnId="{E1BD9E25-9F3B-FA45-A49D-1FEAD7A552B9}">
      <dgm:prSet/>
      <dgm:spPr/>
      <dgm:t>
        <a:bodyPr/>
        <a:lstStyle/>
        <a:p>
          <a:endParaRPr lang="fr-FR"/>
        </a:p>
      </dgm:t>
    </dgm:pt>
    <dgm:pt modelId="{1B4AEF29-66A2-FD47-937A-1017D6D4205C}">
      <dgm:prSet custT="1"/>
      <dgm:spPr/>
      <dgm:t>
        <a:bodyPr/>
        <a:lstStyle/>
        <a:p>
          <a:r>
            <a:rPr lang="fr-FR" sz="2000" b="0" i="0" dirty="0">
              <a:latin typeface="Avenir Next Medium" panose="020B0503020202020204" pitchFamily="34" charset="0"/>
            </a:rPr>
            <a:t>Intégrité des données</a:t>
          </a:r>
        </a:p>
      </dgm:t>
    </dgm:pt>
    <dgm:pt modelId="{7466E4D4-F4A1-FA4D-A2ED-FDD619B9AC46}" type="sibTrans" cxnId="{5C0C6373-5938-FD49-922B-B38F8927858A}">
      <dgm:prSet/>
      <dgm:spPr/>
      <dgm:t>
        <a:bodyPr/>
        <a:lstStyle/>
        <a:p>
          <a:endParaRPr lang="fr-FR"/>
        </a:p>
      </dgm:t>
    </dgm:pt>
    <dgm:pt modelId="{9F67A807-5105-E144-BFA0-884B79F56225}" type="parTrans" cxnId="{5C0C6373-5938-FD49-922B-B38F8927858A}">
      <dgm:prSet/>
      <dgm:spPr/>
      <dgm:t>
        <a:bodyPr/>
        <a:lstStyle/>
        <a:p>
          <a:endParaRPr lang="fr-FR"/>
        </a:p>
      </dgm:t>
    </dgm:pt>
    <dgm:pt modelId="{B69A0EAE-0C8E-B84C-95EB-C5719190B5E4}" type="pres">
      <dgm:prSet presAssocID="{0047CACA-2076-344B-8D1E-D08C54097885}" presName="linear" presStyleCnt="0">
        <dgm:presLayoutVars>
          <dgm:dir/>
          <dgm:animLvl val="lvl"/>
          <dgm:resizeHandles val="exact"/>
        </dgm:presLayoutVars>
      </dgm:prSet>
      <dgm:spPr/>
    </dgm:pt>
    <dgm:pt modelId="{584F4010-C74D-294D-92BF-06886014F971}" type="pres">
      <dgm:prSet presAssocID="{82B7B97D-DC19-1843-AA95-FB5A9DC04270}" presName="parentLin" presStyleCnt="0"/>
      <dgm:spPr/>
    </dgm:pt>
    <dgm:pt modelId="{80E1A429-8E08-CD4B-A0A7-706FB17E8E76}" type="pres">
      <dgm:prSet presAssocID="{82B7B97D-DC19-1843-AA95-FB5A9DC04270}" presName="parentLeftMargin" presStyleLbl="node1" presStyleIdx="0" presStyleCnt="4"/>
      <dgm:spPr/>
    </dgm:pt>
    <dgm:pt modelId="{1D40891C-5FA5-0A4F-9B4D-7246D377BCEE}" type="pres">
      <dgm:prSet presAssocID="{82B7B97D-DC19-1843-AA95-FB5A9DC04270}" presName="parentText" presStyleLbl="node1" presStyleIdx="0" presStyleCnt="4">
        <dgm:presLayoutVars>
          <dgm:chMax val="0"/>
          <dgm:bulletEnabled val="1"/>
        </dgm:presLayoutVars>
      </dgm:prSet>
      <dgm:spPr/>
    </dgm:pt>
    <dgm:pt modelId="{2E637E59-0501-8741-BC3E-B26EEB549E5B}" type="pres">
      <dgm:prSet presAssocID="{82B7B97D-DC19-1843-AA95-FB5A9DC04270}" presName="negativeSpace" presStyleCnt="0"/>
      <dgm:spPr/>
    </dgm:pt>
    <dgm:pt modelId="{97136C08-6640-094A-9179-C73944F2BA7E}" type="pres">
      <dgm:prSet presAssocID="{82B7B97D-DC19-1843-AA95-FB5A9DC04270}" presName="childText" presStyleLbl="conFgAcc1" presStyleIdx="0" presStyleCnt="4">
        <dgm:presLayoutVars>
          <dgm:bulletEnabled val="1"/>
        </dgm:presLayoutVars>
      </dgm:prSet>
      <dgm:spPr/>
    </dgm:pt>
    <dgm:pt modelId="{3B06D1F0-A931-344B-9355-38DF0C2C9226}" type="pres">
      <dgm:prSet presAssocID="{64ED2D98-97D4-8C4B-B723-FEADFC4434FA}" presName="spaceBetweenRectangles" presStyleCnt="0"/>
      <dgm:spPr/>
    </dgm:pt>
    <dgm:pt modelId="{7D245EE8-F417-EC40-BB65-C6822475684A}" type="pres">
      <dgm:prSet presAssocID="{7DEFB6E5-6649-0647-9F1D-25CA887393DF}" presName="parentLin" presStyleCnt="0"/>
      <dgm:spPr/>
    </dgm:pt>
    <dgm:pt modelId="{B8F75F1B-BB9B-C648-BCE0-CC52486637CD}" type="pres">
      <dgm:prSet presAssocID="{7DEFB6E5-6649-0647-9F1D-25CA887393DF}" presName="parentLeftMargin" presStyleLbl="node1" presStyleIdx="0" presStyleCnt="4"/>
      <dgm:spPr/>
    </dgm:pt>
    <dgm:pt modelId="{59287422-BD5B-4041-A73C-CC1BED9F7CFA}" type="pres">
      <dgm:prSet presAssocID="{7DEFB6E5-6649-0647-9F1D-25CA887393DF}" presName="parentText" presStyleLbl="node1" presStyleIdx="1" presStyleCnt="4">
        <dgm:presLayoutVars>
          <dgm:chMax val="0"/>
          <dgm:bulletEnabled val="1"/>
        </dgm:presLayoutVars>
      </dgm:prSet>
      <dgm:spPr/>
    </dgm:pt>
    <dgm:pt modelId="{19CB7F47-9689-F248-8DE9-B71C2BDD8073}" type="pres">
      <dgm:prSet presAssocID="{7DEFB6E5-6649-0647-9F1D-25CA887393DF}" presName="negativeSpace" presStyleCnt="0"/>
      <dgm:spPr/>
    </dgm:pt>
    <dgm:pt modelId="{81F35B68-1BEE-374D-98D4-0A6E02DD199F}" type="pres">
      <dgm:prSet presAssocID="{7DEFB6E5-6649-0647-9F1D-25CA887393DF}" presName="childText" presStyleLbl="conFgAcc1" presStyleIdx="1" presStyleCnt="4">
        <dgm:presLayoutVars>
          <dgm:bulletEnabled val="1"/>
        </dgm:presLayoutVars>
      </dgm:prSet>
      <dgm:spPr/>
    </dgm:pt>
    <dgm:pt modelId="{37DAAC43-D85E-DF40-AE2A-0F8F66891C2D}" type="pres">
      <dgm:prSet presAssocID="{6C98CABF-443B-7F4C-83D0-B7F32401D319}" presName="spaceBetweenRectangles" presStyleCnt="0"/>
      <dgm:spPr/>
    </dgm:pt>
    <dgm:pt modelId="{E5381029-3DFA-8F47-BB93-F82218A5D1E2}" type="pres">
      <dgm:prSet presAssocID="{D0BF8E11-1C1E-814C-BA68-E12227695EF6}" presName="parentLin" presStyleCnt="0"/>
      <dgm:spPr/>
    </dgm:pt>
    <dgm:pt modelId="{5966AA2F-EFDB-8D4A-972E-55DA836B7EFF}" type="pres">
      <dgm:prSet presAssocID="{D0BF8E11-1C1E-814C-BA68-E12227695EF6}" presName="parentLeftMargin" presStyleLbl="node1" presStyleIdx="1" presStyleCnt="4"/>
      <dgm:spPr/>
    </dgm:pt>
    <dgm:pt modelId="{4AA1AAFE-A0D2-9346-BD6F-3F1C79D07702}" type="pres">
      <dgm:prSet presAssocID="{D0BF8E11-1C1E-814C-BA68-E12227695EF6}" presName="parentText" presStyleLbl="node1" presStyleIdx="2" presStyleCnt="4">
        <dgm:presLayoutVars>
          <dgm:chMax val="0"/>
          <dgm:bulletEnabled val="1"/>
        </dgm:presLayoutVars>
      </dgm:prSet>
      <dgm:spPr/>
    </dgm:pt>
    <dgm:pt modelId="{52A577A9-1E29-2D40-9330-EAFA9BAC846A}" type="pres">
      <dgm:prSet presAssocID="{D0BF8E11-1C1E-814C-BA68-E12227695EF6}" presName="negativeSpace" presStyleCnt="0"/>
      <dgm:spPr/>
    </dgm:pt>
    <dgm:pt modelId="{617557E6-77E2-344A-9FD5-0635C8AA55A1}" type="pres">
      <dgm:prSet presAssocID="{D0BF8E11-1C1E-814C-BA68-E12227695EF6}" presName="childText" presStyleLbl="conFgAcc1" presStyleIdx="2" presStyleCnt="4">
        <dgm:presLayoutVars>
          <dgm:bulletEnabled val="1"/>
        </dgm:presLayoutVars>
      </dgm:prSet>
      <dgm:spPr/>
    </dgm:pt>
    <dgm:pt modelId="{70740489-44E0-964B-A579-807F4ADD017A}" type="pres">
      <dgm:prSet presAssocID="{FF3B636B-65D2-8C45-893F-C542E0200410}" presName="spaceBetweenRectangles" presStyleCnt="0"/>
      <dgm:spPr/>
    </dgm:pt>
    <dgm:pt modelId="{BB6DA939-2BB8-C344-81E9-336DAAAC6344}" type="pres">
      <dgm:prSet presAssocID="{1B4AEF29-66A2-FD47-937A-1017D6D4205C}" presName="parentLin" presStyleCnt="0"/>
      <dgm:spPr/>
    </dgm:pt>
    <dgm:pt modelId="{86FA1505-7F36-9140-A6D6-983C12520A21}" type="pres">
      <dgm:prSet presAssocID="{1B4AEF29-66A2-FD47-937A-1017D6D4205C}" presName="parentLeftMargin" presStyleLbl="node1" presStyleIdx="2" presStyleCnt="4"/>
      <dgm:spPr/>
    </dgm:pt>
    <dgm:pt modelId="{C6A4DCD3-7761-A64B-91A2-811F9948C287}" type="pres">
      <dgm:prSet presAssocID="{1B4AEF29-66A2-FD47-937A-1017D6D4205C}" presName="parentText" presStyleLbl="node1" presStyleIdx="3" presStyleCnt="4">
        <dgm:presLayoutVars>
          <dgm:chMax val="0"/>
          <dgm:bulletEnabled val="1"/>
        </dgm:presLayoutVars>
      </dgm:prSet>
      <dgm:spPr/>
    </dgm:pt>
    <dgm:pt modelId="{28575615-724B-AB4F-9567-338585172F6B}" type="pres">
      <dgm:prSet presAssocID="{1B4AEF29-66A2-FD47-937A-1017D6D4205C}" presName="negativeSpace" presStyleCnt="0"/>
      <dgm:spPr/>
    </dgm:pt>
    <dgm:pt modelId="{E11D3F2F-D3EF-2443-A2C5-484DDA47719B}" type="pres">
      <dgm:prSet presAssocID="{1B4AEF29-66A2-FD47-937A-1017D6D4205C}" presName="childText" presStyleLbl="conFgAcc1" presStyleIdx="3" presStyleCnt="4">
        <dgm:presLayoutVars>
          <dgm:bulletEnabled val="1"/>
        </dgm:presLayoutVars>
      </dgm:prSet>
      <dgm:spPr/>
    </dgm:pt>
  </dgm:ptLst>
  <dgm:cxnLst>
    <dgm:cxn modelId="{AEFE0401-9CF1-A343-9F08-41A3958DA5D0}" type="presOf" srcId="{82B7B97D-DC19-1843-AA95-FB5A9DC04270}" destId="{1D40891C-5FA5-0A4F-9B4D-7246D377BCEE}" srcOrd="1" destOrd="0" presId="urn:microsoft.com/office/officeart/2005/8/layout/list1"/>
    <dgm:cxn modelId="{CCA4A50D-B72B-614C-B381-838ECDEDD4B9}" type="presOf" srcId="{A450E43F-73CA-E341-A542-36BBFA8FDAF0}" destId="{81F35B68-1BEE-374D-98D4-0A6E02DD199F}" srcOrd="0" destOrd="0" presId="urn:microsoft.com/office/officeart/2005/8/layout/list1"/>
    <dgm:cxn modelId="{95E86A12-B458-5A4B-859F-9BE14DB4548E}" type="presOf" srcId="{DBFB07F2-E2E7-1E4D-BBB4-421E9AC32CA3}" destId="{E11D3F2F-D3EF-2443-A2C5-484DDA47719B}" srcOrd="0" destOrd="0" presId="urn:microsoft.com/office/officeart/2005/8/layout/list1"/>
    <dgm:cxn modelId="{4F614113-E319-6542-AC24-E14C23F64E69}" type="presOf" srcId="{7DEFB6E5-6649-0647-9F1D-25CA887393DF}" destId="{59287422-BD5B-4041-A73C-CC1BED9F7CFA}" srcOrd="1" destOrd="0" presId="urn:microsoft.com/office/officeart/2005/8/layout/list1"/>
    <dgm:cxn modelId="{E9364017-9811-6A47-801A-7EE1E3ABC109}" type="presOf" srcId="{D0BF8E11-1C1E-814C-BA68-E12227695EF6}" destId="{5966AA2F-EFDB-8D4A-972E-55DA836B7EFF}" srcOrd="0" destOrd="0" presId="urn:microsoft.com/office/officeart/2005/8/layout/list1"/>
    <dgm:cxn modelId="{9215AB20-B1B3-2547-B7A8-57AF62B7CB8F}" type="presOf" srcId="{9C1460CF-5982-1548-BFE2-12C0372634D0}" destId="{617557E6-77E2-344A-9FD5-0635C8AA55A1}" srcOrd="0" destOrd="0" presId="urn:microsoft.com/office/officeart/2005/8/layout/list1"/>
    <dgm:cxn modelId="{E1BD9E25-9F3B-FA45-A49D-1FEAD7A552B9}" srcId="{D0BF8E11-1C1E-814C-BA68-E12227695EF6}" destId="{9C1460CF-5982-1548-BFE2-12C0372634D0}" srcOrd="0" destOrd="0" parTransId="{9004FF0F-2AFE-C843-9C5A-08D1CB7B8156}" sibTransId="{7A3B46BC-A10A-0A40-A201-8AB7678D4B93}"/>
    <dgm:cxn modelId="{10DE6F38-D37E-1149-AD64-83EE80F06185}" type="presOf" srcId="{0047CACA-2076-344B-8D1E-D08C54097885}" destId="{B69A0EAE-0C8E-B84C-95EB-C5719190B5E4}" srcOrd="0" destOrd="0" presId="urn:microsoft.com/office/officeart/2005/8/layout/list1"/>
    <dgm:cxn modelId="{E745A245-D5B0-1C4F-A9BA-DF1DAA3AB64D}" srcId="{0047CACA-2076-344B-8D1E-D08C54097885}" destId="{7DEFB6E5-6649-0647-9F1D-25CA887393DF}" srcOrd="1" destOrd="0" parTransId="{EBEE2F7D-15B3-FC48-A869-D8D86A5D9A49}" sibTransId="{6C98CABF-443B-7F4C-83D0-B7F32401D319}"/>
    <dgm:cxn modelId="{92C5B64C-56F2-C040-A2D0-810F8CDEBC91}" type="presOf" srcId="{7DEFB6E5-6649-0647-9F1D-25CA887393DF}" destId="{B8F75F1B-BB9B-C648-BCE0-CC52486637CD}" srcOrd="0" destOrd="0" presId="urn:microsoft.com/office/officeart/2005/8/layout/list1"/>
    <dgm:cxn modelId="{E0E9BA5A-A034-9541-8110-02BE108D3FD9}" srcId="{82B7B97D-DC19-1843-AA95-FB5A9DC04270}" destId="{B8EFB992-6F07-7C43-89F0-F5901F581805}" srcOrd="0" destOrd="0" parTransId="{0BF2199B-782D-8246-B634-24F56EF0E2AF}" sibTransId="{C93DCFEA-ADA1-9B47-A908-C7E31968480A}"/>
    <dgm:cxn modelId="{23458664-05A5-A94D-89D8-3CB5FE26B6EC}" srcId="{0047CACA-2076-344B-8D1E-D08C54097885}" destId="{82B7B97D-DC19-1843-AA95-FB5A9DC04270}" srcOrd="0" destOrd="0" parTransId="{98E8980A-9E11-6740-9142-B792C1F4B46A}" sibTransId="{64ED2D98-97D4-8C4B-B723-FEADFC4434FA}"/>
    <dgm:cxn modelId="{E46F666A-76A0-0D46-B533-C1F03D348911}" type="presOf" srcId="{1B4AEF29-66A2-FD47-937A-1017D6D4205C}" destId="{86FA1505-7F36-9140-A6D6-983C12520A21}" srcOrd="0" destOrd="0" presId="urn:microsoft.com/office/officeart/2005/8/layout/list1"/>
    <dgm:cxn modelId="{5C0C6373-5938-FD49-922B-B38F8927858A}" srcId="{0047CACA-2076-344B-8D1E-D08C54097885}" destId="{1B4AEF29-66A2-FD47-937A-1017D6D4205C}" srcOrd="3" destOrd="0" parTransId="{9F67A807-5105-E144-BFA0-884B79F56225}" sibTransId="{7466E4D4-F4A1-FA4D-A2ED-FDD619B9AC46}"/>
    <dgm:cxn modelId="{A332D380-FF16-8A4C-B33B-58BBF4DDBC8D}" type="presOf" srcId="{D0BF8E11-1C1E-814C-BA68-E12227695EF6}" destId="{4AA1AAFE-A0D2-9346-BD6F-3F1C79D07702}" srcOrd="1" destOrd="0" presId="urn:microsoft.com/office/officeart/2005/8/layout/list1"/>
    <dgm:cxn modelId="{28EF0092-808D-704F-ABE0-4CA8DA326609}" type="presOf" srcId="{82B7B97D-DC19-1843-AA95-FB5A9DC04270}" destId="{80E1A429-8E08-CD4B-A0A7-706FB17E8E76}" srcOrd="0" destOrd="0" presId="urn:microsoft.com/office/officeart/2005/8/layout/list1"/>
    <dgm:cxn modelId="{35FF4793-2EFC-1E49-A781-7D995F6DB3BA}" type="presOf" srcId="{1B4AEF29-66A2-FD47-937A-1017D6D4205C}" destId="{C6A4DCD3-7761-A64B-91A2-811F9948C287}" srcOrd="1" destOrd="0" presId="urn:microsoft.com/office/officeart/2005/8/layout/list1"/>
    <dgm:cxn modelId="{B9E5F2B8-AC87-FC44-902D-4B7BD659F5C7}" type="presOf" srcId="{B8EFB992-6F07-7C43-89F0-F5901F581805}" destId="{97136C08-6640-094A-9179-C73944F2BA7E}" srcOrd="0" destOrd="0" presId="urn:microsoft.com/office/officeart/2005/8/layout/list1"/>
    <dgm:cxn modelId="{D1B990D7-6D30-024F-98B5-971A2E6FFD2E}" srcId="{0047CACA-2076-344B-8D1E-D08C54097885}" destId="{D0BF8E11-1C1E-814C-BA68-E12227695EF6}" srcOrd="2" destOrd="0" parTransId="{EF7296CF-23F0-F741-8DD9-D2090360E1F5}" sibTransId="{FF3B636B-65D2-8C45-893F-C542E0200410}"/>
    <dgm:cxn modelId="{0BC0CFDA-CA7C-6F4A-B797-5D01B85DBE7D}" srcId="{1B4AEF29-66A2-FD47-937A-1017D6D4205C}" destId="{DBFB07F2-E2E7-1E4D-BBB4-421E9AC32CA3}" srcOrd="0" destOrd="0" parTransId="{95EA1503-7266-3943-9529-522E574F6890}" sibTransId="{3457260F-E06A-6246-A7E9-05565ABD277D}"/>
    <dgm:cxn modelId="{A8B1FEFC-2FE8-8348-B475-C8EFDB4C068D}" srcId="{7DEFB6E5-6649-0647-9F1D-25CA887393DF}" destId="{A450E43F-73CA-E341-A542-36BBFA8FDAF0}" srcOrd="0" destOrd="0" parTransId="{FAC3133B-4343-E748-A35D-CBD842A464F6}" sibTransId="{212AFD29-14A5-D14A-9F1D-E5704EA857F7}"/>
    <dgm:cxn modelId="{39002965-01DA-7043-AB00-6E748E03BAFB}" type="presParOf" srcId="{B69A0EAE-0C8E-B84C-95EB-C5719190B5E4}" destId="{584F4010-C74D-294D-92BF-06886014F971}" srcOrd="0" destOrd="0" presId="urn:microsoft.com/office/officeart/2005/8/layout/list1"/>
    <dgm:cxn modelId="{DF482573-E8BE-1F47-A6D1-152E9F221420}" type="presParOf" srcId="{584F4010-C74D-294D-92BF-06886014F971}" destId="{80E1A429-8E08-CD4B-A0A7-706FB17E8E76}" srcOrd="0" destOrd="0" presId="urn:microsoft.com/office/officeart/2005/8/layout/list1"/>
    <dgm:cxn modelId="{B7F96FC2-5CCC-6146-B7C5-2096EF5BC777}" type="presParOf" srcId="{584F4010-C74D-294D-92BF-06886014F971}" destId="{1D40891C-5FA5-0A4F-9B4D-7246D377BCEE}" srcOrd="1" destOrd="0" presId="urn:microsoft.com/office/officeart/2005/8/layout/list1"/>
    <dgm:cxn modelId="{4F4C38D6-27B0-A84A-AA3E-1F2B6D9B7EB5}" type="presParOf" srcId="{B69A0EAE-0C8E-B84C-95EB-C5719190B5E4}" destId="{2E637E59-0501-8741-BC3E-B26EEB549E5B}" srcOrd="1" destOrd="0" presId="urn:microsoft.com/office/officeart/2005/8/layout/list1"/>
    <dgm:cxn modelId="{793B235B-51EB-F14A-A297-9A9EEDBB7056}" type="presParOf" srcId="{B69A0EAE-0C8E-B84C-95EB-C5719190B5E4}" destId="{97136C08-6640-094A-9179-C73944F2BA7E}" srcOrd="2" destOrd="0" presId="urn:microsoft.com/office/officeart/2005/8/layout/list1"/>
    <dgm:cxn modelId="{F9893383-CC00-6B4C-A849-AD52B0438EDA}" type="presParOf" srcId="{B69A0EAE-0C8E-B84C-95EB-C5719190B5E4}" destId="{3B06D1F0-A931-344B-9355-38DF0C2C9226}" srcOrd="3" destOrd="0" presId="urn:microsoft.com/office/officeart/2005/8/layout/list1"/>
    <dgm:cxn modelId="{7DB6287B-DBF1-EE48-9FEC-E2E7D1F2C15E}" type="presParOf" srcId="{B69A0EAE-0C8E-B84C-95EB-C5719190B5E4}" destId="{7D245EE8-F417-EC40-BB65-C6822475684A}" srcOrd="4" destOrd="0" presId="urn:microsoft.com/office/officeart/2005/8/layout/list1"/>
    <dgm:cxn modelId="{3DDF2352-ACE1-304C-B180-6DB34B1B79B0}" type="presParOf" srcId="{7D245EE8-F417-EC40-BB65-C6822475684A}" destId="{B8F75F1B-BB9B-C648-BCE0-CC52486637CD}" srcOrd="0" destOrd="0" presId="urn:microsoft.com/office/officeart/2005/8/layout/list1"/>
    <dgm:cxn modelId="{B148C15E-5277-D249-BAB0-F74F7A5D386D}" type="presParOf" srcId="{7D245EE8-F417-EC40-BB65-C6822475684A}" destId="{59287422-BD5B-4041-A73C-CC1BED9F7CFA}" srcOrd="1" destOrd="0" presId="urn:microsoft.com/office/officeart/2005/8/layout/list1"/>
    <dgm:cxn modelId="{FBA8F60F-4BBC-E94F-B4BA-006064C1F077}" type="presParOf" srcId="{B69A0EAE-0C8E-B84C-95EB-C5719190B5E4}" destId="{19CB7F47-9689-F248-8DE9-B71C2BDD8073}" srcOrd="5" destOrd="0" presId="urn:microsoft.com/office/officeart/2005/8/layout/list1"/>
    <dgm:cxn modelId="{D274731B-2BA8-9A46-8D2A-FE4B9A6378C8}" type="presParOf" srcId="{B69A0EAE-0C8E-B84C-95EB-C5719190B5E4}" destId="{81F35B68-1BEE-374D-98D4-0A6E02DD199F}" srcOrd="6" destOrd="0" presId="urn:microsoft.com/office/officeart/2005/8/layout/list1"/>
    <dgm:cxn modelId="{60B1F056-0190-E14E-85E0-E7029FCB1282}" type="presParOf" srcId="{B69A0EAE-0C8E-B84C-95EB-C5719190B5E4}" destId="{37DAAC43-D85E-DF40-AE2A-0F8F66891C2D}" srcOrd="7" destOrd="0" presId="urn:microsoft.com/office/officeart/2005/8/layout/list1"/>
    <dgm:cxn modelId="{ACB72007-6021-7643-8619-52B6669049F3}" type="presParOf" srcId="{B69A0EAE-0C8E-B84C-95EB-C5719190B5E4}" destId="{E5381029-3DFA-8F47-BB93-F82218A5D1E2}" srcOrd="8" destOrd="0" presId="urn:microsoft.com/office/officeart/2005/8/layout/list1"/>
    <dgm:cxn modelId="{5532FC55-F851-5A4A-9263-508883803AAD}" type="presParOf" srcId="{E5381029-3DFA-8F47-BB93-F82218A5D1E2}" destId="{5966AA2F-EFDB-8D4A-972E-55DA836B7EFF}" srcOrd="0" destOrd="0" presId="urn:microsoft.com/office/officeart/2005/8/layout/list1"/>
    <dgm:cxn modelId="{D69D4FAF-B81B-E440-8FE8-B7037289ED5E}" type="presParOf" srcId="{E5381029-3DFA-8F47-BB93-F82218A5D1E2}" destId="{4AA1AAFE-A0D2-9346-BD6F-3F1C79D07702}" srcOrd="1" destOrd="0" presId="urn:microsoft.com/office/officeart/2005/8/layout/list1"/>
    <dgm:cxn modelId="{68B42095-8C91-BC48-BBA3-9158BE5436A1}" type="presParOf" srcId="{B69A0EAE-0C8E-B84C-95EB-C5719190B5E4}" destId="{52A577A9-1E29-2D40-9330-EAFA9BAC846A}" srcOrd="9" destOrd="0" presId="urn:microsoft.com/office/officeart/2005/8/layout/list1"/>
    <dgm:cxn modelId="{CFA5CAF9-CA46-644F-A5D7-9DB3E463CC95}" type="presParOf" srcId="{B69A0EAE-0C8E-B84C-95EB-C5719190B5E4}" destId="{617557E6-77E2-344A-9FD5-0635C8AA55A1}" srcOrd="10" destOrd="0" presId="urn:microsoft.com/office/officeart/2005/8/layout/list1"/>
    <dgm:cxn modelId="{BC6F3FB8-BB8E-C24C-94C0-F205851B788A}" type="presParOf" srcId="{B69A0EAE-0C8E-B84C-95EB-C5719190B5E4}" destId="{70740489-44E0-964B-A579-807F4ADD017A}" srcOrd="11" destOrd="0" presId="urn:microsoft.com/office/officeart/2005/8/layout/list1"/>
    <dgm:cxn modelId="{49F9DD08-6326-4C40-A28B-5080723C28D2}" type="presParOf" srcId="{B69A0EAE-0C8E-B84C-95EB-C5719190B5E4}" destId="{BB6DA939-2BB8-C344-81E9-336DAAAC6344}" srcOrd="12" destOrd="0" presId="urn:microsoft.com/office/officeart/2005/8/layout/list1"/>
    <dgm:cxn modelId="{B0EAB009-915B-0C4C-A0A7-A8579D9B37C3}" type="presParOf" srcId="{BB6DA939-2BB8-C344-81E9-336DAAAC6344}" destId="{86FA1505-7F36-9140-A6D6-983C12520A21}" srcOrd="0" destOrd="0" presId="urn:microsoft.com/office/officeart/2005/8/layout/list1"/>
    <dgm:cxn modelId="{7044636B-076F-D446-8DB7-27B6EE9A243C}" type="presParOf" srcId="{BB6DA939-2BB8-C344-81E9-336DAAAC6344}" destId="{C6A4DCD3-7761-A64B-91A2-811F9948C287}" srcOrd="1" destOrd="0" presId="urn:microsoft.com/office/officeart/2005/8/layout/list1"/>
    <dgm:cxn modelId="{D9F62758-3D08-5B47-8CFC-4BDE71CC7C83}" type="presParOf" srcId="{B69A0EAE-0C8E-B84C-95EB-C5719190B5E4}" destId="{28575615-724B-AB4F-9567-338585172F6B}" srcOrd="13" destOrd="0" presId="urn:microsoft.com/office/officeart/2005/8/layout/list1"/>
    <dgm:cxn modelId="{E868DCC4-C45A-2F49-9608-5FD73FB9C971}" type="presParOf" srcId="{B69A0EAE-0C8E-B84C-95EB-C5719190B5E4}" destId="{E11D3F2F-D3EF-2443-A2C5-484DDA47719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D74F84-145A-8348-BFB8-6537B96B187E}"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fr-FR"/>
        </a:p>
      </dgm:t>
    </dgm:pt>
    <dgm:pt modelId="{E05EAECE-11C2-BE4A-A932-B4D6FA88310D}">
      <dgm:prSet phldrT="[Texte]"/>
      <dgm:spPr/>
      <dgm:t>
        <a:bodyPr/>
        <a:lstStyle/>
        <a:p>
          <a:r>
            <a:rPr lang="fr-FR" b="0" i="0" dirty="0"/>
            <a:t>Gestion des données structurées</a:t>
          </a:r>
          <a:endParaRPr lang="fr-FR" dirty="0"/>
        </a:p>
      </dgm:t>
    </dgm:pt>
    <dgm:pt modelId="{2830401D-BB68-8C4B-B5E9-407E296C87A2}" type="parTrans" cxnId="{66632D09-EBF3-C440-A25D-71AA2F3144D0}">
      <dgm:prSet/>
      <dgm:spPr/>
      <dgm:t>
        <a:bodyPr/>
        <a:lstStyle/>
        <a:p>
          <a:endParaRPr lang="fr-FR"/>
        </a:p>
      </dgm:t>
    </dgm:pt>
    <dgm:pt modelId="{172F7010-BF5C-AE49-A925-913218DF31C3}" type="sibTrans" cxnId="{66632D09-EBF3-C440-A25D-71AA2F3144D0}">
      <dgm:prSet/>
      <dgm:spPr/>
      <dgm:t>
        <a:bodyPr/>
        <a:lstStyle/>
        <a:p>
          <a:endParaRPr lang="fr-FR"/>
        </a:p>
      </dgm:t>
    </dgm:pt>
    <dgm:pt modelId="{96039F42-F566-D74B-8975-0FB52053C501}">
      <dgm:prSet phldrT="[Texte]"/>
      <dgm:spPr/>
      <dgm:t>
        <a:bodyPr/>
        <a:lstStyle/>
        <a:p>
          <a:pPr>
            <a:buFontTx/>
            <a:buNone/>
          </a:pPr>
          <a:r>
            <a:rPr lang="fr-FR" b="0" i="0" dirty="0"/>
            <a:t>Les BDR sont idéales pour stocker et gérer des données bien définies, comme les informations clients, les transactions financières, et les inventaires.</a:t>
          </a:r>
          <a:endParaRPr lang="fr-FR" dirty="0"/>
        </a:p>
      </dgm:t>
    </dgm:pt>
    <dgm:pt modelId="{F460033F-CDEB-C941-9127-78B36F30F5F8}" type="parTrans" cxnId="{AC6F396B-B865-6C4E-9F10-6414608DCA8D}">
      <dgm:prSet/>
      <dgm:spPr/>
      <dgm:t>
        <a:bodyPr/>
        <a:lstStyle/>
        <a:p>
          <a:endParaRPr lang="fr-FR"/>
        </a:p>
      </dgm:t>
    </dgm:pt>
    <dgm:pt modelId="{73E89DDD-4B2A-0C48-AF39-A2AD5EF22B4A}" type="sibTrans" cxnId="{AC6F396B-B865-6C4E-9F10-6414608DCA8D}">
      <dgm:prSet/>
      <dgm:spPr/>
      <dgm:t>
        <a:bodyPr/>
        <a:lstStyle/>
        <a:p>
          <a:endParaRPr lang="fr-FR"/>
        </a:p>
      </dgm:t>
    </dgm:pt>
    <dgm:pt modelId="{6D8C804E-D424-B341-8745-940DD1D1DE90}">
      <dgm:prSet phldrT="[Texte]"/>
      <dgm:spPr/>
      <dgm:t>
        <a:bodyPr/>
        <a:lstStyle/>
        <a:p>
          <a:r>
            <a:rPr lang="fr-FR" b="0" i="0" dirty="0"/>
            <a:t>Applications transactionnelles</a:t>
          </a:r>
          <a:endParaRPr lang="fr-FR" dirty="0"/>
        </a:p>
      </dgm:t>
    </dgm:pt>
    <dgm:pt modelId="{2F35A681-2F4F-6848-B4DC-AD31D0F00986}" type="parTrans" cxnId="{3E281063-CB98-9E49-ADA3-C04DAA4A8E8B}">
      <dgm:prSet/>
      <dgm:spPr/>
      <dgm:t>
        <a:bodyPr/>
        <a:lstStyle/>
        <a:p>
          <a:endParaRPr lang="fr-FR"/>
        </a:p>
      </dgm:t>
    </dgm:pt>
    <dgm:pt modelId="{DB0F492D-337B-5144-8C15-7177CB7827C9}" type="sibTrans" cxnId="{3E281063-CB98-9E49-ADA3-C04DAA4A8E8B}">
      <dgm:prSet/>
      <dgm:spPr/>
      <dgm:t>
        <a:bodyPr/>
        <a:lstStyle/>
        <a:p>
          <a:endParaRPr lang="fr-FR"/>
        </a:p>
      </dgm:t>
    </dgm:pt>
    <dgm:pt modelId="{364E193D-42FC-3A46-9C94-BD8FB1F5D1EC}">
      <dgm:prSet phldrT="[Texte]"/>
      <dgm:spPr/>
      <dgm:t>
        <a:bodyPr/>
        <a:lstStyle/>
        <a:p>
          <a:pPr>
            <a:buFontTx/>
            <a:buNone/>
          </a:pPr>
          <a:r>
            <a:rPr lang="fr-FR" b="0" i="0" dirty="0"/>
            <a:t>Elles sont largement utilisées pour les systèmes de traitement des transactions (OLTP), où la rapidité et la précision sont cruciales.</a:t>
          </a:r>
          <a:endParaRPr lang="fr-FR" dirty="0"/>
        </a:p>
      </dgm:t>
    </dgm:pt>
    <dgm:pt modelId="{0136121E-1DB0-F94C-BB47-41E728BBD1E1}" type="parTrans" cxnId="{765570EC-7176-5B40-8FC4-4459865A1CA6}">
      <dgm:prSet/>
      <dgm:spPr/>
      <dgm:t>
        <a:bodyPr/>
        <a:lstStyle/>
        <a:p>
          <a:endParaRPr lang="fr-FR"/>
        </a:p>
      </dgm:t>
    </dgm:pt>
    <dgm:pt modelId="{53A25D0C-822A-584B-96BD-0A4062C4D748}" type="sibTrans" cxnId="{765570EC-7176-5B40-8FC4-4459865A1CA6}">
      <dgm:prSet/>
      <dgm:spPr/>
      <dgm:t>
        <a:bodyPr/>
        <a:lstStyle/>
        <a:p>
          <a:endParaRPr lang="fr-FR"/>
        </a:p>
      </dgm:t>
    </dgm:pt>
    <dgm:pt modelId="{2302328C-3FEE-4F40-9759-815445FE9BA3}">
      <dgm:prSet phldrT="[Texte]"/>
      <dgm:spPr/>
      <dgm:t>
        <a:bodyPr/>
        <a:lstStyle/>
        <a:p>
          <a:r>
            <a:rPr lang="fr-FR" b="0" i="0" dirty="0"/>
            <a:t>Reporting et analyse</a:t>
          </a:r>
          <a:endParaRPr lang="fr-FR" dirty="0"/>
        </a:p>
      </dgm:t>
    </dgm:pt>
    <dgm:pt modelId="{FC7BBDD6-1624-D247-BE7A-91FE2207E845}" type="parTrans" cxnId="{08BF8C14-5028-5347-8A81-ABF32C2F5DF0}">
      <dgm:prSet/>
      <dgm:spPr/>
      <dgm:t>
        <a:bodyPr/>
        <a:lstStyle/>
        <a:p>
          <a:endParaRPr lang="fr-FR"/>
        </a:p>
      </dgm:t>
    </dgm:pt>
    <dgm:pt modelId="{4679CF08-0C36-CA40-9C77-D6DBF51B4907}" type="sibTrans" cxnId="{08BF8C14-5028-5347-8A81-ABF32C2F5DF0}">
      <dgm:prSet/>
      <dgm:spPr/>
      <dgm:t>
        <a:bodyPr/>
        <a:lstStyle/>
        <a:p>
          <a:endParaRPr lang="fr-FR"/>
        </a:p>
      </dgm:t>
    </dgm:pt>
    <dgm:pt modelId="{73063964-0CFA-4349-8197-77960BD4330B}">
      <dgm:prSet phldrT="[Texte]"/>
      <dgm:spPr/>
      <dgm:t>
        <a:bodyPr/>
        <a:lstStyle/>
        <a:p>
          <a:pPr>
            <a:buFontTx/>
            <a:buNone/>
          </a:pPr>
          <a:r>
            <a:rPr lang="fr-FR" b="0" i="0" dirty="0"/>
            <a:t>Les BDR facilitent le reporting grâce à des requêtes SQL qui permettent d'extraire des données pertinentes pour l'analyse.</a:t>
          </a:r>
          <a:endParaRPr lang="fr-FR" dirty="0"/>
        </a:p>
      </dgm:t>
    </dgm:pt>
    <dgm:pt modelId="{80ACE230-39C0-664F-AA89-717777E4E856}" type="parTrans" cxnId="{1DC8B101-79F0-054F-9DB6-3B171B34963D}">
      <dgm:prSet/>
      <dgm:spPr/>
      <dgm:t>
        <a:bodyPr/>
        <a:lstStyle/>
        <a:p>
          <a:endParaRPr lang="fr-FR"/>
        </a:p>
      </dgm:t>
    </dgm:pt>
    <dgm:pt modelId="{2CAC1610-9DA5-BA4D-9DEB-B84280EBC6AB}" type="sibTrans" cxnId="{1DC8B101-79F0-054F-9DB6-3B171B34963D}">
      <dgm:prSet/>
      <dgm:spPr/>
      <dgm:t>
        <a:bodyPr/>
        <a:lstStyle/>
        <a:p>
          <a:endParaRPr lang="fr-FR"/>
        </a:p>
      </dgm:t>
    </dgm:pt>
    <dgm:pt modelId="{56760D0F-4058-F045-B6E6-0749467F5C22}">
      <dgm:prSet/>
      <dgm:spPr/>
      <dgm:t>
        <a:bodyPr/>
        <a:lstStyle/>
        <a:p>
          <a:r>
            <a:rPr lang="fr-FR" b="0" i="0" dirty="0"/>
            <a:t>Systèmes de gestion d'entreprise</a:t>
          </a:r>
          <a:endParaRPr lang="fr-FR" dirty="0"/>
        </a:p>
      </dgm:t>
    </dgm:pt>
    <dgm:pt modelId="{6EAB65A4-F3CD-5E47-81DB-EB3AA6F9E48F}" type="parTrans" cxnId="{A6F155CA-6E7B-6B47-8D5A-D8510E84E93C}">
      <dgm:prSet/>
      <dgm:spPr/>
      <dgm:t>
        <a:bodyPr/>
        <a:lstStyle/>
        <a:p>
          <a:endParaRPr lang="fr-FR"/>
        </a:p>
      </dgm:t>
    </dgm:pt>
    <dgm:pt modelId="{445C370B-B4F9-854C-9980-220F5E31365E}" type="sibTrans" cxnId="{A6F155CA-6E7B-6B47-8D5A-D8510E84E93C}">
      <dgm:prSet/>
      <dgm:spPr/>
      <dgm:t>
        <a:bodyPr/>
        <a:lstStyle/>
        <a:p>
          <a:endParaRPr lang="fr-FR"/>
        </a:p>
      </dgm:t>
    </dgm:pt>
    <dgm:pt modelId="{72A53AAE-95FD-4546-8E5B-2B713D6B43F3}">
      <dgm:prSet/>
      <dgm:spPr/>
      <dgm:t>
        <a:bodyPr/>
        <a:lstStyle/>
        <a:p>
          <a:pPr>
            <a:buNone/>
          </a:pPr>
          <a:r>
            <a:rPr lang="fr-FR" b="0" i="0" dirty="0"/>
            <a:t>Elles soutiennent des applications comme les ERP (Enterprise Resource Planning) et les CRM (Customer Relationship Management) qui nécessitent une intégration de données.</a:t>
          </a:r>
          <a:endParaRPr lang="fr-FR" dirty="0"/>
        </a:p>
      </dgm:t>
    </dgm:pt>
    <dgm:pt modelId="{9685D064-2533-D64F-A205-14A2D658F1EB}" type="parTrans" cxnId="{A63A96C0-FDAB-0541-8E69-9F8D70E1AEB1}">
      <dgm:prSet/>
      <dgm:spPr/>
      <dgm:t>
        <a:bodyPr/>
        <a:lstStyle/>
        <a:p>
          <a:endParaRPr lang="fr-FR"/>
        </a:p>
      </dgm:t>
    </dgm:pt>
    <dgm:pt modelId="{B0E3042D-8058-3F4E-9502-EDDB71A0B4FC}" type="sibTrans" cxnId="{A63A96C0-FDAB-0541-8E69-9F8D70E1AEB1}">
      <dgm:prSet/>
      <dgm:spPr/>
      <dgm:t>
        <a:bodyPr/>
        <a:lstStyle/>
        <a:p>
          <a:endParaRPr lang="fr-FR"/>
        </a:p>
      </dgm:t>
    </dgm:pt>
    <dgm:pt modelId="{AD7344DC-000D-AF4B-BB28-2FEE36DD35FA}">
      <dgm:prSet/>
      <dgm:spPr/>
      <dgm:t>
        <a:bodyPr/>
        <a:lstStyle/>
        <a:p>
          <a:r>
            <a:rPr lang="fr-FR" b="0" i="0"/>
            <a:t>Applications web</a:t>
          </a:r>
          <a:endParaRPr lang="fr-FR" dirty="0"/>
        </a:p>
      </dgm:t>
    </dgm:pt>
    <dgm:pt modelId="{4577514F-F8C4-1F46-BC38-CFDEC6108EF1}" type="parTrans" cxnId="{1D53A098-211B-D645-BEAA-F68F95C9D67A}">
      <dgm:prSet/>
      <dgm:spPr/>
      <dgm:t>
        <a:bodyPr/>
        <a:lstStyle/>
        <a:p>
          <a:endParaRPr lang="fr-FR"/>
        </a:p>
      </dgm:t>
    </dgm:pt>
    <dgm:pt modelId="{AE5763E1-805F-E24D-978D-2FCEA74C3F04}" type="sibTrans" cxnId="{1D53A098-211B-D645-BEAA-F68F95C9D67A}">
      <dgm:prSet/>
      <dgm:spPr/>
      <dgm:t>
        <a:bodyPr/>
        <a:lstStyle/>
        <a:p>
          <a:endParaRPr lang="fr-FR"/>
        </a:p>
      </dgm:t>
    </dgm:pt>
    <dgm:pt modelId="{118A9190-77C7-D848-BF7B-1B65D4C937E8}">
      <dgm:prSet/>
      <dgm:spPr/>
      <dgm:t>
        <a:bodyPr/>
        <a:lstStyle/>
        <a:p>
          <a:pPr>
            <a:buFontTx/>
            <a:buNone/>
          </a:pPr>
          <a:r>
            <a:rPr lang="fr-FR" b="0" i="0" dirty="0"/>
            <a:t>Les sites e-commerce et les plateformes de services en ligne s'appuient souvent sur des BDR pour gérer les données utilisateurs et les transactions.</a:t>
          </a:r>
          <a:endParaRPr lang="fr-FR" dirty="0"/>
        </a:p>
      </dgm:t>
    </dgm:pt>
    <dgm:pt modelId="{F3E528AB-77B7-A642-AE8C-87A6FDAEC20B}" type="parTrans" cxnId="{A5314F62-C86D-5A40-B884-5F8E9F075818}">
      <dgm:prSet/>
      <dgm:spPr/>
      <dgm:t>
        <a:bodyPr/>
        <a:lstStyle/>
        <a:p>
          <a:endParaRPr lang="fr-FR"/>
        </a:p>
      </dgm:t>
    </dgm:pt>
    <dgm:pt modelId="{1549DE3D-DCDA-0744-86A1-1B1616582048}" type="sibTrans" cxnId="{A5314F62-C86D-5A40-B884-5F8E9F075818}">
      <dgm:prSet/>
      <dgm:spPr/>
      <dgm:t>
        <a:bodyPr/>
        <a:lstStyle/>
        <a:p>
          <a:endParaRPr lang="fr-FR"/>
        </a:p>
      </dgm:t>
    </dgm:pt>
    <dgm:pt modelId="{E36508D4-C1A6-A847-AFCA-26BE1F9B06DC}" type="pres">
      <dgm:prSet presAssocID="{F6D74F84-145A-8348-BFB8-6537B96B187E}" presName="Name0" presStyleCnt="0">
        <dgm:presLayoutVars>
          <dgm:dir/>
          <dgm:animLvl val="lvl"/>
          <dgm:resizeHandles val="exact"/>
        </dgm:presLayoutVars>
      </dgm:prSet>
      <dgm:spPr/>
    </dgm:pt>
    <dgm:pt modelId="{D66C9DA5-D996-544C-9193-4986E63F5A3A}" type="pres">
      <dgm:prSet presAssocID="{E05EAECE-11C2-BE4A-A932-B4D6FA88310D}" presName="linNode" presStyleCnt="0"/>
      <dgm:spPr/>
    </dgm:pt>
    <dgm:pt modelId="{FCC0EF9D-202A-294D-B5CC-14E55A94CC2B}" type="pres">
      <dgm:prSet presAssocID="{E05EAECE-11C2-BE4A-A932-B4D6FA88310D}" presName="parentText" presStyleLbl="node1" presStyleIdx="0" presStyleCnt="5">
        <dgm:presLayoutVars>
          <dgm:chMax val="1"/>
          <dgm:bulletEnabled val="1"/>
        </dgm:presLayoutVars>
      </dgm:prSet>
      <dgm:spPr/>
    </dgm:pt>
    <dgm:pt modelId="{2EC22883-75E3-B246-AFC4-79D586828BF3}" type="pres">
      <dgm:prSet presAssocID="{E05EAECE-11C2-BE4A-A932-B4D6FA88310D}" presName="descendantText" presStyleLbl="alignAccFollowNode1" presStyleIdx="0" presStyleCnt="5">
        <dgm:presLayoutVars>
          <dgm:bulletEnabled val="1"/>
        </dgm:presLayoutVars>
      </dgm:prSet>
      <dgm:spPr/>
    </dgm:pt>
    <dgm:pt modelId="{A5DEA713-DBF5-5943-AD39-ACD9962F7D5E}" type="pres">
      <dgm:prSet presAssocID="{172F7010-BF5C-AE49-A925-913218DF31C3}" presName="sp" presStyleCnt="0"/>
      <dgm:spPr/>
    </dgm:pt>
    <dgm:pt modelId="{055E6E7A-E712-0E4F-8A72-1FA4D1A7721A}" type="pres">
      <dgm:prSet presAssocID="{6D8C804E-D424-B341-8745-940DD1D1DE90}" presName="linNode" presStyleCnt="0"/>
      <dgm:spPr/>
    </dgm:pt>
    <dgm:pt modelId="{5EAD6263-A4F5-2D42-88CD-F4CB4BFBD08B}" type="pres">
      <dgm:prSet presAssocID="{6D8C804E-D424-B341-8745-940DD1D1DE90}" presName="parentText" presStyleLbl="node1" presStyleIdx="1" presStyleCnt="5">
        <dgm:presLayoutVars>
          <dgm:chMax val="1"/>
          <dgm:bulletEnabled val="1"/>
        </dgm:presLayoutVars>
      </dgm:prSet>
      <dgm:spPr/>
    </dgm:pt>
    <dgm:pt modelId="{C3A90250-E3E9-5E44-B6AF-6B36E690CB0C}" type="pres">
      <dgm:prSet presAssocID="{6D8C804E-D424-B341-8745-940DD1D1DE90}" presName="descendantText" presStyleLbl="alignAccFollowNode1" presStyleIdx="1" presStyleCnt="5">
        <dgm:presLayoutVars>
          <dgm:bulletEnabled val="1"/>
        </dgm:presLayoutVars>
      </dgm:prSet>
      <dgm:spPr/>
    </dgm:pt>
    <dgm:pt modelId="{67261C3D-6CF1-9847-B405-5F03D67A7D67}" type="pres">
      <dgm:prSet presAssocID="{DB0F492D-337B-5144-8C15-7177CB7827C9}" presName="sp" presStyleCnt="0"/>
      <dgm:spPr/>
    </dgm:pt>
    <dgm:pt modelId="{EA354E6F-9329-8A4F-B350-C11B15B34966}" type="pres">
      <dgm:prSet presAssocID="{2302328C-3FEE-4F40-9759-815445FE9BA3}" presName="linNode" presStyleCnt="0"/>
      <dgm:spPr/>
    </dgm:pt>
    <dgm:pt modelId="{66CF36B8-7F4E-E04A-A60B-2BE09EF4D024}" type="pres">
      <dgm:prSet presAssocID="{2302328C-3FEE-4F40-9759-815445FE9BA3}" presName="parentText" presStyleLbl="node1" presStyleIdx="2" presStyleCnt="5">
        <dgm:presLayoutVars>
          <dgm:chMax val="1"/>
          <dgm:bulletEnabled val="1"/>
        </dgm:presLayoutVars>
      </dgm:prSet>
      <dgm:spPr/>
    </dgm:pt>
    <dgm:pt modelId="{E1492FA4-5262-6049-8E66-670A855AEF34}" type="pres">
      <dgm:prSet presAssocID="{2302328C-3FEE-4F40-9759-815445FE9BA3}" presName="descendantText" presStyleLbl="alignAccFollowNode1" presStyleIdx="2" presStyleCnt="5">
        <dgm:presLayoutVars>
          <dgm:bulletEnabled val="1"/>
        </dgm:presLayoutVars>
      </dgm:prSet>
      <dgm:spPr/>
    </dgm:pt>
    <dgm:pt modelId="{3FE87333-7D05-E846-A9CA-3DF6E1D51A00}" type="pres">
      <dgm:prSet presAssocID="{4679CF08-0C36-CA40-9C77-D6DBF51B4907}" presName="sp" presStyleCnt="0"/>
      <dgm:spPr/>
    </dgm:pt>
    <dgm:pt modelId="{C03DAFBC-B6DD-A24F-B23D-3546723F97D6}" type="pres">
      <dgm:prSet presAssocID="{56760D0F-4058-F045-B6E6-0749467F5C22}" presName="linNode" presStyleCnt="0"/>
      <dgm:spPr/>
    </dgm:pt>
    <dgm:pt modelId="{53AAD5DE-B6A3-664F-8B95-6D5825E9F6F2}" type="pres">
      <dgm:prSet presAssocID="{56760D0F-4058-F045-B6E6-0749467F5C22}" presName="parentText" presStyleLbl="node1" presStyleIdx="3" presStyleCnt="5">
        <dgm:presLayoutVars>
          <dgm:chMax val="1"/>
          <dgm:bulletEnabled val="1"/>
        </dgm:presLayoutVars>
      </dgm:prSet>
      <dgm:spPr/>
    </dgm:pt>
    <dgm:pt modelId="{BDCBE831-F9F3-F148-B2DD-3E0900BD2B92}" type="pres">
      <dgm:prSet presAssocID="{56760D0F-4058-F045-B6E6-0749467F5C22}" presName="descendantText" presStyleLbl="alignAccFollowNode1" presStyleIdx="3" presStyleCnt="5">
        <dgm:presLayoutVars>
          <dgm:bulletEnabled val="1"/>
        </dgm:presLayoutVars>
      </dgm:prSet>
      <dgm:spPr/>
    </dgm:pt>
    <dgm:pt modelId="{87202DB2-F77E-B04D-A19E-AB923139891E}" type="pres">
      <dgm:prSet presAssocID="{445C370B-B4F9-854C-9980-220F5E31365E}" presName="sp" presStyleCnt="0"/>
      <dgm:spPr/>
    </dgm:pt>
    <dgm:pt modelId="{B71B0CBE-0035-2546-884B-7B04D4621E91}" type="pres">
      <dgm:prSet presAssocID="{AD7344DC-000D-AF4B-BB28-2FEE36DD35FA}" presName="linNode" presStyleCnt="0"/>
      <dgm:spPr/>
    </dgm:pt>
    <dgm:pt modelId="{7707E4EC-C74E-3145-871D-03A8EA37DAC6}" type="pres">
      <dgm:prSet presAssocID="{AD7344DC-000D-AF4B-BB28-2FEE36DD35FA}" presName="parentText" presStyleLbl="node1" presStyleIdx="4" presStyleCnt="5">
        <dgm:presLayoutVars>
          <dgm:chMax val="1"/>
          <dgm:bulletEnabled val="1"/>
        </dgm:presLayoutVars>
      </dgm:prSet>
      <dgm:spPr/>
    </dgm:pt>
    <dgm:pt modelId="{97C0AD59-6529-194E-9B3D-DC1D85DB34D7}" type="pres">
      <dgm:prSet presAssocID="{AD7344DC-000D-AF4B-BB28-2FEE36DD35FA}" presName="descendantText" presStyleLbl="alignAccFollowNode1" presStyleIdx="4" presStyleCnt="5">
        <dgm:presLayoutVars>
          <dgm:bulletEnabled val="1"/>
        </dgm:presLayoutVars>
      </dgm:prSet>
      <dgm:spPr/>
    </dgm:pt>
  </dgm:ptLst>
  <dgm:cxnLst>
    <dgm:cxn modelId="{1DC8B101-79F0-054F-9DB6-3B171B34963D}" srcId="{2302328C-3FEE-4F40-9759-815445FE9BA3}" destId="{73063964-0CFA-4349-8197-77960BD4330B}" srcOrd="0" destOrd="0" parTransId="{80ACE230-39C0-664F-AA89-717777E4E856}" sibTransId="{2CAC1610-9DA5-BA4D-9DEB-B84280EBC6AB}"/>
    <dgm:cxn modelId="{66632D09-EBF3-C440-A25D-71AA2F3144D0}" srcId="{F6D74F84-145A-8348-BFB8-6537B96B187E}" destId="{E05EAECE-11C2-BE4A-A932-B4D6FA88310D}" srcOrd="0" destOrd="0" parTransId="{2830401D-BB68-8C4B-B5E9-407E296C87A2}" sibTransId="{172F7010-BF5C-AE49-A925-913218DF31C3}"/>
    <dgm:cxn modelId="{63A2AD0C-253D-FC4D-936F-4C3AEA6451BE}" type="presOf" srcId="{73063964-0CFA-4349-8197-77960BD4330B}" destId="{E1492FA4-5262-6049-8E66-670A855AEF34}" srcOrd="0" destOrd="0" presId="urn:microsoft.com/office/officeart/2005/8/layout/vList5"/>
    <dgm:cxn modelId="{08BF8C14-5028-5347-8A81-ABF32C2F5DF0}" srcId="{F6D74F84-145A-8348-BFB8-6537B96B187E}" destId="{2302328C-3FEE-4F40-9759-815445FE9BA3}" srcOrd="2" destOrd="0" parTransId="{FC7BBDD6-1624-D247-BE7A-91FE2207E845}" sibTransId="{4679CF08-0C36-CA40-9C77-D6DBF51B4907}"/>
    <dgm:cxn modelId="{9EE79315-5ADB-DE48-80B2-D730D49A8B0E}" type="presOf" srcId="{72A53AAE-95FD-4546-8E5B-2B713D6B43F3}" destId="{BDCBE831-F9F3-F148-B2DD-3E0900BD2B92}" srcOrd="0" destOrd="0" presId="urn:microsoft.com/office/officeart/2005/8/layout/vList5"/>
    <dgm:cxn modelId="{75693326-A2BF-AA48-B241-0871E217CF36}" type="presOf" srcId="{2302328C-3FEE-4F40-9759-815445FE9BA3}" destId="{66CF36B8-7F4E-E04A-A60B-2BE09EF4D024}" srcOrd="0" destOrd="0" presId="urn:microsoft.com/office/officeart/2005/8/layout/vList5"/>
    <dgm:cxn modelId="{B3637A39-4D2B-DF4A-B961-9DA48352FB46}" type="presOf" srcId="{96039F42-F566-D74B-8975-0FB52053C501}" destId="{2EC22883-75E3-B246-AFC4-79D586828BF3}" srcOrd="0" destOrd="0" presId="urn:microsoft.com/office/officeart/2005/8/layout/vList5"/>
    <dgm:cxn modelId="{A5314F62-C86D-5A40-B884-5F8E9F075818}" srcId="{AD7344DC-000D-AF4B-BB28-2FEE36DD35FA}" destId="{118A9190-77C7-D848-BF7B-1B65D4C937E8}" srcOrd="0" destOrd="0" parTransId="{F3E528AB-77B7-A642-AE8C-87A6FDAEC20B}" sibTransId="{1549DE3D-DCDA-0744-86A1-1B1616582048}"/>
    <dgm:cxn modelId="{3E281063-CB98-9E49-ADA3-C04DAA4A8E8B}" srcId="{F6D74F84-145A-8348-BFB8-6537B96B187E}" destId="{6D8C804E-D424-B341-8745-940DD1D1DE90}" srcOrd="1" destOrd="0" parTransId="{2F35A681-2F4F-6848-B4DC-AD31D0F00986}" sibTransId="{DB0F492D-337B-5144-8C15-7177CB7827C9}"/>
    <dgm:cxn modelId="{87DCDF68-7B1B-5B4F-B9E4-A8B6A085CAF4}" type="presOf" srcId="{6D8C804E-D424-B341-8745-940DD1D1DE90}" destId="{5EAD6263-A4F5-2D42-88CD-F4CB4BFBD08B}" srcOrd="0" destOrd="0" presId="urn:microsoft.com/office/officeart/2005/8/layout/vList5"/>
    <dgm:cxn modelId="{AC6F396B-B865-6C4E-9F10-6414608DCA8D}" srcId="{E05EAECE-11C2-BE4A-A932-B4D6FA88310D}" destId="{96039F42-F566-D74B-8975-0FB52053C501}" srcOrd="0" destOrd="0" parTransId="{F460033F-CDEB-C941-9127-78B36F30F5F8}" sibTransId="{73E89DDD-4B2A-0C48-AF39-A2AD5EF22B4A}"/>
    <dgm:cxn modelId="{CBA32275-3331-9C48-861E-3E6277330066}" type="presOf" srcId="{F6D74F84-145A-8348-BFB8-6537B96B187E}" destId="{E36508D4-C1A6-A847-AFCA-26BE1F9B06DC}" srcOrd="0" destOrd="0" presId="urn:microsoft.com/office/officeart/2005/8/layout/vList5"/>
    <dgm:cxn modelId="{1D53A098-211B-D645-BEAA-F68F95C9D67A}" srcId="{F6D74F84-145A-8348-BFB8-6537B96B187E}" destId="{AD7344DC-000D-AF4B-BB28-2FEE36DD35FA}" srcOrd="4" destOrd="0" parTransId="{4577514F-F8C4-1F46-BC38-CFDEC6108EF1}" sibTransId="{AE5763E1-805F-E24D-978D-2FCEA74C3F04}"/>
    <dgm:cxn modelId="{9FB86A9F-2427-E744-AC36-1A8BECBF500C}" type="presOf" srcId="{364E193D-42FC-3A46-9C94-BD8FB1F5D1EC}" destId="{C3A90250-E3E9-5E44-B6AF-6B36E690CB0C}" srcOrd="0" destOrd="0" presId="urn:microsoft.com/office/officeart/2005/8/layout/vList5"/>
    <dgm:cxn modelId="{95A6CBB8-AE2E-2241-925B-54E88068BE58}" type="presOf" srcId="{E05EAECE-11C2-BE4A-A932-B4D6FA88310D}" destId="{FCC0EF9D-202A-294D-B5CC-14E55A94CC2B}" srcOrd="0" destOrd="0" presId="urn:microsoft.com/office/officeart/2005/8/layout/vList5"/>
    <dgm:cxn modelId="{A63A96C0-FDAB-0541-8E69-9F8D70E1AEB1}" srcId="{56760D0F-4058-F045-B6E6-0749467F5C22}" destId="{72A53AAE-95FD-4546-8E5B-2B713D6B43F3}" srcOrd="0" destOrd="0" parTransId="{9685D064-2533-D64F-A205-14A2D658F1EB}" sibTransId="{B0E3042D-8058-3F4E-9502-EDDB71A0B4FC}"/>
    <dgm:cxn modelId="{A6F155CA-6E7B-6B47-8D5A-D8510E84E93C}" srcId="{F6D74F84-145A-8348-BFB8-6537B96B187E}" destId="{56760D0F-4058-F045-B6E6-0749467F5C22}" srcOrd="3" destOrd="0" parTransId="{6EAB65A4-F3CD-5E47-81DB-EB3AA6F9E48F}" sibTransId="{445C370B-B4F9-854C-9980-220F5E31365E}"/>
    <dgm:cxn modelId="{EBC498CE-4D70-A74B-AD4A-6E1485076C67}" type="presOf" srcId="{56760D0F-4058-F045-B6E6-0749467F5C22}" destId="{53AAD5DE-B6A3-664F-8B95-6D5825E9F6F2}" srcOrd="0" destOrd="0" presId="urn:microsoft.com/office/officeart/2005/8/layout/vList5"/>
    <dgm:cxn modelId="{0FBBA6D6-D5AC-5C40-BCED-AC4B3D2608EA}" type="presOf" srcId="{AD7344DC-000D-AF4B-BB28-2FEE36DD35FA}" destId="{7707E4EC-C74E-3145-871D-03A8EA37DAC6}" srcOrd="0" destOrd="0" presId="urn:microsoft.com/office/officeart/2005/8/layout/vList5"/>
    <dgm:cxn modelId="{765570EC-7176-5B40-8FC4-4459865A1CA6}" srcId="{6D8C804E-D424-B341-8745-940DD1D1DE90}" destId="{364E193D-42FC-3A46-9C94-BD8FB1F5D1EC}" srcOrd="0" destOrd="0" parTransId="{0136121E-1DB0-F94C-BB47-41E728BBD1E1}" sibTransId="{53A25D0C-822A-584B-96BD-0A4062C4D748}"/>
    <dgm:cxn modelId="{C6F130F2-96BE-A04C-92DE-6C1F051AD9C2}" type="presOf" srcId="{118A9190-77C7-D848-BF7B-1B65D4C937E8}" destId="{97C0AD59-6529-194E-9B3D-DC1D85DB34D7}" srcOrd="0" destOrd="0" presId="urn:microsoft.com/office/officeart/2005/8/layout/vList5"/>
    <dgm:cxn modelId="{23ABFBC8-94AD-614F-A201-8F5DD3127696}" type="presParOf" srcId="{E36508D4-C1A6-A847-AFCA-26BE1F9B06DC}" destId="{D66C9DA5-D996-544C-9193-4986E63F5A3A}" srcOrd="0" destOrd="0" presId="urn:microsoft.com/office/officeart/2005/8/layout/vList5"/>
    <dgm:cxn modelId="{82D23A87-21F5-5547-8E2A-FB3B78BBD4E1}" type="presParOf" srcId="{D66C9DA5-D996-544C-9193-4986E63F5A3A}" destId="{FCC0EF9D-202A-294D-B5CC-14E55A94CC2B}" srcOrd="0" destOrd="0" presId="urn:microsoft.com/office/officeart/2005/8/layout/vList5"/>
    <dgm:cxn modelId="{72F95008-BBA8-4E4A-BD6C-531633BC43B0}" type="presParOf" srcId="{D66C9DA5-D996-544C-9193-4986E63F5A3A}" destId="{2EC22883-75E3-B246-AFC4-79D586828BF3}" srcOrd="1" destOrd="0" presId="urn:microsoft.com/office/officeart/2005/8/layout/vList5"/>
    <dgm:cxn modelId="{44DE8C57-7F23-DD46-ADB6-AACF7D65E7FE}" type="presParOf" srcId="{E36508D4-C1A6-A847-AFCA-26BE1F9B06DC}" destId="{A5DEA713-DBF5-5943-AD39-ACD9962F7D5E}" srcOrd="1" destOrd="0" presId="urn:microsoft.com/office/officeart/2005/8/layout/vList5"/>
    <dgm:cxn modelId="{4EDECE8C-BA05-7041-8682-45D636563EEA}" type="presParOf" srcId="{E36508D4-C1A6-A847-AFCA-26BE1F9B06DC}" destId="{055E6E7A-E712-0E4F-8A72-1FA4D1A7721A}" srcOrd="2" destOrd="0" presId="urn:microsoft.com/office/officeart/2005/8/layout/vList5"/>
    <dgm:cxn modelId="{59A82D57-A22F-6D46-A926-B5536B99D104}" type="presParOf" srcId="{055E6E7A-E712-0E4F-8A72-1FA4D1A7721A}" destId="{5EAD6263-A4F5-2D42-88CD-F4CB4BFBD08B}" srcOrd="0" destOrd="0" presId="urn:microsoft.com/office/officeart/2005/8/layout/vList5"/>
    <dgm:cxn modelId="{C872458B-1359-8F4F-960E-36D3EEDD2112}" type="presParOf" srcId="{055E6E7A-E712-0E4F-8A72-1FA4D1A7721A}" destId="{C3A90250-E3E9-5E44-B6AF-6B36E690CB0C}" srcOrd="1" destOrd="0" presId="urn:microsoft.com/office/officeart/2005/8/layout/vList5"/>
    <dgm:cxn modelId="{B993CA6A-BC1C-C043-B043-CD84B240152E}" type="presParOf" srcId="{E36508D4-C1A6-A847-AFCA-26BE1F9B06DC}" destId="{67261C3D-6CF1-9847-B405-5F03D67A7D67}" srcOrd="3" destOrd="0" presId="urn:microsoft.com/office/officeart/2005/8/layout/vList5"/>
    <dgm:cxn modelId="{766C166B-F140-A445-B540-88695164C5A6}" type="presParOf" srcId="{E36508D4-C1A6-A847-AFCA-26BE1F9B06DC}" destId="{EA354E6F-9329-8A4F-B350-C11B15B34966}" srcOrd="4" destOrd="0" presId="urn:microsoft.com/office/officeart/2005/8/layout/vList5"/>
    <dgm:cxn modelId="{573D04D2-B597-2947-992A-2175219E0835}" type="presParOf" srcId="{EA354E6F-9329-8A4F-B350-C11B15B34966}" destId="{66CF36B8-7F4E-E04A-A60B-2BE09EF4D024}" srcOrd="0" destOrd="0" presId="urn:microsoft.com/office/officeart/2005/8/layout/vList5"/>
    <dgm:cxn modelId="{EECD10B2-2AF3-1A4A-BEA1-FFA4A930BB55}" type="presParOf" srcId="{EA354E6F-9329-8A4F-B350-C11B15B34966}" destId="{E1492FA4-5262-6049-8E66-670A855AEF34}" srcOrd="1" destOrd="0" presId="urn:microsoft.com/office/officeart/2005/8/layout/vList5"/>
    <dgm:cxn modelId="{0647943D-F102-2A4F-B28F-10ED1162E9A3}" type="presParOf" srcId="{E36508D4-C1A6-A847-AFCA-26BE1F9B06DC}" destId="{3FE87333-7D05-E846-A9CA-3DF6E1D51A00}" srcOrd="5" destOrd="0" presId="urn:microsoft.com/office/officeart/2005/8/layout/vList5"/>
    <dgm:cxn modelId="{059203BB-7B8D-FA4F-ADDA-9FFE358561EB}" type="presParOf" srcId="{E36508D4-C1A6-A847-AFCA-26BE1F9B06DC}" destId="{C03DAFBC-B6DD-A24F-B23D-3546723F97D6}" srcOrd="6" destOrd="0" presId="urn:microsoft.com/office/officeart/2005/8/layout/vList5"/>
    <dgm:cxn modelId="{315FB338-6D30-2D45-8EDA-A9DB597EACD1}" type="presParOf" srcId="{C03DAFBC-B6DD-A24F-B23D-3546723F97D6}" destId="{53AAD5DE-B6A3-664F-8B95-6D5825E9F6F2}" srcOrd="0" destOrd="0" presId="urn:microsoft.com/office/officeart/2005/8/layout/vList5"/>
    <dgm:cxn modelId="{0DC09733-1C28-0B48-B09B-2D55883C423A}" type="presParOf" srcId="{C03DAFBC-B6DD-A24F-B23D-3546723F97D6}" destId="{BDCBE831-F9F3-F148-B2DD-3E0900BD2B92}" srcOrd="1" destOrd="0" presId="urn:microsoft.com/office/officeart/2005/8/layout/vList5"/>
    <dgm:cxn modelId="{EC6D37FD-3B80-3E4C-83B8-EBF25F737557}" type="presParOf" srcId="{E36508D4-C1A6-A847-AFCA-26BE1F9B06DC}" destId="{87202DB2-F77E-B04D-A19E-AB923139891E}" srcOrd="7" destOrd="0" presId="urn:microsoft.com/office/officeart/2005/8/layout/vList5"/>
    <dgm:cxn modelId="{FD2A7A40-C782-D146-ACC3-515336E141DF}" type="presParOf" srcId="{E36508D4-C1A6-A847-AFCA-26BE1F9B06DC}" destId="{B71B0CBE-0035-2546-884B-7B04D4621E91}" srcOrd="8" destOrd="0" presId="urn:microsoft.com/office/officeart/2005/8/layout/vList5"/>
    <dgm:cxn modelId="{C0A720FA-0A38-2247-A631-1FA74B495BB4}" type="presParOf" srcId="{B71B0CBE-0035-2546-884B-7B04D4621E91}" destId="{7707E4EC-C74E-3145-871D-03A8EA37DAC6}" srcOrd="0" destOrd="0" presId="urn:microsoft.com/office/officeart/2005/8/layout/vList5"/>
    <dgm:cxn modelId="{EBF11068-BC9C-544E-B66D-E18A8C941572}" type="presParOf" srcId="{B71B0CBE-0035-2546-884B-7B04D4621E91}" destId="{97C0AD59-6529-194E-9B3D-DC1D85DB34D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0B604-D98E-8E48-9A66-3031518F10B2}"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fr-FR"/>
        </a:p>
      </dgm:t>
    </dgm:pt>
    <dgm:pt modelId="{03DA2076-350C-864D-B32A-DD69263346AA}">
      <dgm:prSet phldrT="[Texte]" custT="1"/>
      <dgm:spPr/>
      <dgm:t>
        <a:bodyPr/>
        <a:lstStyle/>
        <a:p>
          <a:r>
            <a:rPr lang="fr-FR" sz="2500" b="0" i="0" dirty="0">
              <a:latin typeface="Avenir Next Medium" panose="020B0503020202020204" pitchFamily="34" charset="0"/>
            </a:rPr>
            <a:t>Finance</a:t>
          </a:r>
        </a:p>
      </dgm:t>
    </dgm:pt>
    <dgm:pt modelId="{5F676C6E-44E7-3E43-93C3-0535D30FAFA6}" type="parTrans" cxnId="{414D6FF3-D207-E845-B7E1-4857DD8991E5}">
      <dgm:prSet/>
      <dgm:spPr/>
      <dgm:t>
        <a:bodyPr/>
        <a:lstStyle/>
        <a:p>
          <a:endParaRPr lang="fr-FR"/>
        </a:p>
      </dgm:t>
    </dgm:pt>
    <dgm:pt modelId="{A075698E-9020-0D41-9E15-704A077E054B}" type="sibTrans" cxnId="{414D6FF3-D207-E845-B7E1-4857DD8991E5}">
      <dgm:prSet custT="1"/>
      <dgm:spPr/>
      <dgm:t>
        <a:bodyPr/>
        <a:lstStyle/>
        <a:p>
          <a:endParaRPr lang="fr-FR" sz="1500"/>
        </a:p>
      </dgm:t>
    </dgm:pt>
    <dgm:pt modelId="{98AEA272-726E-D742-A316-08A781D4F61E}">
      <dgm:prSet phldrT="[Texte]" custT="1"/>
      <dgm:spPr/>
      <dgm:t>
        <a:bodyPr/>
        <a:lstStyle/>
        <a:p>
          <a:pPr algn="l"/>
          <a:r>
            <a:rPr lang="fr-FR" sz="1500" b="0" i="0" dirty="0"/>
            <a:t>Suivi des transactions</a:t>
          </a:r>
          <a:br>
            <a:rPr lang="fr-FR" sz="1500" b="0" i="0" dirty="0"/>
          </a:br>
          <a:r>
            <a:rPr lang="fr-FR" sz="1500" b="0" i="0" dirty="0"/>
            <a:t>gestion des comptes clients</a:t>
          </a:r>
          <a:br>
            <a:rPr lang="fr-FR" sz="1500" b="0" i="0" dirty="0"/>
          </a:br>
          <a:r>
            <a:rPr lang="fr-FR" sz="1500" b="0" i="0" dirty="0"/>
            <a:t>et reporting financier</a:t>
          </a:r>
          <a:endParaRPr lang="fr-FR" sz="1500" dirty="0"/>
        </a:p>
      </dgm:t>
    </dgm:pt>
    <dgm:pt modelId="{F6835B49-5A89-324C-A253-4417FDD08E52}" type="parTrans" cxnId="{2BC4D80D-FBC9-154B-BA3F-740A8046A423}">
      <dgm:prSet/>
      <dgm:spPr/>
      <dgm:t>
        <a:bodyPr/>
        <a:lstStyle/>
        <a:p>
          <a:endParaRPr lang="fr-FR"/>
        </a:p>
      </dgm:t>
    </dgm:pt>
    <dgm:pt modelId="{DF30D51E-737B-2847-A469-9D211185C4C8}" type="sibTrans" cxnId="{2BC4D80D-FBC9-154B-BA3F-740A8046A423}">
      <dgm:prSet/>
      <dgm:spPr/>
      <dgm:t>
        <a:bodyPr/>
        <a:lstStyle/>
        <a:p>
          <a:endParaRPr lang="fr-FR"/>
        </a:p>
      </dgm:t>
    </dgm:pt>
    <dgm:pt modelId="{647309ED-24FA-4242-9EFE-3A25E7E0156C}">
      <dgm:prSet phldrT="[Texte]" custT="1"/>
      <dgm:spPr/>
      <dgm:t>
        <a:bodyPr/>
        <a:lstStyle/>
        <a:p>
          <a:r>
            <a:rPr lang="fr-FR" sz="2500" b="0" i="0" dirty="0">
              <a:latin typeface="Avenir Next Medium" panose="020B0503020202020204" pitchFamily="34" charset="0"/>
            </a:rPr>
            <a:t>Santé</a:t>
          </a:r>
        </a:p>
      </dgm:t>
    </dgm:pt>
    <dgm:pt modelId="{486E668A-705D-8A40-BDC5-47F111EA077E}" type="parTrans" cxnId="{2C406DC9-EB10-F149-858F-3DFCF5EE763A}">
      <dgm:prSet/>
      <dgm:spPr/>
      <dgm:t>
        <a:bodyPr/>
        <a:lstStyle/>
        <a:p>
          <a:endParaRPr lang="fr-FR"/>
        </a:p>
      </dgm:t>
    </dgm:pt>
    <dgm:pt modelId="{E174E124-96DF-EE48-9FBE-E772AEE93F4F}" type="sibTrans" cxnId="{2C406DC9-EB10-F149-858F-3DFCF5EE763A}">
      <dgm:prSet custT="1"/>
      <dgm:spPr/>
      <dgm:t>
        <a:bodyPr/>
        <a:lstStyle/>
        <a:p>
          <a:endParaRPr lang="fr-FR" sz="1500"/>
        </a:p>
      </dgm:t>
    </dgm:pt>
    <dgm:pt modelId="{23177343-40F7-1841-BF64-4DBF7FA0EF6B}">
      <dgm:prSet phldrT="[Texte]" custT="1"/>
      <dgm:spPr/>
      <dgm:t>
        <a:bodyPr/>
        <a:lstStyle/>
        <a:p>
          <a:pPr algn="l"/>
          <a:r>
            <a:rPr lang="fr-FR" sz="1500" b="0" i="0" dirty="0"/>
            <a:t>Gestion des dossiers patients, suivi des traitements </a:t>
          </a:r>
          <a:br>
            <a:rPr lang="fr-FR" sz="1500" b="0" i="0" dirty="0"/>
          </a:br>
          <a:r>
            <a:rPr lang="fr-FR" sz="1500" b="0" i="0" dirty="0"/>
            <a:t>et facturation</a:t>
          </a:r>
          <a:endParaRPr lang="fr-FR" sz="1500" dirty="0"/>
        </a:p>
      </dgm:t>
    </dgm:pt>
    <dgm:pt modelId="{A8974DD2-ED5F-3A4D-950F-D20A021326E5}" type="parTrans" cxnId="{0BCEFCDE-BFBF-E54F-8868-AC3D0B9D9D62}">
      <dgm:prSet/>
      <dgm:spPr/>
      <dgm:t>
        <a:bodyPr/>
        <a:lstStyle/>
        <a:p>
          <a:endParaRPr lang="fr-FR"/>
        </a:p>
      </dgm:t>
    </dgm:pt>
    <dgm:pt modelId="{04EE49A6-A009-AB49-B44A-DB7C47AAA375}" type="sibTrans" cxnId="{0BCEFCDE-BFBF-E54F-8868-AC3D0B9D9D62}">
      <dgm:prSet/>
      <dgm:spPr/>
      <dgm:t>
        <a:bodyPr/>
        <a:lstStyle/>
        <a:p>
          <a:endParaRPr lang="fr-FR"/>
        </a:p>
      </dgm:t>
    </dgm:pt>
    <dgm:pt modelId="{1711AE0D-F94D-CE42-91C7-2137ECFC2294}">
      <dgm:prSet phldrT="[Texte]" custT="1"/>
      <dgm:spPr/>
      <dgm:t>
        <a:bodyPr/>
        <a:lstStyle/>
        <a:p>
          <a:r>
            <a:rPr lang="fr-FR" sz="2300" b="0" i="0" dirty="0">
              <a:latin typeface="Avenir Next Medium" panose="020B0503020202020204" pitchFamily="34" charset="0"/>
            </a:rPr>
            <a:t>Commerce de détail</a:t>
          </a:r>
        </a:p>
      </dgm:t>
    </dgm:pt>
    <dgm:pt modelId="{6FDA4076-AD6E-1A48-951E-D7B8D7009420}" type="parTrans" cxnId="{D79D50D0-0E35-F140-8E65-E902C55BCD75}">
      <dgm:prSet/>
      <dgm:spPr/>
      <dgm:t>
        <a:bodyPr/>
        <a:lstStyle/>
        <a:p>
          <a:endParaRPr lang="fr-FR"/>
        </a:p>
      </dgm:t>
    </dgm:pt>
    <dgm:pt modelId="{13DB6496-2F9F-6B4C-8006-4A544B0F4D64}" type="sibTrans" cxnId="{D79D50D0-0E35-F140-8E65-E902C55BCD75}">
      <dgm:prSet custT="1"/>
      <dgm:spPr/>
      <dgm:t>
        <a:bodyPr/>
        <a:lstStyle/>
        <a:p>
          <a:endParaRPr lang="fr-FR" sz="1500"/>
        </a:p>
      </dgm:t>
    </dgm:pt>
    <dgm:pt modelId="{C54AB132-3364-D249-A6D3-B7F08389F64B}">
      <dgm:prSet phldrT="[Texte]" custT="1"/>
      <dgm:spPr/>
      <dgm:t>
        <a:bodyPr/>
        <a:lstStyle/>
        <a:p>
          <a:pPr algn="l"/>
          <a:r>
            <a:rPr lang="fr-FR" sz="1500" b="0" i="0" dirty="0"/>
            <a:t>Gestion des stocks</a:t>
          </a:r>
          <a:br>
            <a:rPr lang="fr-FR" sz="1500" b="0" i="0" dirty="0"/>
          </a:br>
          <a:r>
            <a:rPr lang="fr-FR" sz="1500" b="0" i="0" dirty="0"/>
            <a:t>suivi des ventes</a:t>
          </a:r>
          <a:br>
            <a:rPr lang="fr-FR" sz="1500" b="0" i="0" dirty="0"/>
          </a:br>
          <a:r>
            <a:rPr lang="fr-FR" sz="1500" b="0" i="0" dirty="0"/>
            <a:t>analyse de la clientèle</a:t>
          </a:r>
          <a:endParaRPr lang="fr-FR" sz="1500" dirty="0"/>
        </a:p>
      </dgm:t>
    </dgm:pt>
    <dgm:pt modelId="{E25154D6-C2F3-B44B-9244-8CF109D9A7D0}" type="parTrans" cxnId="{6E11D122-708C-E14B-A186-A671BFDB839C}">
      <dgm:prSet/>
      <dgm:spPr/>
      <dgm:t>
        <a:bodyPr/>
        <a:lstStyle/>
        <a:p>
          <a:endParaRPr lang="fr-FR"/>
        </a:p>
      </dgm:t>
    </dgm:pt>
    <dgm:pt modelId="{EE67E1CD-6ADB-6E49-962D-37BE81AD6144}" type="sibTrans" cxnId="{6E11D122-708C-E14B-A186-A671BFDB839C}">
      <dgm:prSet/>
      <dgm:spPr/>
      <dgm:t>
        <a:bodyPr/>
        <a:lstStyle/>
        <a:p>
          <a:endParaRPr lang="fr-FR"/>
        </a:p>
      </dgm:t>
    </dgm:pt>
    <dgm:pt modelId="{D3A3ED7F-FDEA-D94D-B452-1190AD1F1DE4}">
      <dgm:prSet custT="1"/>
      <dgm:spPr/>
      <dgm:t>
        <a:bodyPr/>
        <a:lstStyle/>
        <a:p>
          <a:r>
            <a:rPr lang="fr-FR" sz="2400" b="0" i="0" dirty="0">
              <a:latin typeface="Avenir Next Medium" panose="020B0503020202020204" pitchFamily="34" charset="0"/>
            </a:rPr>
            <a:t>Éducation</a:t>
          </a:r>
        </a:p>
      </dgm:t>
    </dgm:pt>
    <dgm:pt modelId="{2AF588F4-56A7-FC4B-9E1A-0A00BF9D0FE9}" type="parTrans" cxnId="{56092BF2-2BEA-B842-916F-B79BF1450B1A}">
      <dgm:prSet/>
      <dgm:spPr/>
      <dgm:t>
        <a:bodyPr/>
        <a:lstStyle/>
        <a:p>
          <a:endParaRPr lang="fr-FR"/>
        </a:p>
      </dgm:t>
    </dgm:pt>
    <dgm:pt modelId="{39CD4154-7875-7348-BFE7-043EDEE97642}" type="sibTrans" cxnId="{56092BF2-2BEA-B842-916F-B79BF1450B1A}">
      <dgm:prSet custT="1"/>
      <dgm:spPr/>
      <dgm:t>
        <a:bodyPr/>
        <a:lstStyle/>
        <a:p>
          <a:endParaRPr lang="fr-FR" sz="1500"/>
        </a:p>
      </dgm:t>
    </dgm:pt>
    <dgm:pt modelId="{79F7AA38-3220-E841-BF80-777EC01E4BC7}">
      <dgm:prSet custT="1"/>
      <dgm:spPr/>
      <dgm:t>
        <a:bodyPr/>
        <a:lstStyle/>
        <a:p>
          <a:pPr algn="l"/>
          <a:r>
            <a:rPr lang="fr-FR" sz="1500" b="0" i="0" dirty="0"/>
            <a:t>Gestion des informations sur les étudiants, </a:t>
          </a:r>
          <a:br>
            <a:rPr lang="fr-FR" sz="1500" b="0" i="0" dirty="0"/>
          </a:br>
          <a:r>
            <a:rPr lang="fr-FR" sz="1500" b="0" i="0" dirty="0"/>
            <a:t>suivi des performances académiques </a:t>
          </a:r>
          <a:br>
            <a:rPr lang="fr-FR" sz="1500" b="0" i="0" dirty="0"/>
          </a:br>
          <a:r>
            <a:rPr lang="fr-FR" sz="1500" b="0" i="0" dirty="0"/>
            <a:t>et administration scolaire</a:t>
          </a:r>
          <a:endParaRPr lang="fr-FR" sz="1500" dirty="0"/>
        </a:p>
      </dgm:t>
    </dgm:pt>
    <dgm:pt modelId="{F0F207C4-E3D5-4745-8F27-3D94B8257E84}" type="parTrans" cxnId="{2A6E3A29-8D3F-D64E-8973-F933017706C4}">
      <dgm:prSet/>
      <dgm:spPr/>
      <dgm:t>
        <a:bodyPr/>
        <a:lstStyle/>
        <a:p>
          <a:endParaRPr lang="fr-FR"/>
        </a:p>
      </dgm:t>
    </dgm:pt>
    <dgm:pt modelId="{260CFBD0-3684-B94D-BC1F-265E9B5866CC}" type="sibTrans" cxnId="{2A6E3A29-8D3F-D64E-8973-F933017706C4}">
      <dgm:prSet/>
      <dgm:spPr/>
      <dgm:t>
        <a:bodyPr/>
        <a:lstStyle/>
        <a:p>
          <a:endParaRPr lang="fr-FR"/>
        </a:p>
      </dgm:t>
    </dgm:pt>
    <dgm:pt modelId="{3BD5C3AA-A6C2-8746-9866-B619E79D579B}">
      <dgm:prSet custT="1"/>
      <dgm:spPr/>
      <dgm:t>
        <a:bodyPr/>
        <a:lstStyle/>
        <a:p>
          <a:pPr>
            <a:spcAft>
              <a:spcPts val="100"/>
            </a:spcAft>
          </a:pPr>
          <a:r>
            <a:rPr lang="fr-FR" sz="2400" b="0" i="0" dirty="0"/>
            <a:t>Télé</a:t>
          </a:r>
        </a:p>
        <a:p>
          <a:pPr>
            <a:spcAft>
              <a:spcPts val="100"/>
            </a:spcAft>
          </a:pPr>
          <a:r>
            <a:rPr lang="fr-FR" sz="2400" b="0" i="0" dirty="0"/>
            <a:t>communications</a:t>
          </a:r>
          <a:endParaRPr lang="fr-FR" sz="2400" dirty="0"/>
        </a:p>
      </dgm:t>
    </dgm:pt>
    <dgm:pt modelId="{D7574DEC-EBB5-234D-A312-DDFC50752EE3}" type="parTrans" cxnId="{E03999F4-108D-B349-8849-9CDD1B772DA7}">
      <dgm:prSet/>
      <dgm:spPr/>
      <dgm:t>
        <a:bodyPr/>
        <a:lstStyle/>
        <a:p>
          <a:endParaRPr lang="fr-FR"/>
        </a:p>
      </dgm:t>
    </dgm:pt>
    <dgm:pt modelId="{5CE6CA74-F0FB-4845-AC40-4676DA1E3B5D}" type="sibTrans" cxnId="{E03999F4-108D-B349-8849-9CDD1B772DA7}">
      <dgm:prSet custT="1"/>
      <dgm:spPr/>
      <dgm:t>
        <a:bodyPr/>
        <a:lstStyle/>
        <a:p>
          <a:endParaRPr lang="fr-FR" sz="1500"/>
        </a:p>
      </dgm:t>
    </dgm:pt>
    <dgm:pt modelId="{1D6F7E12-CAED-D74F-B4DB-8BD645BD1350}">
      <dgm:prSet custT="1"/>
      <dgm:spPr/>
      <dgm:t>
        <a:bodyPr/>
        <a:lstStyle/>
        <a:p>
          <a:pPr algn="l"/>
          <a:r>
            <a:rPr lang="fr-FR" sz="1500" b="0" i="0" dirty="0"/>
            <a:t>Suivi des abonnements,</a:t>
          </a:r>
          <a:br>
            <a:rPr lang="fr-FR" sz="1500" b="0" i="0" dirty="0"/>
          </a:br>
          <a:r>
            <a:rPr lang="fr-FR" sz="1500" b="0" i="0" dirty="0"/>
            <a:t>gestion des factures</a:t>
          </a:r>
          <a:br>
            <a:rPr lang="fr-FR" sz="1500" b="0" i="0" dirty="0"/>
          </a:br>
          <a:r>
            <a:rPr lang="fr-FR" sz="1500" b="0" i="0" dirty="0"/>
            <a:t>analyse du comportement client</a:t>
          </a:r>
          <a:endParaRPr lang="fr-FR" sz="1500" dirty="0"/>
        </a:p>
      </dgm:t>
    </dgm:pt>
    <dgm:pt modelId="{E9952925-2241-FB4C-AFBC-DCA89B25CF62}" type="parTrans" cxnId="{10791466-EE7B-BF4B-8D8A-CD603771377F}">
      <dgm:prSet/>
      <dgm:spPr/>
      <dgm:t>
        <a:bodyPr/>
        <a:lstStyle/>
        <a:p>
          <a:endParaRPr lang="fr-FR"/>
        </a:p>
      </dgm:t>
    </dgm:pt>
    <dgm:pt modelId="{4AF1274B-4150-A646-A478-8339CDB1D010}" type="sibTrans" cxnId="{10791466-EE7B-BF4B-8D8A-CD603771377F}">
      <dgm:prSet/>
      <dgm:spPr/>
      <dgm:t>
        <a:bodyPr/>
        <a:lstStyle/>
        <a:p>
          <a:endParaRPr lang="fr-FR"/>
        </a:p>
      </dgm:t>
    </dgm:pt>
    <dgm:pt modelId="{097EA35D-BFCB-2B4E-AA11-949F172BBE62}" type="pres">
      <dgm:prSet presAssocID="{C7D0B604-D98E-8E48-9A66-3031518F10B2}" presName="Name0" presStyleCnt="0">
        <dgm:presLayoutVars>
          <dgm:chMax/>
          <dgm:chPref/>
          <dgm:dir/>
          <dgm:animLvl val="lvl"/>
        </dgm:presLayoutVars>
      </dgm:prSet>
      <dgm:spPr/>
    </dgm:pt>
    <dgm:pt modelId="{E65C331E-1EEF-8349-919A-E03A8BF75836}" type="pres">
      <dgm:prSet presAssocID="{03DA2076-350C-864D-B32A-DD69263346AA}" presName="composite" presStyleCnt="0"/>
      <dgm:spPr/>
    </dgm:pt>
    <dgm:pt modelId="{954E9063-6671-5142-9D7D-76C25526EDE3}" type="pres">
      <dgm:prSet presAssocID="{03DA2076-350C-864D-B32A-DD69263346AA}" presName="Parent1" presStyleLbl="node1" presStyleIdx="0" presStyleCnt="10" custScaleX="275641" custLinFactX="2165" custLinFactNeighborX="100000" custLinFactNeighborY="18598">
        <dgm:presLayoutVars>
          <dgm:chMax val="1"/>
          <dgm:chPref val="1"/>
          <dgm:bulletEnabled val="1"/>
        </dgm:presLayoutVars>
      </dgm:prSet>
      <dgm:spPr/>
    </dgm:pt>
    <dgm:pt modelId="{33DD700C-5247-BE48-BEA8-B9DF96B1EBB6}" type="pres">
      <dgm:prSet presAssocID="{03DA2076-350C-864D-B32A-DD69263346AA}" presName="Childtext1" presStyleLbl="revTx" presStyleIdx="0" presStyleCnt="5" custScaleX="201110" custLinFactX="100000" custLinFactNeighborX="100335" custLinFactNeighborY="20914">
        <dgm:presLayoutVars>
          <dgm:chMax val="0"/>
          <dgm:chPref val="0"/>
          <dgm:bulletEnabled val="1"/>
        </dgm:presLayoutVars>
      </dgm:prSet>
      <dgm:spPr/>
    </dgm:pt>
    <dgm:pt modelId="{1F4F5D35-2958-B04B-8CC0-B704446D6629}" type="pres">
      <dgm:prSet presAssocID="{03DA2076-350C-864D-B32A-DD69263346AA}" presName="BalanceSpacing" presStyleCnt="0"/>
      <dgm:spPr/>
    </dgm:pt>
    <dgm:pt modelId="{02AC1918-BFD9-B84B-89C4-A1F818FE9E8F}" type="pres">
      <dgm:prSet presAssocID="{03DA2076-350C-864D-B32A-DD69263346AA}" presName="BalanceSpacing1" presStyleCnt="0"/>
      <dgm:spPr/>
    </dgm:pt>
    <dgm:pt modelId="{C2E76E5E-6DF1-EE4F-BC49-6DF9BB0B02F3}" type="pres">
      <dgm:prSet presAssocID="{A075698E-9020-0D41-9E15-704A077E054B}" presName="Accent1Text" presStyleLbl="node1" presStyleIdx="1" presStyleCnt="10" custScaleX="270439" custLinFactNeighborX="-68512" custLinFactNeighborY="18824"/>
      <dgm:spPr/>
    </dgm:pt>
    <dgm:pt modelId="{BB652043-1EA4-B94B-AE56-C7A1E3FB8E89}" type="pres">
      <dgm:prSet presAssocID="{A075698E-9020-0D41-9E15-704A077E054B}" presName="spaceBetweenRectangles" presStyleCnt="0"/>
      <dgm:spPr/>
    </dgm:pt>
    <dgm:pt modelId="{F11DB6BB-4688-3443-B744-971B6FA4A621}" type="pres">
      <dgm:prSet presAssocID="{647309ED-24FA-4242-9EFE-3A25E7E0156C}" presName="composite" presStyleCnt="0"/>
      <dgm:spPr/>
    </dgm:pt>
    <dgm:pt modelId="{E2D44301-C9F0-9541-ABC8-347516AD3F1D}" type="pres">
      <dgm:prSet presAssocID="{647309ED-24FA-4242-9EFE-3A25E7E0156C}" presName="Parent1" presStyleLbl="node1" presStyleIdx="2" presStyleCnt="10" custScaleX="275732" custLinFactNeighborX="-30050" custLinFactNeighborY="13967">
        <dgm:presLayoutVars>
          <dgm:chMax val="1"/>
          <dgm:chPref val="1"/>
          <dgm:bulletEnabled val="1"/>
        </dgm:presLayoutVars>
      </dgm:prSet>
      <dgm:spPr/>
    </dgm:pt>
    <dgm:pt modelId="{66AB603A-E9E0-FB49-B51B-5A60AE56840C}" type="pres">
      <dgm:prSet presAssocID="{647309ED-24FA-4242-9EFE-3A25E7E0156C}" presName="Childtext1" presStyleLbl="revTx" presStyleIdx="1" presStyleCnt="5" custScaleX="200933" custLinFactX="-59593" custLinFactNeighborX="-100000" custLinFactNeighborY="25070">
        <dgm:presLayoutVars>
          <dgm:chMax val="0"/>
          <dgm:chPref val="0"/>
          <dgm:bulletEnabled val="1"/>
        </dgm:presLayoutVars>
      </dgm:prSet>
      <dgm:spPr/>
    </dgm:pt>
    <dgm:pt modelId="{6696FBAE-C2CA-D940-8D87-58D739480E9C}" type="pres">
      <dgm:prSet presAssocID="{647309ED-24FA-4242-9EFE-3A25E7E0156C}" presName="BalanceSpacing" presStyleCnt="0"/>
      <dgm:spPr/>
    </dgm:pt>
    <dgm:pt modelId="{60B2905E-4485-654D-9A70-0C9761ABC651}" type="pres">
      <dgm:prSet presAssocID="{647309ED-24FA-4242-9EFE-3A25E7E0156C}" presName="BalanceSpacing1" presStyleCnt="0"/>
      <dgm:spPr/>
    </dgm:pt>
    <dgm:pt modelId="{359389F8-0D03-734B-92F1-99DDE1B30A35}" type="pres">
      <dgm:prSet presAssocID="{E174E124-96DF-EE48-9FBE-E772AEE93F4F}" presName="Accent1Text" presStyleLbl="node1" presStyleIdx="3" presStyleCnt="10" custScaleX="290508" custLinFactX="50682" custLinFactNeighborX="100000" custLinFactNeighborY="14641"/>
      <dgm:spPr/>
    </dgm:pt>
    <dgm:pt modelId="{9976B507-0C1F-554F-AC45-1C14D9934331}" type="pres">
      <dgm:prSet presAssocID="{E174E124-96DF-EE48-9FBE-E772AEE93F4F}" presName="spaceBetweenRectangles" presStyleCnt="0"/>
      <dgm:spPr/>
    </dgm:pt>
    <dgm:pt modelId="{1DB155EC-695C-4444-AA0C-C70A56D27EB8}" type="pres">
      <dgm:prSet presAssocID="{1711AE0D-F94D-CE42-91C7-2137ECFC2294}" presName="composite" presStyleCnt="0"/>
      <dgm:spPr/>
    </dgm:pt>
    <dgm:pt modelId="{30082A61-759B-5346-A662-618238A95EBA}" type="pres">
      <dgm:prSet presAssocID="{1711AE0D-F94D-CE42-91C7-2137ECFC2294}" presName="Parent1" presStyleLbl="node1" presStyleIdx="4" presStyleCnt="10" custScaleX="264895" custLinFactX="4559" custLinFactNeighborX="100000" custLinFactNeighborY="8172">
        <dgm:presLayoutVars>
          <dgm:chMax val="1"/>
          <dgm:chPref val="1"/>
          <dgm:bulletEnabled val="1"/>
        </dgm:presLayoutVars>
      </dgm:prSet>
      <dgm:spPr/>
    </dgm:pt>
    <dgm:pt modelId="{F1624127-0DED-E64F-9727-1D6989EF7B62}" type="pres">
      <dgm:prSet presAssocID="{1711AE0D-F94D-CE42-91C7-2137ECFC2294}" presName="Childtext1" presStyleLbl="revTx" presStyleIdx="2" presStyleCnt="5" custScaleX="201297" custLinFactX="100000" custLinFactNeighborX="102358" custLinFactNeighborY="17425">
        <dgm:presLayoutVars>
          <dgm:chMax val="0"/>
          <dgm:chPref val="0"/>
          <dgm:bulletEnabled val="1"/>
        </dgm:presLayoutVars>
      </dgm:prSet>
      <dgm:spPr/>
    </dgm:pt>
    <dgm:pt modelId="{F7D7E14E-EBA8-834B-ACF5-FC03CAC8A339}" type="pres">
      <dgm:prSet presAssocID="{1711AE0D-F94D-CE42-91C7-2137ECFC2294}" presName="BalanceSpacing" presStyleCnt="0"/>
      <dgm:spPr/>
    </dgm:pt>
    <dgm:pt modelId="{AF05092B-F03C-FF40-BA22-273C7311D7D6}" type="pres">
      <dgm:prSet presAssocID="{1711AE0D-F94D-CE42-91C7-2137ECFC2294}" presName="BalanceSpacing1" presStyleCnt="0"/>
      <dgm:spPr/>
    </dgm:pt>
    <dgm:pt modelId="{93D5D3FE-AF6D-7940-8901-CD9F74F7CF61}" type="pres">
      <dgm:prSet presAssocID="{13DB6496-2F9F-6B4C-8006-4A544B0F4D64}" presName="Accent1Text" presStyleLbl="node1" presStyleIdx="5" presStyleCnt="10" custScaleX="281926" custLinFactNeighborX="-70892" custLinFactNeighborY="9480"/>
      <dgm:spPr/>
    </dgm:pt>
    <dgm:pt modelId="{E30C741C-8787-1542-8D64-AD81BD0CF39A}" type="pres">
      <dgm:prSet presAssocID="{13DB6496-2F9F-6B4C-8006-4A544B0F4D64}" presName="spaceBetweenRectangles" presStyleCnt="0"/>
      <dgm:spPr/>
    </dgm:pt>
    <dgm:pt modelId="{1303A51E-815D-F646-994D-CC301E0E3709}" type="pres">
      <dgm:prSet presAssocID="{D3A3ED7F-FDEA-D94D-B452-1190AD1F1DE4}" presName="composite" presStyleCnt="0"/>
      <dgm:spPr/>
    </dgm:pt>
    <dgm:pt modelId="{F788F4FC-DE9D-3848-B090-D4AF73611CB2}" type="pres">
      <dgm:prSet presAssocID="{D3A3ED7F-FDEA-D94D-B452-1190AD1F1DE4}" presName="Parent1" presStyleLbl="node1" presStyleIdx="6" presStyleCnt="10" custScaleX="252674" custLinFactNeighborX="-48517" custLinFactNeighborY="3544">
        <dgm:presLayoutVars>
          <dgm:chMax val="1"/>
          <dgm:chPref val="1"/>
          <dgm:bulletEnabled val="1"/>
        </dgm:presLayoutVars>
      </dgm:prSet>
      <dgm:spPr/>
    </dgm:pt>
    <dgm:pt modelId="{FE15D9F3-4182-0F41-BFC0-3A4793E1B3E4}" type="pres">
      <dgm:prSet presAssocID="{D3A3ED7F-FDEA-D94D-B452-1190AD1F1DE4}" presName="Childtext1" presStyleLbl="revTx" presStyleIdx="3" presStyleCnt="5" custScaleX="281679" custLinFactX="-96080" custLinFactNeighborX="-100000" custLinFactNeighborY="10454">
        <dgm:presLayoutVars>
          <dgm:chMax val="0"/>
          <dgm:chPref val="0"/>
          <dgm:bulletEnabled val="1"/>
        </dgm:presLayoutVars>
      </dgm:prSet>
      <dgm:spPr/>
    </dgm:pt>
    <dgm:pt modelId="{AA2CBBC6-234F-6041-9CC3-01DF2130E9B0}" type="pres">
      <dgm:prSet presAssocID="{D3A3ED7F-FDEA-D94D-B452-1190AD1F1DE4}" presName="BalanceSpacing" presStyleCnt="0"/>
      <dgm:spPr/>
    </dgm:pt>
    <dgm:pt modelId="{5A00319D-D8B4-7248-AB0C-8E2F1BA21B47}" type="pres">
      <dgm:prSet presAssocID="{D3A3ED7F-FDEA-D94D-B452-1190AD1F1DE4}" presName="BalanceSpacing1" presStyleCnt="0"/>
      <dgm:spPr/>
    </dgm:pt>
    <dgm:pt modelId="{2DBEB6CB-B354-E344-83E9-031A11F9682F}" type="pres">
      <dgm:prSet presAssocID="{39CD4154-7875-7348-BFE7-043EDEE97642}" presName="Accent1Text" presStyleLbl="node1" presStyleIdx="7" presStyleCnt="10" custScaleX="275190" custLinFactX="17477" custLinFactNeighborX="100000" custLinFactNeighborY="3134"/>
      <dgm:spPr/>
    </dgm:pt>
    <dgm:pt modelId="{D7C4C86E-87C0-0C45-A33F-87A5F8C7B2C3}" type="pres">
      <dgm:prSet presAssocID="{39CD4154-7875-7348-BFE7-043EDEE97642}" presName="spaceBetweenRectangles" presStyleCnt="0"/>
      <dgm:spPr/>
    </dgm:pt>
    <dgm:pt modelId="{C15A2FCA-F42B-4347-8C4E-6EE3A72EAC85}" type="pres">
      <dgm:prSet presAssocID="{3BD5C3AA-A6C2-8746-9866-B619E79D579B}" presName="composite" presStyleCnt="0"/>
      <dgm:spPr/>
    </dgm:pt>
    <dgm:pt modelId="{C8F51908-FF02-514B-9C95-A552FD94FC3D}" type="pres">
      <dgm:prSet presAssocID="{3BD5C3AA-A6C2-8746-9866-B619E79D579B}" presName="Parent1" presStyleLbl="node1" presStyleIdx="8" presStyleCnt="10" custScaleX="257486" custLinFactX="31004" custLinFactNeighborX="100000" custLinFactNeighborY="-726">
        <dgm:presLayoutVars>
          <dgm:chMax val="1"/>
          <dgm:chPref val="1"/>
          <dgm:bulletEnabled val="1"/>
        </dgm:presLayoutVars>
      </dgm:prSet>
      <dgm:spPr/>
    </dgm:pt>
    <dgm:pt modelId="{0CAD5336-5119-0844-9275-24F1EE15F688}" type="pres">
      <dgm:prSet presAssocID="{3BD5C3AA-A6C2-8746-9866-B619E79D579B}" presName="Childtext1" presStyleLbl="revTx" presStyleIdx="4" presStyleCnt="5" custScaleX="263272" custLinFactX="100000" custLinFactNeighborX="148606" custLinFactNeighborY="-675">
        <dgm:presLayoutVars>
          <dgm:chMax val="0"/>
          <dgm:chPref val="0"/>
          <dgm:bulletEnabled val="1"/>
        </dgm:presLayoutVars>
      </dgm:prSet>
      <dgm:spPr/>
    </dgm:pt>
    <dgm:pt modelId="{A2BE15AC-2398-BF4A-9CB7-A1FF567A9D94}" type="pres">
      <dgm:prSet presAssocID="{3BD5C3AA-A6C2-8746-9866-B619E79D579B}" presName="BalanceSpacing" presStyleCnt="0"/>
      <dgm:spPr/>
    </dgm:pt>
    <dgm:pt modelId="{714B123D-31D0-E04C-99B9-5CDFAECE9629}" type="pres">
      <dgm:prSet presAssocID="{3BD5C3AA-A6C2-8746-9866-B619E79D579B}" presName="BalanceSpacing1" presStyleCnt="0"/>
      <dgm:spPr/>
    </dgm:pt>
    <dgm:pt modelId="{2A315264-83C2-8C48-BADD-C09786E41E99}" type="pres">
      <dgm:prSet presAssocID="{5CE6CA74-F0FB-4845-AC40-4676DA1E3B5D}" presName="Accent1Text" presStyleLbl="node1" presStyleIdx="9" presStyleCnt="10" custScaleX="274384" custLinFactNeighborX="-36978" custLinFactNeighborY="-2012"/>
      <dgm:spPr/>
    </dgm:pt>
  </dgm:ptLst>
  <dgm:cxnLst>
    <dgm:cxn modelId="{27881E04-D4BA-5746-B227-58E7A71F1A56}" type="presOf" srcId="{39CD4154-7875-7348-BFE7-043EDEE97642}" destId="{2DBEB6CB-B354-E344-83E9-031A11F9682F}" srcOrd="0" destOrd="0" presId="urn:microsoft.com/office/officeart/2008/layout/AlternatingHexagons"/>
    <dgm:cxn modelId="{2BC4D80D-FBC9-154B-BA3F-740A8046A423}" srcId="{03DA2076-350C-864D-B32A-DD69263346AA}" destId="{98AEA272-726E-D742-A316-08A781D4F61E}" srcOrd="0" destOrd="0" parTransId="{F6835B49-5A89-324C-A253-4417FDD08E52}" sibTransId="{DF30D51E-737B-2847-A469-9D211185C4C8}"/>
    <dgm:cxn modelId="{3C48F710-748F-6A42-94BF-735994388B9F}" type="presOf" srcId="{98AEA272-726E-D742-A316-08A781D4F61E}" destId="{33DD700C-5247-BE48-BEA8-B9DF96B1EBB6}" srcOrd="0" destOrd="0" presId="urn:microsoft.com/office/officeart/2008/layout/AlternatingHexagons"/>
    <dgm:cxn modelId="{03B28221-03CD-7644-B4F2-B23B4644BA58}" type="presOf" srcId="{D3A3ED7F-FDEA-D94D-B452-1190AD1F1DE4}" destId="{F788F4FC-DE9D-3848-B090-D4AF73611CB2}" srcOrd="0" destOrd="0" presId="urn:microsoft.com/office/officeart/2008/layout/AlternatingHexagons"/>
    <dgm:cxn modelId="{5FEBC021-D506-3A4D-B07B-B668CE532FA2}" type="presOf" srcId="{23177343-40F7-1841-BF64-4DBF7FA0EF6B}" destId="{66AB603A-E9E0-FB49-B51B-5A60AE56840C}" srcOrd="0" destOrd="0" presId="urn:microsoft.com/office/officeart/2008/layout/AlternatingHexagons"/>
    <dgm:cxn modelId="{6E11D122-708C-E14B-A186-A671BFDB839C}" srcId="{1711AE0D-F94D-CE42-91C7-2137ECFC2294}" destId="{C54AB132-3364-D249-A6D3-B7F08389F64B}" srcOrd="0" destOrd="0" parTransId="{E25154D6-C2F3-B44B-9244-8CF109D9A7D0}" sibTransId="{EE67E1CD-6ADB-6E49-962D-37BE81AD6144}"/>
    <dgm:cxn modelId="{2A6E3A29-8D3F-D64E-8973-F933017706C4}" srcId="{D3A3ED7F-FDEA-D94D-B452-1190AD1F1DE4}" destId="{79F7AA38-3220-E841-BF80-777EC01E4BC7}" srcOrd="0" destOrd="0" parTransId="{F0F207C4-E3D5-4745-8F27-3D94B8257E84}" sibTransId="{260CFBD0-3684-B94D-BC1F-265E9B5866CC}"/>
    <dgm:cxn modelId="{14EF7B44-F56A-5B47-B1C2-CD20A80B285A}" type="presOf" srcId="{647309ED-24FA-4242-9EFE-3A25E7E0156C}" destId="{E2D44301-C9F0-9541-ABC8-347516AD3F1D}" srcOrd="0" destOrd="0" presId="urn:microsoft.com/office/officeart/2008/layout/AlternatingHexagons"/>
    <dgm:cxn modelId="{DCF07A60-A3EF-FA41-A5AF-74C1A4A565E6}" type="presOf" srcId="{3BD5C3AA-A6C2-8746-9866-B619E79D579B}" destId="{C8F51908-FF02-514B-9C95-A552FD94FC3D}" srcOrd="0" destOrd="0" presId="urn:microsoft.com/office/officeart/2008/layout/AlternatingHexagons"/>
    <dgm:cxn modelId="{10791466-EE7B-BF4B-8D8A-CD603771377F}" srcId="{3BD5C3AA-A6C2-8746-9866-B619E79D579B}" destId="{1D6F7E12-CAED-D74F-B4DB-8BD645BD1350}" srcOrd="0" destOrd="0" parTransId="{E9952925-2241-FB4C-AFBC-DCA89B25CF62}" sibTransId="{4AF1274B-4150-A646-A478-8339CDB1D010}"/>
    <dgm:cxn modelId="{89525368-7CA4-7E49-9817-41BA965D5652}" type="presOf" srcId="{1711AE0D-F94D-CE42-91C7-2137ECFC2294}" destId="{30082A61-759B-5346-A662-618238A95EBA}" srcOrd="0" destOrd="0" presId="urn:microsoft.com/office/officeart/2008/layout/AlternatingHexagons"/>
    <dgm:cxn modelId="{80926D75-BDEA-2149-80E6-6F3C52E11AD2}" type="presOf" srcId="{5CE6CA74-F0FB-4845-AC40-4676DA1E3B5D}" destId="{2A315264-83C2-8C48-BADD-C09786E41E99}" srcOrd="0" destOrd="0" presId="urn:microsoft.com/office/officeart/2008/layout/AlternatingHexagons"/>
    <dgm:cxn modelId="{86ED6B76-7E1F-B84C-8980-80F9D1C54EA5}" type="presOf" srcId="{13DB6496-2F9F-6B4C-8006-4A544B0F4D64}" destId="{93D5D3FE-AF6D-7940-8901-CD9F74F7CF61}" srcOrd="0" destOrd="0" presId="urn:microsoft.com/office/officeart/2008/layout/AlternatingHexagons"/>
    <dgm:cxn modelId="{47A85D78-211B-DF44-8A3E-D3E00AF066FF}" type="presOf" srcId="{A075698E-9020-0D41-9E15-704A077E054B}" destId="{C2E76E5E-6DF1-EE4F-BC49-6DF9BB0B02F3}" srcOrd="0" destOrd="0" presId="urn:microsoft.com/office/officeart/2008/layout/AlternatingHexagons"/>
    <dgm:cxn modelId="{00605B91-004F-0C4C-A7E0-62E435FF2E77}" type="presOf" srcId="{03DA2076-350C-864D-B32A-DD69263346AA}" destId="{954E9063-6671-5142-9D7D-76C25526EDE3}" srcOrd="0" destOrd="0" presId="urn:microsoft.com/office/officeart/2008/layout/AlternatingHexagons"/>
    <dgm:cxn modelId="{AB3BCCBD-D525-2E4E-9EC9-2108615821A4}" type="presOf" srcId="{E174E124-96DF-EE48-9FBE-E772AEE93F4F}" destId="{359389F8-0D03-734B-92F1-99DDE1B30A35}" srcOrd="0" destOrd="0" presId="urn:microsoft.com/office/officeart/2008/layout/AlternatingHexagons"/>
    <dgm:cxn modelId="{8A3D39BE-C1A1-ED41-BED8-21C23DC12844}" type="presOf" srcId="{C54AB132-3364-D249-A6D3-B7F08389F64B}" destId="{F1624127-0DED-E64F-9727-1D6989EF7B62}" srcOrd="0" destOrd="0" presId="urn:microsoft.com/office/officeart/2008/layout/AlternatingHexagons"/>
    <dgm:cxn modelId="{7DB45AC1-5990-C548-A4A1-5456A827B234}" type="presOf" srcId="{79F7AA38-3220-E841-BF80-777EC01E4BC7}" destId="{FE15D9F3-4182-0F41-BFC0-3A4793E1B3E4}" srcOrd="0" destOrd="0" presId="urn:microsoft.com/office/officeart/2008/layout/AlternatingHexagons"/>
    <dgm:cxn modelId="{2C406DC9-EB10-F149-858F-3DFCF5EE763A}" srcId="{C7D0B604-D98E-8E48-9A66-3031518F10B2}" destId="{647309ED-24FA-4242-9EFE-3A25E7E0156C}" srcOrd="1" destOrd="0" parTransId="{486E668A-705D-8A40-BDC5-47F111EA077E}" sibTransId="{E174E124-96DF-EE48-9FBE-E772AEE93F4F}"/>
    <dgm:cxn modelId="{D79D50D0-0E35-F140-8E65-E902C55BCD75}" srcId="{C7D0B604-D98E-8E48-9A66-3031518F10B2}" destId="{1711AE0D-F94D-CE42-91C7-2137ECFC2294}" srcOrd="2" destOrd="0" parTransId="{6FDA4076-AD6E-1A48-951E-D7B8D7009420}" sibTransId="{13DB6496-2F9F-6B4C-8006-4A544B0F4D64}"/>
    <dgm:cxn modelId="{0BCEFCDE-BFBF-E54F-8868-AC3D0B9D9D62}" srcId="{647309ED-24FA-4242-9EFE-3A25E7E0156C}" destId="{23177343-40F7-1841-BF64-4DBF7FA0EF6B}" srcOrd="0" destOrd="0" parTransId="{A8974DD2-ED5F-3A4D-950F-D20A021326E5}" sibTransId="{04EE49A6-A009-AB49-B44A-DB7C47AAA375}"/>
    <dgm:cxn modelId="{2C6F3EE1-1167-C645-8281-761DDA22005F}" type="presOf" srcId="{C7D0B604-D98E-8E48-9A66-3031518F10B2}" destId="{097EA35D-BFCB-2B4E-AA11-949F172BBE62}" srcOrd="0" destOrd="0" presId="urn:microsoft.com/office/officeart/2008/layout/AlternatingHexagons"/>
    <dgm:cxn modelId="{56092BF2-2BEA-B842-916F-B79BF1450B1A}" srcId="{C7D0B604-D98E-8E48-9A66-3031518F10B2}" destId="{D3A3ED7F-FDEA-D94D-B452-1190AD1F1DE4}" srcOrd="3" destOrd="0" parTransId="{2AF588F4-56A7-FC4B-9E1A-0A00BF9D0FE9}" sibTransId="{39CD4154-7875-7348-BFE7-043EDEE97642}"/>
    <dgm:cxn modelId="{414D6FF3-D207-E845-B7E1-4857DD8991E5}" srcId="{C7D0B604-D98E-8E48-9A66-3031518F10B2}" destId="{03DA2076-350C-864D-B32A-DD69263346AA}" srcOrd="0" destOrd="0" parTransId="{5F676C6E-44E7-3E43-93C3-0535D30FAFA6}" sibTransId="{A075698E-9020-0D41-9E15-704A077E054B}"/>
    <dgm:cxn modelId="{E03999F4-108D-B349-8849-9CDD1B772DA7}" srcId="{C7D0B604-D98E-8E48-9A66-3031518F10B2}" destId="{3BD5C3AA-A6C2-8746-9866-B619E79D579B}" srcOrd="4" destOrd="0" parTransId="{D7574DEC-EBB5-234D-A312-DDFC50752EE3}" sibTransId="{5CE6CA74-F0FB-4845-AC40-4676DA1E3B5D}"/>
    <dgm:cxn modelId="{7E6A96F7-B8E8-3540-AA00-7217B0E60886}" type="presOf" srcId="{1D6F7E12-CAED-D74F-B4DB-8BD645BD1350}" destId="{0CAD5336-5119-0844-9275-24F1EE15F688}" srcOrd="0" destOrd="0" presId="urn:microsoft.com/office/officeart/2008/layout/AlternatingHexagons"/>
    <dgm:cxn modelId="{9CE54B83-36E2-A049-9DAE-1FE6246CED94}" type="presParOf" srcId="{097EA35D-BFCB-2B4E-AA11-949F172BBE62}" destId="{E65C331E-1EEF-8349-919A-E03A8BF75836}" srcOrd="0" destOrd="0" presId="urn:microsoft.com/office/officeart/2008/layout/AlternatingHexagons"/>
    <dgm:cxn modelId="{AF99E251-F476-DA44-8CFA-1A86E447810E}" type="presParOf" srcId="{E65C331E-1EEF-8349-919A-E03A8BF75836}" destId="{954E9063-6671-5142-9D7D-76C25526EDE3}" srcOrd="0" destOrd="0" presId="urn:microsoft.com/office/officeart/2008/layout/AlternatingHexagons"/>
    <dgm:cxn modelId="{EAD7185F-129F-8847-8777-44BEE1739668}" type="presParOf" srcId="{E65C331E-1EEF-8349-919A-E03A8BF75836}" destId="{33DD700C-5247-BE48-BEA8-B9DF96B1EBB6}" srcOrd="1" destOrd="0" presId="urn:microsoft.com/office/officeart/2008/layout/AlternatingHexagons"/>
    <dgm:cxn modelId="{9AEC5362-0333-C54C-9888-33F5F89D4411}" type="presParOf" srcId="{E65C331E-1EEF-8349-919A-E03A8BF75836}" destId="{1F4F5D35-2958-B04B-8CC0-B704446D6629}" srcOrd="2" destOrd="0" presId="urn:microsoft.com/office/officeart/2008/layout/AlternatingHexagons"/>
    <dgm:cxn modelId="{DFD45721-4BCB-1345-B408-1D7297A210AA}" type="presParOf" srcId="{E65C331E-1EEF-8349-919A-E03A8BF75836}" destId="{02AC1918-BFD9-B84B-89C4-A1F818FE9E8F}" srcOrd="3" destOrd="0" presId="urn:microsoft.com/office/officeart/2008/layout/AlternatingHexagons"/>
    <dgm:cxn modelId="{74940CD8-5375-F348-820B-852CD5B4B0F8}" type="presParOf" srcId="{E65C331E-1EEF-8349-919A-E03A8BF75836}" destId="{C2E76E5E-6DF1-EE4F-BC49-6DF9BB0B02F3}" srcOrd="4" destOrd="0" presId="urn:microsoft.com/office/officeart/2008/layout/AlternatingHexagons"/>
    <dgm:cxn modelId="{4ECA4FFB-561E-194F-AB26-47A293A45611}" type="presParOf" srcId="{097EA35D-BFCB-2B4E-AA11-949F172BBE62}" destId="{BB652043-1EA4-B94B-AE56-C7A1E3FB8E89}" srcOrd="1" destOrd="0" presId="urn:microsoft.com/office/officeart/2008/layout/AlternatingHexagons"/>
    <dgm:cxn modelId="{7953A9AD-8BCA-744C-B553-5B386EFE9015}" type="presParOf" srcId="{097EA35D-BFCB-2B4E-AA11-949F172BBE62}" destId="{F11DB6BB-4688-3443-B744-971B6FA4A621}" srcOrd="2" destOrd="0" presId="urn:microsoft.com/office/officeart/2008/layout/AlternatingHexagons"/>
    <dgm:cxn modelId="{43E2AE66-CA48-AD40-AA7A-CC4DC9D71C5E}" type="presParOf" srcId="{F11DB6BB-4688-3443-B744-971B6FA4A621}" destId="{E2D44301-C9F0-9541-ABC8-347516AD3F1D}" srcOrd="0" destOrd="0" presId="urn:microsoft.com/office/officeart/2008/layout/AlternatingHexagons"/>
    <dgm:cxn modelId="{4189E629-331D-5B41-B028-B46E3A80901D}" type="presParOf" srcId="{F11DB6BB-4688-3443-B744-971B6FA4A621}" destId="{66AB603A-E9E0-FB49-B51B-5A60AE56840C}" srcOrd="1" destOrd="0" presId="urn:microsoft.com/office/officeart/2008/layout/AlternatingHexagons"/>
    <dgm:cxn modelId="{2CB554C8-58D0-3440-9093-ED59F73857C3}" type="presParOf" srcId="{F11DB6BB-4688-3443-B744-971B6FA4A621}" destId="{6696FBAE-C2CA-D940-8D87-58D739480E9C}" srcOrd="2" destOrd="0" presId="urn:microsoft.com/office/officeart/2008/layout/AlternatingHexagons"/>
    <dgm:cxn modelId="{1D84EE8E-3AA9-5948-9479-247696ADAC16}" type="presParOf" srcId="{F11DB6BB-4688-3443-B744-971B6FA4A621}" destId="{60B2905E-4485-654D-9A70-0C9761ABC651}" srcOrd="3" destOrd="0" presId="urn:microsoft.com/office/officeart/2008/layout/AlternatingHexagons"/>
    <dgm:cxn modelId="{6AF989BA-F0FA-0B41-9B41-35EAC08D13F8}" type="presParOf" srcId="{F11DB6BB-4688-3443-B744-971B6FA4A621}" destId="{359389F8-0D03-734B-92F1-99DDE1B30A35}" srcOrd="4" destOrd="0" presId="urn:microsoft.com/office/officeart/2008/layout/AlternatingHexagons"/>
    <dgm:cxn modelId="{0AA2E09D-205F-5741-AB12-A91B7D09BCD6}" type="presParOf" srcId="{097EA35D-BFCB-2B4E-AA11-949F172BBE62}" destId="{9976B507-0C1F-554F-AC45-1C14D9934331}" srcOrd="3" destOrd="0" presId="urn:microsoft.com/office/officeart/2008/layout/AlternatingHexagons"/>
    <dgm:cxn modelId="{F9434539-F3BC-B245-81DA-FDFB5B976C9A}" type="presParOf" srcId="{097EA35D-BFCB-2B4E-AA11-949F172BBE62}" destId="{1DB155EC-695C-4444-AA0C-C70A56D27EB8}" srcOrd="4" destOrd="0" presId="urn:microsoft.com/office/officeart/2008/layout/AlternatingHexagons"/>
    <dgm:cxn modelId="{CD83C2FA-75AE-EA4F-8CD7-A614F3688155}" type="presParOf" srcId="{1DB155EC-695C-4444-AA0C-C70A56D27EB8}" destId="{30082A61-759B-5346-A662-618238A95EBA}" srcOrd="0" destOrd="0" presId="urn:microsoft.com/office/officeart/2008/layout/AlternatingHexagons"/>
    <dgm:cxn modelId="{9CD5E951-7D49-0C4A-B3DE-B8FE6B75DDAD}" type="presParOf" srcId="{1DB155EC-695C-4444-AA0C-C70A56D27EB8}" destId="{F1624127-0DED-E64F-9727-1D6989EF7B62}" srcOrd="1" destOrd="0" presId="urn:microsoft.com/office/officeart/2008/layout/AlternatingHexagons"/>
    <dgm:cxn modelId="{FD864058-048E-9845-8E47-D07AEA5D90A8}" type="presParOf" srcId="{1DB155EC-695C-4444-AA0C-C70A56D27EB8}" destId="{F7D7E14E-EBA8-834B-ACF5-FC03CAC8A339}" srcOrd="2" destOrd="0" presId="urn:microsoft.com/office/officeart/2008/layout/AlternatingHexagons"/>
    <dgm:cxn modelId="{8A8378D5-32DC-964F-93C5-C9FB12231136}" type="presParOf" srcId="{1DB155EC-695C-4444-AA0C-C70A56D27EB8}" destId="{AF05092B-F03C-FF40-BA22-273C7311D7D6}" srcOrd="3" destOrd="0" presId="urn:microsoft.com/office/officeart/2008/layout/AlternatingHexagons"/>
    <dgm:cxn modelId="{11F1BF37-CAFB-A947-82FB-8EF9FB60A0DB}" type="presParOf" srcId="{1DB155EC-695C-4444-AA0C-C70A56D27EB8}" destId="{93D5D3FE-AF6D-7940-8901-CD9F74F7CF61}" srcOrd="4" destOrd="0" presId="urn:microsoft.com/office/officeart/2008/layout/AlternatingHexagons"/>
    <dgm:cxn modelId="{A6FD4736-12D6-E041-898B-192E00636E39}" type="presParOf" srcId="{097EA35D-BFCB-2B4E-AA11-949F172BBE62}" destId="{E30C741C-8787-1542-8D64-AD81BD0CF39A}" srcOrd="5" destOrd="0" presId="urn:microsoft.com/office/officeart/2008/layout/AlternatingHexagons"/>
    <dgm:cxn modelId="{EF2C0A8D-139D-2C46-9ABE-8CAF4E38D74E}" type="presParOf" srcId="{097EA35D-BFCB-2B4E-AA11-949F172BBE62}" destId="{1303A51E-815D-F646-994D-CC301E0E3709}" srcOrd="6" destOrd="0" presId="urn:microsoft.com/office/officeart/2008/layout/AlternatingHexagons"/>
    <dgm:cxn modelId="{3B6B1FF6-F7E0-714E-A504-A8138A9DA990}" type="presParOf" srcId="{1303A51E-815D-F646-994D-CC301E0E3709}" destId="{F788F4FC-DE9D-3848-B090-D4AF73611CB2}" srcOrd="0" destOrd="0" presId="urn:microsoft.com/office/officeart/2008/layout/AlternatingHexagons"/>
    <dgm:cxn modelId="{DED9DC0F-1618-024F-92C3-C0325F4A3F87}" type="presParOf" srcId="{1303A51E-815D-F646-994D-CC301E0E3709}" destId="{FE15D9F3-4182-0F41-BFC0-3A4793E1B3E4}" srcOrd="1" destOrd="0" presId="urn:microsoft.com/office/officeart/2008/layout/AlternatingHexagons"/>
    <dgm:cxn modelId="{3647522C-0DB8-6249-A6B7-5266E07BFA36}" type="presParOf" srcId="{1303A51E-815D-F646-994D-CC301E0E3709}" destId="{AA2CBBC6-234F-6041-9CC3-01DF2130E9B0}" srcOrd="2" destOrd="0" presId="urn:microsoft.com/office/officeart/2008/layout/AlternatingHexagons"/>
    <dgm:cxn modelId="{9444331B-4411-CD41-8B27-CEE4FD3299C4}" type="presParOf" srcId="{1303A51E-815D-F646-994D-CC301E0E3709}" destId="{5A00319D-D8B4-7248-AB0C-8E2F1BA21B47}" srcOrd="3" destOrd="0" presId="urn:microsoft.com/office/officeart/2008/layout/AlternatingHexagons"/>
    <dgm:cxn modelId="{1DA36B0D-F710-A148-883F-A184416E5FA6}" type="presParOf" srcId="{1303A51E-815D-F646-994D-CC301E0E3709}" destId="{2DBEB6CB-B354-E344-83E9-031A11F9682F}" srcOrd="4" destOrd="0" presId="urn:microsoft.com/office/officeart/2008/layout/AlternatingHexagons"/>
    <dgm:cxn modelId="{28D0B858-C174-A744-B851-2920C6F15F63}" type="presParOf" srcId="{097EA35D-BFCB-2B4E-AA11-949F172BBE62}" destId="{D7C4C86E-87C0-0C45-A33F-87A5F8C7B2C3}" srcOrd="7" destOrd="0" presId="urn:microsoft.com/office/officeart/2008/layout/AlternatingHexagons"/>
    <dgm:cxn modelId="{A4BAF87C-3048-C548-8E06-4A1165E1E72B}" type="presParOf" srcId="{097EA35D-BFCB-2B4E-AA11-949F172BBE62}" destId="{C15A2FCA-F42B-4347-8C4E-6EE3A72EAC85}" srcOrd="8" destOrd="0" presId="urn:microsoft.com/office/officeart/2008/layout/AlternatingHexagons"/>
    <dgm:cxn modelId="{BA2BFE90-137D-D440-AC0B-C4D9654F9C15}" type="presParOf" srcId="{C15A2FCA-F42B-4347-8C4E-6EE3A72EAC85}" destId="{C8F51908-FF02-514B-9C95-A552FD94FC3D}" srcOrd="0" destOrd="0" presId="urn:microsoft.com/office/officeart/2008/layout/AlternatingHexagons"/>
    <dgm:cxn modelId="{68B394C9-3911-F24D-B555-2010696038A4}" type="presParOf" srcId="{C15A2FCA-F42B-4347-8C4E-6EE3A72EAC85}" destId="{0CAD5336-5119-0844-9275-24F1EE15F688}" srcOrd="1" destOrd="0" presId="urn:microsoft.com/office/officeart/2008/layout/AlternatingHexagons"/>
    <dgm:cxn modelId="{520A62D0-F80F-0946-8983-2E1A12F41271}" type="presParOf" srcId="{C15A2FCA-F42B-4347-8C4E-6EE3A72EAC85}" destId="{A2BE15AC-2398-BF4A-9CB7-A1FF567A9D94}" srcOrd="2" destOrd="0" presId="urn:microsoft.com/office/officeart/2008/layout/AlternatingHexagons"/>
    <dgm:cxn modelId="{FC89D4E3-FB96-4947-A0B3-1B8420EB9E4E}" type="presParOf" srcId="{C15A2FCA-F42B-4347-8C4E-6EE3A72EAC85}" destId="{714B123D-31D0-E04C-99B9-5CDFAECE9629}" srcOrd="3" destOrd="0" presId="urn:microsoft.com/office/officeart/2008/layout/AlternatingHexagons"/>
    <dgm:cxn modelId="{622E2D89-0B99-EA49-8000-6D0A5071A1FC}" type="presParOf" srcId="{C15A2FCA-F42B-4347-8C4E-6EE3A72EAC85}" destId="{2A315264-83C2-8C48-BADD-C09786E41E9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299EE4-6574-5043-9410-ECBAEF8F3D90}"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fr-FR"/>
        </a:p>
      </dgm:t>
    </dgm:pt>
    <dgm:pt modelId="{1C78B50B-8927-1F4E-9CC0-ACFB664A10FC}">
      <dgm:prSet phldrT="[Texte]" custT="1"/>
      <dgm:spPr/>
      <dgm:t>
        <a:bodyPr/>
        <a:lstStyle/>
        <a:p>
          <a:r>
            <a:rPr lang="fr-FR" sz="2000" b="0" i="0" dirty="0">
              <a:latin typeface="Avenir Next Medium" panose="020B0503020202020204" pitchFamily="34" charset="0"/>
            </a:rPr>
            <a:t>Systèmes de gestion de bases de données relationnelles (SGBDR)</a:t>
          </a:r>
        </a:p>
      </dgm:t>
    </dgm:pt>
    <dgm:pt modelId="{13AB97B8-D0AE-BC46-9E8B-59E0DC573E0E}" type="parTrans" cxnId="{4D87EC43-AB8F-ED43-BCCA-36140450EE0C}">
      <dgm:prSet/>
      <dgm:spPr/>
      <dgm:t>
        <a:bodyPr/>
        <a:lstStyle/>
        <a:p>
          <a:endParaRPr lang="fr-FR"/>
        </a:p>
      </dgm:t>
    </dgm:pt>
    <dgm:pt modelId="{10929C7D-41A3-5340-B15B-9AEF20DAEF3F}" type="sibTrans" cxnId="{4D87EC43-AB8F-ED43-BCCA-36140450EE0C}">
      <dgm:prSet/>
      <dgm:spPr/>
      <dgm:t>
        <a:bodyPr/>
        <a:lstStyle/>
        <a:p>
          <a:endParaRPr lang="fr-FR"/>
        </a:p>
      </dgm:t>
    </dgm:pt>
    <dgm:pt modelId="{983C2B42-6ADD-AA4F-B5F4-3864EE236562}">
      <dgm:prSet phldrT="[Texte]" custT="1"/>
      <dgm:spPr/>
      <dgm:t>
        <a:bodyPr anchor="ctr"/>
        <a:lstStyle/>
        <a:p>
          <a:pPr>
            <a:buFont typeface="Arial" panose="020B0604020202020204" pitchFamily="34" charset="0"/>
            <a:buChar char="•"/>
          </a:pPr>
          <a:r>
            <a:rPr lang="fr-FR" sz="1400" b="0" i="0" dirty="0">
              <a:latin typeface="Optima" panose="02000503060000020004" pitchFamily="2" charset="0"/>
            </a:rPr>
            <a:t>MySQL</a:t>
          </a:r>
          <a:endParaRPr lang="fr-FR" sz="1400" dirty="0">
            <a:latin typeface="Optima" panose="02000503060000020004" pitchFamily="2" charset="0"/>
          </a:endParaRPr>
        </a:p>
      </dgm:t>
    </dgm:pt>
    <dgm:pt modelId="{DABD22D3-B2E4-2448-BDB9-4254391FFA3F}" type="parTrans" cxnId="{4B9DF538-3C4C-3545-A9A5-9B00EEC04C30}">
      <dgm:prSet/>
      <dgm:spPr/>
      <dgm:t>
        <a:bodyPr/>
        <a:lstStyle/>
        <a:p>
          <a:endParaRPr lang="fr-FR"/>
        </a:p>
      </dgm:t>
    </dgm:pt>
    <dgm:pt modelId="{CB90AA6A-B904-ED4F-BB2D-F61DD1091091}" type="sibTrans" cxnId="{4B9DF538-3C4C-3545-A9A5-9B00EEC04C30}">
      <dgm:prSet/>
      <dgm:spPr/>
      <dgm:t>
        <a:bodyPr/>
        <a:lstStyle/>
        <a:p>
          <a:endParaRPr lang="fr-FR"/>
        </a:p>
      </dgm:t>
    </dgm:pt>
    <dgm:pt modelId="{A515C850-840E-FB43-AC6F-79F5C2C570A4}">
      <dgm:prSet phldrT="[Texte]" custT="1"/>
      <dgm:spPr/>
      <dgm:t>
        <a:bodyPr/>
        <a:lstStyle/>
        <a:p>
          <a:r>
            <a:rPr lang="fr-FR" sz="2000" b="0" i="0" dirty="0">
              <a:latin typeface="Avenir Next Medium" panose="020B0503020202020204" pitchFamily="34" charset="0"/>
            </a:rPr>
            <a:t>Normalisation</a:t>
          </a:r>
        </a:p>
      </dgm:t>
    </dgm:pt>
    <dgm:pt modelId="{A55C80B3-4CE1-234A-858D-3864D3A68E37}" type="parTrans" cxnId="{73103861-D1AB-6F4C-9E5E-6328025BB9E9}">
      <dgm:prSet/>
      <dgm:spPr/>
      <dgm:t>
        <a:bodyPr/>
        <a:lstStyle/>
        <a:p>
          <a:endParaRPr lang="fr-FR"/>
        </a:p>
      </dgm:t>
    </dgm:pt>
    <dgm:pt modelId="{BC778537-50F9-2C45-AC27-62969731B569}" type="sibTrans" cxnId="{73103861-D1AB-6F4C-9E5E-6328025BB9E9}">
      <dgm:prSet/>
      <dgm:spPr/>
      <dgm:t>
        <a:bodyPr/>
        <a:lstStyle/>
        <a:p>
          <a:endParaRPr lang="fr-FR"/>
        </a:p>
      </dgm:t>
    </dgm:pt>
    <dgm:pt modelId="{706B91B7-3ABC-9044-8507-9074F0D31521}">
      <dgm:prSet phldrT="[Texte]" custT="1"/>
      <dgm:spPr/>
      <dgm:t>
        <a:bodyPr anchor="ctr"/>
        <a:lstStyle/>
        <a:p>
          <a:pPr>
            <a:buNone/>
          </a:pPr>
          <a:r>
            <a:rPr lang="fr-FR" sz="1400" b="0" i="0" dirty="0">
              <a:latin typeface="Optima" panose="02000503060000020004" pitchFamily="2" charset="0"/>
            </a:rPr>
            <a:t>Technique utilisée pour organiser les données afin de réduire la redondance et améliorer l'intégrité</a:t>
          </a:r>
          <a:endParaRPr lang="fr-FR" sz="1400" dirty="0">
            <a:latin typeface="Optima" panose="02000503060000020004" pitchFamily="2" charset="0"/>
          </a:endParaRPr>
        </a:p>
      </dgm:t>
    </dgm:pt>
    <dgm:pt modelId="{F4AF6EF7-8610-CB43-BD85-E0E4A4813596}" type="parTrans" cxnId="{8C6BEC75-8111-3E49-813A-380E0F656F47}">
      <dgm:prSet/>
      <dgm:spPr/>
      <dgm:t>
        <a:bodyPr/>
        <a:lstStyle/>
        <a:p>
          <a:endParaRPr lang="fr-FR"/>
        </a:p>
      </dgm:t>
    </dgm:pt>
    <dgm:pt modelId="{DF3301D8-9BA5-954B-83DA-459083944800}" type="sibTrans" cxnId="{8C6BEC75-8111-3E49-813A-380E0F656F47}">
      <dgm:prSet/>
      <dgm:spPr/>
      <dgm:t>
        <a:bodyPr/>
        <a:lstStyle/>
        <a:p>
          <a:endParaRPr lang="fr-FR"/>
        </a:p>
      </dgm:t>
    </dgm:pt>
    <dgm:pt modelId="{6DE695F4-C2D1-BA48-8A36-14821FEA6826}">
      <dgm:prSet custT="1"/>
      <dgm:spPr/>
      <dgm:t>
        <a:bodyPr/>
        <a:lstStyle/>
        <a:p>
          <a:r>
            <a:rPr lang="fr-FR" sz="2000" b="0" i="0" dirty="0">
              <a:latin typeface="Avenir Next Medium" panose="020B0503020202020204" pitchFamily="34" charset="0"/>
            </a:rPr>
            <a:t>Langage SQL (Structured Query Language)</a:t>
          </a:r>
        </a:p>
      </dgm:t>
    </dgm:pt>
    <dgm:pt modelId="{6DDEC52D-2811-E342-811B-D5A7B09ABA18}" type="parTrans" cxnId="{1B639AB3-A840-3548-88E4-D3418B1A527F}">
      <dgm:prSet/>
      <dgm:spPr/>
      <dgm:t>
        <a:bodyPr/>
        <a:lstStyle/>
        <a:p>
          <a:endParaRPr lang="fr-FR"/>
        </a:p>
      </dgm:t>
    </dgm:pt>
    <dgm:pt modelId="{549B3D39-2D89-304A-9114-B8535B07DB76}" type="sibTrans" cxnId="{1B639AB3-A840-3548-88E4-D3418B1A527F}">
      <dgm:prSet/>
      <dgm:spPr/>
      <dgm:t>
        <a:bodyPr/>
        <a:lstStyle/>
        <a:p>
          <a:endParaRPr lang="fr-FR"/>
        </a:p>
      </dgm:t>
    </dgm:pt>
    <dgm:pt modelId="{BC8CE505-9A5A-4F4D-9267-C39637882DCB}">
      <dgm:prSet custT="1"/>
      <dgm:spPr/>
      <dgm:t>
        <a:bodyPr anchor="ctr"/>
        <a:lstStyle/>
        <a:p>
          <a:pPr>
            <a:buNone/>
          </a:pPr>
          <a:r>
            <a:rPr lang="fr-FR" sz="1400" b="0" i="0" dirty="0">
              <a:latin typeface="Optima" panose="02000503060000020004" pitchFamily="2" charset="0"/>
            </a:rPr>
            <a:t>Utilisé pour interroger, manipuler et gérer les données dans les BDR.</a:t>
          </a:r>
          <a:endParaRPr lang="fr-FR" sz="1400" dirty="0">
            <a:latin typeface="Optima" panose="02000503060000020004" pitchFamily="2" charset="0"/>
          </a:endParaRPr>
        </a:p>
      </dgm:t>
    </dgm:pt>
    <dgm:pt modelId="{A1722CFE-88AF-C948-9E6D-7B1235C0352C}" type="parTrans" cxnId="{09F48A40-A6E3-BC4D-98F9-8EEDD7690D1E}">
      <dgm:prSet/>
      <dgm:spPr/>
      <dgm:t>
        <a:bodyPr/>
        <a:lstStyle/>
        <a:p>
          <a:endParaRPr lang="fr-FR"/>
        </a:p>
      </dgm:t>
    </dgm:pt>
    <dgm:pt modelId="{2B106BF4-0FDC-0440-A82C-3C82EF2D901E}" type="sibTrans" cxnId="{09F48A40-A6E3-BC4D-98F9-8EEDD7690D1E}">
      <dgm:prSet/>
      <dgm:spPr/>
      <dgm:t>
        <a:bodyPr/>
        <a:lstStyle/>
        <a:p>
          <a:endParaRPr lang="fr-FR"/>
        </a:p>
      </dgm:t>
    </dgm:pt>
    <dgm:pt modelId="{952B6546-9B35-F244-AABE-B6CCA96A6BAD}">
      <dgm:prSet custT="1"/>
      <dgm:spPr/>
      <dgm:t>
        <a:bodyPr/>
        <a:lstStyle/>
        <a:p>
          <a:r>
            <a:rPr lang="fr-FR" sz="2000" b="0" i="0" dirty="0">
              <a:latin typeface="Avenir Next Medium" panose="020B0503020202020204" pitchFamily="34" charset="0"/>
            </a:rPr>
            <a:t>ACID Properties</a:t>
          </a:r>
        </a:p>
      </dgm:t>
    </dgm:pt>
    <dgm:pt modelId="{29C390D8-CE38-3B4A-96C7-12D4DAB5AEF8}" type="parTrans" cxnId="{7838D415-CFF5-9246-9350-C558BF450369}">
      <dgm:prSet/>
      <dgm:spPr/>
      <dgm:t>
        <a:bodyPr/>
        <a:lstStyle/>
        <a:p>
          <a:endParaRPr lang="fr-FR"/>
        </a:p>
      </dgm:t>
    </dgm:pt>
    <dgm:pt modelId="{E407FEE3-E9B0-9148-ADD8-5E32EF7D0403}" type="sibTrans" cxnId="{7838D415-CFF5-9246-9350-C558BF450369}">
      <dgm:prSet/>
      <dgm:spPr/>
      <dgm:t>
        <a:bodyPr/>
        <a:lstStyle/>
        <a:p>
          <a:endParaRPr lang="fr-FR"/>
        </a:p>
      </dgm:t>
    </dgm:pt>
    <dgm:pt modelId="{D1DC32E7-1F98-9C47-B29D-5155105C85C7}">
      <dgm:prSet custT="1"/>
      <dgm:spPr/>
      <dgm:t>
        <a:bodyPr anchor="ctr"/>
        <a:lstStyle/>
        <a:p>
          <a:pPr>
            <a:buNone/>
          </a:pPr>
          <a:r>
            <a:rPr lang="fr-FR" sz="1400" b="0" i="0" dirty="0">
              <a:latin typeface="Avenir Next" panose="020B0503020202020204" pitchFamily="34" charset="0"/>
            </a:rPr>
            <a:t>Garantissent que toutes les transactions sont traitées de manière fiable (Atomicité, Cohérence, Isolation, Durabilité)</a:t>
          </a:r>
          <a:endParaRPr lang="fr-FR" sz="1400" dirty="0">
            <a:latin typeface="Avenir Next" panose="020B0503020202020204" pitchFamily="34" charset="0"/>
          </a:endParaRPr>
        </a:p>
      </dgm:t>
    </dgm:pt>
    <dgm:pt modelId="{AC2D7A72-3C52-124C-A454-C61FDF06B9E4}" type="parTrans" cxnId="{9EE5805F-844B-8A4D-8EA2-4735D9B57471}">
      <dgm:prSet/>
      <dgm:spPr/>
      <dgm:t>
        <a:bodyPr/>
        <a:lstStyle/>
        <a:p>
          <a:endParaRPr lang="fr-FR"/>
        </a:p>
      </dgm:t>
    </dgm:pt>
    <dgm:pt modelId="{282E9F42-150C-764C-A7B2-016EF65646D8}" type="sibTrans" cxnId="{9EE5805F-844B-8A4D-8EA2-4735D9B57471}">
      <dgm:prSet/>
      <dgm:spPr/>
      <dgm:t>
        <a:bodyPr/>
        <a:lstStyle/>
        <a:p>
          <a:endParaRPr lang="fr-FR"/>
        </a:p>
      </dgm:t>
    </dgm:pt>
    <dgm:pt modelId="{D569A609-35D2-EE44-8CA9-5D01EEDB69CE}">
      <dgm:prSet custT="1"/>
      <dgm:spPr/>
      <dgm:t>
        <a:bodyPr/>
        <a:lstStyle/>
        <a:p>
          <a:r>
            <a:rPr lang="fr-FR" sz="2000" b="0" i="0" dirty="0">
              <a:latin typeface="Avenir Next Medium" panose="020B0503020202020204" pitchFamily="34" charset="0"/>
            </a:rPr>
            <a:t>Cloud Databases</a:t>
          </a:r>
        </a:p>
      </dgm:t>
    </dgm:pt>
    <dgm:pt modelId="{2F5763B3-026B-0D42-9F1F-FF8C9398B9CD}" type="parTrans" cxnId="{9149008C-373E-6D40-B098-178AFA32B4F0}">
      <dgm:prSet/>
      <dgm:spPr/>
      <dgm:t>
        <a:bodyPr/>
        <a:lstStyle/>
        <a:p>
          <a:endParaRPr lang="fr-FR"/>
        </a:p>
      </dgm:t>
    </dgm:pt>
    <dgm:pt modelId="{C9682D59-F683-0340-86BD-06A6B3789764}" type="sibTrans" cxnId="{9149008C-373E-6D40-B098-178AFA32B4F0}">
      <dgm:prSet/>
      <dgm:spPr/>
      <dgm:t>
        <a:bodyPr/>
        <a:lstStyle/>
        <a:p>
          <a:endParaRPr lang="fr-FR"/>
        </a:p>
      </dgm:t>
    </dgm:pt>
    <dgm:pt modelId="{84C9E6A8-3B93-4948-BBDB-362598C46E59}">
      <dgm:prSet custT="1"/>
      <dgm:spPr/>
      <dgm:t>
        <a:bodyPr anchor="ctr"/>
        <a:lstStyle/>
        <a:p>
          <a:pPr>
            <a:buFont typeface="Arial" panose="020B0604020202020204" pitchFamily="34" charset="0"/>
            <a:buChar char="•"/>
          </a:pPr>
          <a:r>
            <a:rPr lang="fr-FR" sz="1400" b="0" i="0">
              <a:latin typeface="Optima" panose="02000503060000020004" pitchFamily="2" charset="0"/>
            </a:rPr>
            <a:t>PostgreSQL</a:t>
          </a:r>
          <a:endParaRPr lang="fr-FR" sz="1400" dirty="0">
            <a:latin typeface="Optima" panose="02000503060000020004" pitchFamily="2" charset="0"/>
          </a:endParaRPr>
        </a:p>
      </dgm:t>
    </dgm:pt>
    <dgm:pt modelId="{5791861E-0C27-A54C-950D-84E69B06630B}" type="parTrans" cxnId="{E49683B5-E9C3-B84D-B44D-DD951FAFD98C}">
      <dgm:prSet/>
      <dgm:spPr/>
      <dgm:t>
        <a:bodyPr/>
        <a:lstStyle/>
        <a:p>
          <a:endParaRPr lang="fr-FR"/>
        </a:p>
      </dgm:t>
    </dgm:pt>
    <dgm:pt modelId="{CDD7097E-5BC0-8B45-91EF-C28E3EC89FB8}" type="sibTrans" cxnId="{E49683B5-E9C3-B84D-B44D-DD951FAFD98C}">
      <dgm:prSet/>
      <dgm:spPr/>
      <dgm:t>
        <a:bodyPr/>
        <a:lstStyle/>
        <a:p>
          <a:endParaRPr lang="fr-FR"/>
        </a:p>
      </dgm:t>
    </dgm:pt>
    <dgm:pt modelId="{CB92418F-C92D-2A48-B2CD-056A3212AECA}">
      <dgm:prSet custT="1"/>
      <dgm:spPr/>
      <dgm:t>
        <a:bodyPr anchor="ctr"/>
        <a:lstStyle/>
        <a:p>
          <a:pPr>
            <a:buFont typeface="Arial" panose="020B0604020202020204" pitchFamily="34" charset="0"/>
            <a:buChar char="•"/>
          </a:pPr>
          <a:r>
            <a:rPr lang="fr-FR" sz="1400" b="0" i="0" dirty="0">
              <a:latin typeface="Optima" panose="02000503060000020004" pitchFamily="2" charset="0"/>
            </a:rPr>
            <a:t>Microsoft SQL Server</a:t>
          </a:r>
          <a:endParaRPr lang="fr-FR" sz="1400" dirty="0">
            <a:latin typeface="Optima" panose="02000503060000020004" pitchFamily="2" charset="0"/>
          </a:endParaRPr>
        </a:p>
      </dgm:t>
    </dgm:pt>
    <dgm:pt modelId="{C2AC2F60-599A-5649-8410-F24D156BE288}" type="parTrans" cxnId="{93DCF0B3-1560-A540-93FB-3ADAFD7FE60B}">
      <dgm:prSet/>
      <dgm:spPr/>
      <dgm:t>
        <a:bodyPr/>
        <a:lstStyle/>
        <a:p>
          <a:endParaRPr lang="fr-FR"/>
        </a:p>
      </dgm:t>
    </dgm:pt>
    <dgm:pt modelId="{00BDAAB4-AF8A-2949-9940-CB1A16D60378}" type="sibTrans" cxnId="{93DCF0B3-1560-A540-93FB-3ADAFD7FE60B}">
      <dgm:prSet/>
      <dgm:spPr/>
      <dgm:t>
        <a:bodyPr/>
        <a:lstStyle/>
        <a:p>
          <a:endParaRPr lang="fr-FR"/>
        </a:p>
      </dgm:t>
    </dgm:pt>
    <dgm:pt modelId="{6545DB71-7D4D-0C42-91D2-26E5099F5E08}">
      <dgm:prSet custT="1"/>
      <dgm:spPr/>
      <dgm:t>
        <a:bodyPr anchor="ctr"/>
        <a:lstStyle/>
        <a:p>
          <a:pPr>
            <a:buFont typeface="Arial" panose="020B0604020202020204" pitchFamily="34" charset="0"/>
            <a:buChar char="•"/>
          </a:pPr>
          <a:r>
            <a:rPr lang="fr-FR" sz="1400" b="0" i="0" dirty="0">
              <a:latin typeface="Optima" panose="02000503060000020004" pitchFamily="2" charset="0"/>
            </a:rPr>
            <a:t>Oracle Database</a:t>
          </a:r>
          <a:endParaRPr lang="fr-FR" sz="1400" dirty="0">
            <a:latin typeface="Optima" panose="02000503060000020004" pitchFamily="2" charset="0"/>
          </a:endParaRPr>
        </a:p>
      </dgm:t>
    </dgm:pt>
    <dgm:pt modelId="{8666EF33-FB96-3947-9CFB-BCAC086319F5}" type="parTrans" cxnId="{C8DFDB6A-0665-C541-9954-C9D1D6ADB4FA}">
      <dgm:prSet/>
      <dgm:spPr/>
      <dgm:t>
        <a:bodyPr/>
        <a:lstStyle/>
        <a:p>
          <a:endParaRPr lang="fr-FR"/>
        </a:p>
      </dgm:t>
    </dgm:pt>
    <dgm:pt modelId="{9A4466E8-3850-6E4F-B395-F2DDD721362D}" type="sibTrans" cxnId="{C8DFDB6A-0665-C541-9954-C9D1D6ADB4FA}">
      <dgm:prSet/>
      <dgm:spPr/>
      <dgm:t>
        <a:bodyPr/>
        <a:lstStyle/>
        <a:p>
          <a:endParaRPr lang="fr-FR"/>
        </a:p>
      </dgm:t>
    </dgm:pt>
    <dgm:pt modelId="{1EBC260B-CE48-1644-9271-C6FE7AEA4962}">
      <dgm:prSet custT="1"/>
      <dgm:spPr/>
      <dgm:t>
        <a:bodyPr anchor="ctr"/>
        <a:lstStyle/>
        <a:p>
          <a:pPr>
            <a:buFont typeface="Arial" panose="020B0604020202020204" pitchFamily="34" charset="0"/>
            <a:buChar char="•"/>
          </a:pPr>
          <a:r>
            <a:rPr lang="fr-FR" sz="1400" b="0" i="0" dirty="0">
              <a:latin typeface="Optima" panose="02000503060000020004" pitchFamily="2" charset="0"/>
            </a:rPr>
            <a:t>MariaDB</a:t>
          </a:r>
          <a:endParaRPr lang="fr-FR" sz="1400" dirty="0">
            <a:latin typeface="Optima" panose="02000503060000020004" pitchFamily="2" charset="0"/>
          </a:endParaRPr>
        </a:p>
      </dgm:t>
    </dgm:pt>
    <dgm:pt modelId="{9AC67054-8F6A-FA41-AF1A-1643E4B8C700}" type="parTrans" cxnId="{E05EB5AF-7CC6-DA4A-BBC6-7A2C8DEDA646}">
      <dgm:prSet/>
      <dgm:spPr/>
      <dgm:t>
        <a:bodyPr/>
        <a:lstStyle/>
        <a:p>
          <a:endParaRPr lang="fr-FR"/>
        </a:p>
      </dgm:t>
    </dgm:pt>
    <dgm:pt modelId="{1E126767-313B-984A-B362-E9E66F333CB2}" type="sibTrans" cxnId="{E05EB5AF-7CC6-DA4A-BBC6-7A2C8DEDA646}">
      <dgm:prSet/>
      <dgm:spPr/>
      <dgm:t>
        <a:bodyPr/>
        <a:lstStyle/>
        <a:p>
          <a:endParaRPr lang="fr-FR"/>
        </a:p>
      </dgm:t>
    </dgm:pt>
    <dgm:pt modelId="{7E7D473B-8FB0-734D-B7B4-BF187EABB719}">
      <dgm:prSet custT="1"/>
      <dgm:spPr/>
      <dgm:t>
        <a:bodyPr anchor="ctr"/>
        <a:lstStyle/>
        <a:p>
          <a:pPr>
            <a:buNone/>
          </a:pPr>
          <a:r>
            <a:rPr lang="fr-FR" sz="1400" b="0" i="0" dirty="0">
              <a:latin typeface="Optima" panose="02000503060000020004" pitchFamily="2" charset="0"/>
            </a:rPr>
            <a:t>Solutions comme Azure SQL Database ou Google Cloud SQL qui offrent une gestion simplifiée et une scalabilité accrue</a:t>
          </a:r>
          <a:endParaRPr lang="fr-FR" sz="1400" dirty="0">
            <a:latin typeface="Optima" panose="02000503060000020004" pitchFamily="2" charset="0"/>
          </a:endParaRPr>
        </a:p>
      </dgm:t>
    </dgm:pt>
    <dgm:pt modelId="{A70B827B-5C63-D14C-A75A-B2350DBF3CC7}" type="parTrans" cxnId="{A3892B11-A60B-BD4A-A2CF-0542D2052321}">
      <dgm:prSet/>
      <dgm:spPr/>
      <dgm:t>
        <a:bodyPr/>
        <a:lstStyle/>
        <a:p>
          <a:endParaRPr lang="fr-FR"/>
        </a:p>
      </dgm:t>
    </dgm:pt>
    <dgm:pt modelId="{8C221420-DE1C-2342-A144-FF2B169B4D72}" type="sibTrans" cxnId="{A3892B11-A60B-BD4A-A2CF-0542D2052321}">
      <dgm:prSet/>
      <dgm:spPr/>
      <dgm:t>
        <a:bodyPr/>
        <a:lstStyle/>
        <a:p>
          <a:endParaRPr lang="fr-FR"/>
        </a:p>
      </dgm:t>
    </dgm:pt>
    <dgm:pt modelId="{9BB17414-E5BA-7A4C-A73E-4E57D8207F44}" type="pres">
      <dgm:prSet presAssocID="{BE299EE4-6574-5043-9410-ECBAEF8F3D90}" presName="linear" presStyleCnt="0">
        <dgm:presLayoutVars>
          <dgm:animLvl val="lvl"/>
          <dgm:resizeHandles val="exact"/>
        </dgm:presLayoutVars>
      </dgm:prSet>
      <dgm:spPr/>
    </dgm:pt>
    <dgm:pt modelId="{6E98FFE4-DCE3-134B-AE06-F076E4C896EA}" type="pres">
      <dgm:prSet presAssocID="{1C78B50B-8927-1F4E-9CC0-ACFB664A10FC}" presName="parentText" presStyleLbl="node1" presStyleIdx="0" presStyleCnt="5" custScaleY="67000">
        <dgm:presLayoutVars>
          <dgm:chMax val="0"/>
          <dgm:bulletEnabled val="1"/>
        </dgm:presLayoutVars>
      </dgm:prSet>
      <dgm:spPr/>
    </dgm:pt>
    <dgm:pt modelId="{C8ADAA75-6257-9E49-B724-698392F22E80}" type="pres">
      <dgm:prSet presAssocID="{1C78B50B-8927-1F4E-9CC0-ACFB664A10FC}" presName="childText" presStyleLbl="revTx" presStyleIdx="0" presStyleCnt="5">
        <dgm:presLayoutVars>
          <dgm:bulletEnabled val="1"/>
        </dgm:presLayoutVars>
      </dgm:prSet>
      <dgm:spPr/>
    </dgm:pt>
    <dgm:pt modelId="{E8EA8F21-7580-5F4D-9F49-CA63C9273809}" type="pres">
      <dgm:prSet presAssocID="{6DE695F4-C2D1-BA48-8A36-14821FEA6826}" presName="parentText" presStyleLbl="node1" presStyleIdx="1" presStyleCnt="5" custScaleY="55112">
        <dgm:presLayoutVars>
          <dgm:chMax val="0"/>
          <dgm:bulletEnabled val="1"/>
        </dgm:presLayoutVars>
      </dgm:prSet>
      <dgm:spPr/>
    </dgm:pt>
    <dgm:pt modelId="{45C4F6D3-C194-1343-A5C1-A498934E3C91}" type="pres">
      <dgm:prSet presAssocID="{6DE695F4-C2D1-BA48-8A36-14821FEA6826}" presName="childText" presStyleLbl="revTx" presStyleIdx="1" presStyleCnt="5">
        <dgm:presLayoutVars>
          <dgm:bulletEnabled val="1"/>
        </dgm:presLayoutVars>
      </dgm:prSet>
      <dgm:spPr/>
    </dgm:pt>
    <dgm:pt modelId="{5DF57348-80FC-5C48-BF59-9F43C9A42A2B}" type="pres">
      <dgm:prSet presAssocID="{A515C850-840E-FB43-AC6F-79F5C2C570A4}" presName="parentText" presStyleLbl="node1" presStyleIdx="2" presStyleCnt="5" custScaleY="61777">
        <dgm:presLayoutVars>
          <dgm:chMax val="0"/>
          <dgm:bulletEnabled val="1"/>
        </dgm:presLayoutVars>
      </dgm:prSet>
      <dgm:spPr/>
    </dgm:pt>
    <dgm:pt modelId="{A639E89D-BA66-6C40-9ACB-ECE68C9C79F1}" type="pres">
      <dgm:prSet presAssocID="{A515C850-840E-FB43-AC6F-79F5C2C570A4}" presName="childText" presStyleLbl="revTx" presStyleIdx="2" presStyleCnt="5">
        <dgm:presLayoutVars>
          <dgm:bulletEnabled val="1"/>
        </dgm:presLayoutVars>
      </dgm:prSet>
      <dgm:spPr/>
    </dgm:pt>
    <dgm:pt modelId="{CEF20A83-A3C9-044F-9B87-922C3B0B6C55}" type="pres">
      <dgm:prSet presAssocID="{952B6546-9B35-F244-AABE-B6CCA96A6BAD}" presName="parentText" presStyleLbl="node1" presStyleIdx="3" presStyleCnt="5" custScaleY="54819">
        <dgm:presLayoutVars>
          <dgm:chMax val="0"/>
          <dgm:bulletEnabled val="1"/>
        </dgm:presLayoutVars>
      </dgm:prSet>
      <dgm:spPr/>
    </dgm:pt>
    <dgm:pt modelId="{832DB1FC-5B4F-104D-8957-B766E098C04F}" type="pres">
      <dgm:prSet presAssocID="{952B6546-9B35-F244-AABE-B6CCA96A6BAD}" presName="childText" presStyleLbl="revTx" presStyleIdx="3" presStyleCnt="5">
        <dgm:presLayoutVars>
          <dgm:bulletEnabled val="1"/>
        </dgm:presLayoutVars>
      </dgm:prSet>
      <dgm:spPr/>
    </dgm:pt>
    <dgm:pt modelId="{E3186D15-9E3B-CA4C-8E82-5D45573C0FD8}" type="pres">
      <dgm:prSet presAssocID="{D569A609-35D2-EE44-8CA9-5D01EEDB69CE}" presName="parentText" presStyleLbl="node1" presStyleIdx="4" presStyleCnt="5" custScaleY="60883">
        <dgm:presLayoutVars>
          <dgm:chMax val="0"/>
          <dgm:bulletEnabled val="1"/>
        </dgm:presLayoutVars>
      </dgm:prSet>
      <dgm:spPr/>
    </dgm:pt>
    <dgm:pt modelId="{8175F706-8163-4245-8921-AF499C707C1B}" type="pres">
      <dgm:prSet presAssocID="{D569A609-35D2-EE44-8CA9-5D01EEDB69CE}" presName="childText" presStyleLbl="revTx" presStyleIdx="4" presStyleCnt="5">
        <dgm:presLayoutVars>
          <dgm:bulletEnabled val="1"/>
        </dgm:presLayoutVars>
      </dgm:prSet>
      <dgm:spPr/>
    </dgm:pt>
  </dgm:ptLst>
  <dgm:cxnLst>
    <dgm:cxn modelId="{F22C6709-9399-6641-B0C5-6B13E97502EB}" type="presOf" srcId="{1EBC260B-CE48-1644-9271-C6FE7AEA4962}" destId="{C8ADAA75-6257-9E49-B724-698392F22E80}" srcOrd="0" destOrd="4" presId="urn:microsoft.com/office/officeart/2005/8/layout/vList2"/>
    <dgm:cxn modelId="{A3892B11-A60B-BD4A-A2CF-0542D2052321}" srcId="{D569A609-35D2-EE44-8CA9-5D01EEDB69CE}" destId="{7E7D473B-8FB0-734D-B7B4-BF187EABB719}" srcOrd="0" destOrd="0" parTransId="{A70B827B-5C63-D14C-A75A-B2350DBF3CC7}" sibTransId="{8C221420-DE1C-2342-A144-FF2B169B4D72}"/>
    <dgm:cxn modelId="{7838D415-CFF5-9246-9350-C558BF450369}" srcId="{BE299EE4-6574-5043-9410-ECBAEF8F3D90}" destId="{952B6546-9B35-F244-AABE-B6CCA96A6BAD}" srcOrd="3" destOrd="0" parTransId="{29C390D8-CE38-3B4A-96C7-12D4DAB5AEF8}" sibTransId="{E407FEE3-E9B0-9148-ADD8-5E32EF7D0403}"/>
    <dgm:cxn modelId="{306BFD1F-8117-F44D-AD89-B2D8F15B2BA9}" type="presOf" srcId="{D1DC32E7-1F98-9C47-B29D-5155105C85C7}" destId="{832DB1FC-5B4F-104D-8957-B766E098C04F}" srcOrd="0" destOrd="0" presId="urn:microsoft.com/office/officeart/2005/8/layout/vList2"/>
    <dgm:cxn modelId="{4B9DF538-3C4C-3545-A9A5-9B00EEC04C30}" srcId="{1C78B50B-8927-1F4E-9CC0-ACFB664A10FC}" destId="{983C2B42-6ADD-AA4F-B5F4-3864EE236562}" srcOrd="0" destOrd="0" parTransId="{DABD22D3-B2E4-2448-BDB9-4254391FFA3F}" sibTransId="{CB90AA6A-B904-ED4F-BB2D-F61DD1091091}"/>
    <dgm:cxn modelId="{AD4FB93E-91F3-3E45-9F47-ED80665943EC}" type="presOf" srcId="{1C78B50B-8927-1F4E-9CC0-ACFB664A10FC}" destId="{6E98FFE4-DCE3-134B-AE06-F076E4C896EA}" srcOrd="0" destOrd="0" presId="urn:microsoft.com/office/officeart/2005/8/layout/vList2"/>
    <dgm:cxn modelId="{09F48A40-A6E3-BC4D-98F9-8EEDD7690D1E}" srcId="{6DE695F4-C2D1-BA48-8A36-14821FEA6826}" destId="{BC8CE505-9A5A-4F4D-9267-C39637882DCB}" srcOrd="0" destOrd="0" parTransId="{A1722CFE-88AF-C948-9E6D-7B1235C0352C}" sibTransId="{2B106BF4-0FDC-0440-A82C-3C82EF2D901E}"/>
    <dgm:cxn modelId="{4D87EC43-AB8F-ED43-BCCA-36140450EE0C}" srcId="{BE299EE4-6574-5043-9410-ECBAEF8F3D90}" destId="{1C78B50B-8927-1F4E-9CC0-ACFB664A10FC}" srcOrd="0" destOrd="0" parTransId="{13AB97B8-D0AE-BC46-9E8B-59E0DC573E0E}" sibTransId="{10929C7D-41A3-5340-B15B-9AEF20DAEF3F}"/>
    <dgm:cxn modelId="{CD748548-6F89-7C4A-B363-8AE9B0E51F5F}" type="presOf" srcId="{6DE695F4-C2D1-BA48-8A36-14821FEA6826}" destId="{E8EA8F21-7580-5F4D-9F49-CA63C9273809}" srcOrd="0" destOrd="0" presId="urn:microsoft.com/office/officeart/2005/8/layout/vList2"/>
    <dgm:cxn modelId="{77884B57-F6CE-F449-BF4F-C79A3350EA4B}" type="presOf" srcId="{BC8CE505-9A5A-4F4D-9267-C39637882DCB}" destId="{45C4F6D3-C194-1343-A5C1-A498934E3C91}" srcOrd="0" destOrd="0" presId="urn:microsoft.com/office/officeart/2005/8/layout/vList2"/>
    <dgm:cxn modelId="{8B3E675D-D29B-A548-B4F9-1C0627B766FB}" type="presOf" srcId="{D569A609-35D2-EE44-8CA9-5D01EEDB69CE}" destId="{E3186D15-9E3B-CA4C-8E82-5D45573C0FD8}" srcOrd="0" destOrd="0" presId="urn:microsoft.com/office/officeart/2005/8/layout/vList2"/>
    <dgm:cxn modelId="{9EE5805F-844B-8A4D-8EA2-4735D9B57471}" srcId="{952B6546-9B35-F244-AABE-B6CCA96A6BAD}" destId="{D1DC32E7-1F98-9C47-B29D-5155105C85C7}" srcOrd="0" destOrd="0" parTransId="{AC2D7A72-3C52-124C-A454-C61FDF06B9E4}" sibTransId="{282E9F42-150C-764C-A7B2-016EF65646D8}"/>
    <dgm:cxn modelId="{73103861-D1AB-6F4C-9E5E-6328025BB9E9}" srcId="{BE299EE4-6574-5043-9410-ECBAEF8F3D90}" destId="{A515C850-840E-FB43-AC6F-79F5C2C570A4}" srcOrd="2" destOrd="0" parTransId="{A55C80B3-4CE1-234A-858D-3864D3A68E37}" sibTransId="{BC778537-50F9-2C45-AC27-62969731B569}"/>
    <dgm:cxn modelId="{1EC65F62-EDF6-1B44-BF33-041D9EE52715}" type="presOf" srcId="{706B91B7-3ABC-9044-8507-9074F0D31521}" destId="{A639E89D-BA66-6C40-9ACB-ECE68C9C79F1}" srcOrd="0" destOrd="0" presId="urn:microsoft.com/office/officeart/2005/8/layout/vList2"/>
    <dgm:cxn modelId="{C8DFDB6A-0665-C541-9954-C9D1D6ADB4FA}" srcId="{1C78B50B-8927-1F4E-9CC0-ACFB664A10FC}" destId="{6545DB71-7D4D-0C42-91D2-26E5099F5E08}" srcOrd="3" destOrd="0" parTransId="{8666EF33-FB96-3947-9CFB-BCAC086319F5}" sibTransId="{9A4466E8-3850-6E4F-B395-F2DDD721362D}"/>
    <dgm:cxn modelId="{8C6BEC75-8111-3E49-813A-380E0F656F47}" srcId="{A515C850-840E-FB43-AC6F-79F5C2C570A4}" destId="{706B91B7-3ABC-9044-8507-9074F0D31521}" srcOrd="0" destOrd="0" parTransId="{F4AF6EF7-8610-CB43-BD85-E0E4A4813596}" sibTransId="{DF3301D8-9BA5-954B-83DA-459083944800}"/>
    <dgm:cxn modelId="{10A06987-FEF7-734A-AA1F-DF1A7201366A}" type="presOf" srcId="{7E7D473B-8FB0-734D-B7B4-BF187EABB719}" destId="{8175F706-8163-4245-8921-AF499C707C1B}" srcOrd="0" destOrd="0" presId="urn:microsoft.com/office/officeart/2005/8/layout/vList2"/>
    <dgm:cxn modelId="{9149008C-373E-6D40-B098-178AFA32B4F0}" srcId="{BE299EE4-6574-5043-9410-ECBAEF8F3D90}" destId="{D569A609-35D2-EE44-8CA9-5D01EEDB69CE}" srcOrd="4" destOrd="0" parTransId="{2F5763B3-026B-0D42-9F1F-FF8C9398B9CD}" sibTransId="{C9682D59-F683-0340-86BD-06A6B3789764}"/>
    <dgm:cxn modelId="{01802EA2-909C-3C4C-8585-1E02F3639F3C}" type="presOf" srcId="{983C2B42-6ADD-AA4F-B5F4-3864EE236562}" destId="{C8ADAA75-6257-9E49-B724-698392F22E80}" srcOrd="0" destOrd="0" presId="urn:microsoft.com/office/officeart/2005/8/layout/vList2"/>
    <dgm:cxn modelId="{E05EB5AF-7CC6-DA4A-BBC6-7A2C8DEDA646}" srcId="{1C78B50B-8927-1F4E-9CC0-ACFB664A10FC}" destId="{1EBC260B-CE48-1644-9271-C6FE7AEA4962}" srcOrd="4" destOrd="0" parTransId="{9AC67054-8F6A-FA41-AF1A-1643E4B8C700}" sibTransId="{1E126767-313B-984A-B362-E9E66F333CB2}"/>
    <dgm:cxn modelId="{1B639AB3-A840-3548-88E4-D3418B1A527F}" srcId="{BE299EE4-6574-5043-9410-ECBAEF8F3D90}" destId="{6DE695F4-C2D1-BA48-8A36-14821FEA6826}" srcOrd="1" destOrd="0" parTransId="{6DDEC52D-2811-E342-811B-D5A7B09ABA18}" sibTransId="{549B3D39-2D89-304A-9114-B8535B07DB76}"/>
    <dgm:cxn modelId="{93DCF0B3-1560-A540-93FB-3ADAFD7FE60B}" srcId="{1C78B50B-8927-1F4E-9CC0-ACFB664A10FC}" destId="{CB92418F-C92D-2A48-B2CD-056A3212AECA}" srcOrd="2" destOrd="0" parTransId="{C2AC2F60-599A-5649-8410-F24D156BE288}" sibTransId="{00BDAAB4-AF8A-2949-9940-CB1A16D60378}"/>
    <dgm:cxn modelId="{E49683B5-E9C3-B84D-B44D-DD951FAFD98C}" srcId="{1C78B50B-8927-1F4E-9CC0-ACFB664A10FC}" destId="{84C9E6A8-3B93-4948-BBDB-362598C46E59}" srcOrd="1" destOrd="0" parTransId="{5791861E-0C27-A54C-950D-84E69B06630B}" sibTransId="{CDD7097E-5BC0-8B45-91EF-C28E3EC89FB8}"/>
    <dgm:cxn modelId="{1E79F5B9-42D8-7446-B220-C0C702009A62}" type="presOf" srcId="{952B6546-9B35-F244-AABE-B6CCA96A6BAD}" destId="{CEF20A83-A3C9-044F-9B87-922C3B0B6C55}" srcOrd="0" destOrd="0" presId="urn:microsoft.com/office/officeart/2005/8/layout/vList2"/>
    <dgm:cxn modelId="{610FFBBF-9E98-B040-8C65-AC49DE76B91D}" type="presOf" srcId="{A515C850-840E-FB43-AC6F-79F5C2C570A4}" destId="{5DF57348-80FC-5C48-BF59-9F43C9A42A2B}" srcOrd="0" destOrd="0" presId="urn:microsoft.com/office/officeart/2005/8/layout/vList2"/>
    <dgm:cxn modelId="{DFE1DCC2-C17F-0C47-839F-7838B492F354}" type="presOf" srcId="{BE299EE4-6574-5043-9410-ECBAEF8F3D90}" destId="{9BB17414-E5BA-7A4C-A73E-4E57D8207F44}" srcOrd="0" destOrd="0" presId="urn:microsoft.com/office/officeart/2005/8/layout/vList2"/>
    <dgm:cxn modelId="{06B604D1-6295-3F4F-A1CF-24F4592E2410}" type="presOf" srcId="{CB92418F-C92D-2A48-B2CD-056A3212AECA}" destId="{C8ADAA75-6257-9E49-B724-698392F22E80}" srcOrd="0" destOrd="2" presId="urn:microsoft.com/office/officeart/2005/8/layout/vList2"/>
    <dgm:cxn modelId="{718BAFD2-815E-964B-B86F-C8808247925B}" type="presOf" srcId="{84C9E6A8-3B93-4948-BBDB-362598C46E59}" destId="{C8ADAA75-6257-9E49-B724-698392F22E80}" srcOrd="0" destOrd="1" presId="urn:microsoft.com/office/officeart/2005/8/layout/vList2"/>
    <dgm:cxn modelId="{4A2656F4-8DD2-CF41-87F7-98532708F8CB}" type="presOf" srcId="{6545DB71-7D4D-0C42-91D2-26E5099F5E08}" destId="{C8ADAA75-6257-9E49-B724-698392F22E80}" srcOrd="0" destOrd="3" presId="urn:microsoft.com/office/officeart/2005/8/layout/vList2"/>
    <dgm:cxn modelId="{D340421E-9425-8C4A-8686-87D648491233}" type="presParOf" srcId="{9BB17414-E5BA-7A4C-A73E-4E57D8207F44}" destId="{6E98FFE4-DCE3-134B-AE06-F076E4C896EA}" srcOrd="0" destOrd="0" presId="urn:microsoft.com/office/officeart/2005/8/layout/vList2"/>
    <dgm:cxn modelId="{710282D2-523B-D74E-9AD3-934A71CC0156}" type="presParOf" srcId="{9BB17414-E5BA-7A4C-A73E-4E57D8207F44}" destId="{C8ADAA75-6257-9E49-B724-698392F22E80}" srcOrd="1" destOrd="0" presId="urn:microsoft.com/office/officeart/2005/8/layout/vList2"/>
    <dgm:cxn modelId="{FF930C12-9419-8C46-A762-049C18637B8C}" type="presParOf" srcId="{9BB17414-E5BA-7A4C-A73E-4E57D8207F44}" destId="{E8EA8F21-7580-5F4D-9F49-CA63C9273809}" srcOrd="2" destOrd="0" presId="urn:microsoft.com/office/officeart/2005/8/layout/vList2"/>
    <dgm:cxn modelId="{56724342-0BAE-FC45-901D-9B8492DD01D1}" type="presParOf" srcId="{9BB17414-E5BA-7A4C-A73E-4E57D8207F44}" destId="{45C4F6D3-C194-1343-A5C1-A498934E3C91}" srcOrd="3" destOrd="0" presId="urn:microsoft.com/office/officeart/2005/8/layout/vList2"/>
    <dgm:cxn modelId="{0AD27662-A84C-BF4B-B762-EE8C745FEB4F}" type="presParOf" srcId="{9BB17414-E5BA-7A4C-A73E-4E57D8207F44}" destId="{5DF57348-80FC-5C48-BF59-9F43C9A42A2B}" srcOrd="4" destOrd="0" presId="urn:microsoft.com/office/officeart/2005/8/layout/vList2"/>
    <dgm:cxn modelId="{AA13F079-37EE-8C4C-972F-D70BF48B42AD}" type="presParOf" srcId="{9BB17414-E5BA-7A4C-A73E-4E57D8207F44}" destId="{A639E89D-BA66-6C40-9ACB-ECE68C9C79F1}" srcOrd="5" destOrd="0" presId="urn:microsoft.com/office/officeart/2005/8/layout/vList2"/>
    <dgm:cxn modelId="{3783D03A-AD01-F446-8B2B-58E00464F9E2}" type="presParOf" srcId="{9BB17414-E5BA-7A4C-A73E-4E57D8207F44}" destId="{CEF20A83-A3C9-044F-9B87-922C3B0B6C55}" srcOrd="6" destOrd="0" presId="urn:microsoft.com/office/officeart/2005/8/layout/vList2"/>
    <dgm:cxn modelId="{3F9D14FC-DB9C-CA4E-AB4E-58CE38289C1A}" type="presParOf" srcId="{9BB17414-E5BA-7A4C-A73E-4E57D8207F44}" destId="{832DB1FC-5B4F-104D-8957-B766E098C04F}" srcOrd="7" destOrd="0" presId="urn:microsoft.com/office/officeart/2005/8/layout/vList2"/>
    <dgm:cxn modelId="{B8DF2CC3-D174-BB46-8129-BE84CC727DAD}" type="presParOf" srcId="{9BB17414-E5BA-7A4C-A73E-4E57D8207F44}" destId="{E3186D15-9E3B-CA4C-8E82-5D45573C0FD8}" srcOrd="8" destOrd="0" presId="urn:microsoft.com/office/officeart/2005/8/layout/vList2"/>
    <dgm:cxn modelId="{8B9C9B6C-48DC-6446-9D12-1E734500A495}" type="presParOf" srcId="{9BB17414-E5BA-7A4C-A73E-4E57D8207F44}" destId="{8175F706-8163-4245-8921-AF499C707C1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47CACA-2076-344B-8D1E-D08C54097885}"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fr-FR"/>
        </a:p>
      </dgm:t>
    </dgm:pt>
    <dgm:pt modelId="{82B7B97D-DC19-1843-AA95-FB5A9DC04270}">
      <dgm:prSet phldrT="[Texte]" custT="1"/>
      <dgm:spPr>
        <a:solidFill>
          <a:schemeClr val="accent5"/>
        </a:solidFill>
        <a:ln>
          <a:solidFill>
            <a:schemeClr val="accent1"/>
          </a:solidFill>
        </a:ln>
      </dgm:spPr>
      <dgm:t>
        <a:bodyPr/>
        <a:lstStyle/>
        <a:p>
          <a:r>
            <a:rPr lang="fr-FR" sz="2000" b="0" i="0" u="none" dirty="0">
              <a:latin typeface="Avenir Next Medium" panose="020B0503020202020204" pitchFamily="34" charset="0"/>
            </a:rPr>
            <a:t>Absence de schéma fixe</a:t>
          </a:r>
        </a:p>
      </dgm:t>
    </dgm:pt>
    <dgm:pt modelId="{98E8980A-9E11-6740-9142-B792C1F4B46A}" type="parTrans" cxnId="{23458664-05A5-A94D-89D8-3CB5FE26B6EC}">
      <dgm:prSet/>
      <dgm:spPr/>
      <dgm:t>
        <a:bodyPr/>
        <a:lstStyle/>
        <a:p>
          <a:endParaRPr lang="fr-FR"/>
        </a:p>
      </dgm:t>
    </dgm:pt>
    <dgm:pt modelId="{64ED2D98-97D4-8C4B-B723-FEADFC4434FA}" type="sibTrans" cxnId="{23458664-05A5-A94D-89D8-3CB5FE26B6EC}">
      <dgm:prSet/>
      <dgm:spPr/>
      <dgm:t>
        <a:bodyPr/>
        <a:lstStyle/>
        <a:p>
          <a:endParaRPr lang="fr-FR"/>
        </a:p>
      </dgm:t>
    </dgm:pt>
    <dgm:pt modelId="{B8EFB992-6F07-7C43-89F0-F5901F581805}">
      <dgm:prSet phldrT="[Texte]" custT="1"/>
      <dgm:spPr/>
      <dgm:t>
        <a:bodyPr/>
        <a:lstStyle/>
        <a:p>
          <a:pPr>
            <a:buNone/>
          </a:pPr>
          <a:r>
            <a:rPr lang="fr-FR" sz="1400" dirty="0">
              <a:latin typeface="Optima" panose="02000503060000020004" pitchFamily="2" charset="0"/>
            </a:rPr>
            <a:t>Les bases de données non relationnelles ne nécessitent pas de structure prédéfinie pour les données, permettant ainsi une grande flexibilité dans le stockage.</a:t>
          </a:r>
          <a:endParaRPr lang="fr-FR" sz="1400" dirty="0"/>
        </a:p>
      </dgm:t>
    </dgm:pt>
    <dgm:pt modelId="{0BF2199B-782D-8246-B634-24F56EF0E2AF}" type="parTrans" cxnId="{E0E9BA5A-A034-9541-8110-02BE108D3FD9}">
      <dgm:prSet/>
      <dgm:spPr/>
      <dgm:t>
        <a:bodyPr/>
        <a:lstStyle/>
        <a:p>
          <a:endParaRPr lang="fr-FR"/>
        </a:p>
      </dgm:t>
    </dgm:pt>
    <dgm:pt modelId="{C93DCFEA-ADA1-9B47-A908-C7E31968480A}" type="sibTrans" cxnId="{E0E9BA5A-A034-9541-8110-02BE108D3FD9}">
      <dgm:prSet/>
      <dgm:spPr/>
      <dgm:t>
        <a:bodyPr/>
        <a:lstStyle/>
        <a:p>
          <a:endParaRPr lang="fr-FR"/>
        </a:p>
      </dgm:t>
    </dgm:pt>
    <dgm:pt modelId="{7DEFB6E5-6649-0647-9F1D-25CA887393DF}">
      <dgm:prSet phldrT="[Texte]" custT="1"/>
      <dgm:spPr>
        <a:solidFill>
          <a:schemeClr val="accent5"/>
        </a:solidFill>
        <a:ln>
          <a:solidFill>
            <a:schemeClr val="accent1"/>
          </a:solidFill>
        </a:ln>
      </dgm:spPr>
      <dgm:t>
        <a:bodyPr/>
        <a:lstStyle/>
        <a:p>
          <a:r>
            <a:rPr lang="fr-FR" sz="2000" b="0" i="0" u="none" dirty="0">
              <a:latin typeface="Avenir Next Medium" panose="020B0503020202020204" pitchFamily="34" charset="0"/>
            </a:rPr>
            <a:t>Scalabilité horizontale</a:t>
          </a:r>
        </a:p>
      </dgm:t>
    </dgm:pt>
    <dgm:pt modelId="{EBEE2F7D-15B3-FC48-A869-D8D86A5D9A49}" type="parTrans" cxnId="{E745A245-D5B0-1C4F-A9BA-DF1DAA3AB64D}">
      <dgm:prSet/>
      <dgm:spPr/>
      <dgm:t>
        <a:bodyPr/>
        <a:lstStyle/>
        <a:p>
          <a:endParaRPr lang="fr-FR"/>
        </a:p>
      </dgm:t>
    </dgm:pt>
    <dgm:pt modelId="{6C98CABF-443B-7F4C-83D0-B7F32401D319}" type="sibTrans" cxnId="{E745A245-D5B0-1C4F-A9BA-DF1DAA3AB64D}">
      <dgm:prSet/>
      <dgm:spPr/>
      <dgm:t>
        <a:bodyPr/>
        <a:lstStyle/>
        <a:p>
          <a:endParaRPr lang="fr-FR"/>
        </a:p>
      </dgm:t>
    </dgm:pt>
    <dgm:pt modelId="{A450E43F-73CA-E341-A542-36BBFA8FDAF0}">
      <dgm:prSet custT="1"/>
      <dgm:spPr/>
      <dgm:t>
        <a:bodyPr/>
        <a:lstStyle/>
        <a:p>
          <a:pPr>
            <a:buNone/>
          </a:pPr>
          <a:r>
            <a:rPr lang="fr-FR" sz="1400" dirty="0">
              <a:latin typeface="Optima" panose="02000503060000020004" pitchFamily="2" charset="0"/>
            </a:rPr>
            <a:t>Elles sont conçues pour être facilement évolutives en ajoutant plus de serveurs, ce qui est idéal pour les applications nécessitant une gestion de grandes quantités de données</a:t>
          </a:r>
          <a:endParaRPr lang="fr-FR" sz="1400" dirty="0"/>
        </a:p>
      </dgm:t>
    </dgm:pt>
    <dgm:pt modelId="{FAC3133B-4343-E748-A35D-CBD842A464F6}" type="parTrans" cxnId="{A8B1FEFC-2FE8-8348-B475-C8EFDB4C068D}">
      <dgm:prSet/>
      <dgm:spPr/>
      <dgm:t>
        <a:bodyPr/>
        <a:lstStyle/>
        <a:p>
          <a:endParaRPr lang="fr-FR"/>
        </a:p>
      </dgm:t>
    </dgm:pt>
    <dgm:pt modelId="{212AFD29-14A5-D14A-9F1D-E5704EA857F7}" type="sibTrans" cxnId="{A8B1FEFC-2FE8-8348-B475-C8EFDB4C068D}">
      <dgm:prSet/>
      <dgm:spPr/>
      <dgm:t>
        <a:bodyPr/>
        <a:lstStyle/>
        <a:p>
          <a:endParaRPr lang="fr-FR"/>
        </a:p>
      </dgm:t>
    </dgm:pt>
    <dgm:pt modelId="{D0BF8E11-1C1E-814C-BA68-E12227695EF6}">
      <dgm:prSet custT="1"/>
      <dgm:spPr>
        <a:solidFill>
          <a:schemeClr val="accent5"/>
        </a:solidFill>
        <a:ln>
          <a:solidFill>
            <a:schemeClr val="accent1"/>
          </a:solidFill>
        </a:ln>
      </dgm:spPr>
      <dgm:t>
        <a:bodyPr/>
        <a:lstStyle/>
        <a:p>
          <a:r>
            <a:rPr lang="fr-FR" sz="2000" b="0" i="0" u="none" dirty="0">
              <a:latin typeface="Avenir Next Medium" panose="020B0503020202020204" pitchFamily="34" charset="0"/>
            </a:rPr>
            <a:t>Performance optimisée </a:t>
          </a:r>
        </a:p>
      </dgm:t>
    </dgm:pt>
    <dgm:pt modelId="{EF7296CF-23F0-F741-8DD9-D2090360E1F5}" type="parTrans" cxnId="{D1B990D7-6D30-024F-98B5-971A2E6FFD2E}">
      <dgm:prSet/>
      <dgm:spPr/>
      <dgm:t>
        <a:bodyPr/>
        <a:lstStyle/>
        <a:p>
          <a:endParaRPr lang="fr-FR"/>
        </a:p>
      </dgm:t>
    </dgm:pt>
    <dgm:pt modelId="{FF3B636B-65D2-8C45-893F-C542E0200410}" type="sibTrans" cxnId="{D1B990D7-6D30-024F-98B5-971A2E6FFD2E}">
      <dgm:prSet/>
      <dgm:spPr/>
      <dgm:t>
        <a:bodyPr/>
        <a:lstStyle/>
        <a:p>
          <a:endParaRPr lang="fr-FR"/>
        </a:p>
      </dgm:t>
    </dgm:pt>
    <dgm:pt modelId="{DBFB07F2-E2E7-1E4D-BBB4-421E9AC32CA3}">
      <dgm:prSet custT="1"/>
      <dgm:spPr/>
      <dgm:t>
        <a:bodyPr/>
        <a:lstStyle/>
        <a:p>
          <a:pPr>
            <a:buNone/>
          </a:pPr>
          <a:r>
            <a:rPr lang="fr-FR" sz="1400" b="0" i="0" dirty="0">
              <a:latin typeface="Optima" panose="02000503060000020004" pitchFamily="2" charset="0"/>
            </a:rPr>
            <a:t>Contrairement aux bases relationnelles qui garantissent la cohérence immédiate (ACID), les bases NoSQL adoptent souvent des modèles de cohérence éventuelle pour améliorer la disponibilité et la partitionnement des données</a:t>
          </a:r>
          <a:endParaRPr lang="fr-FR" sz="1400" dirty="0">
            <a:latin typeface="Optima" panose="02000503060000020004" pitchFamily="2" charset="0"/>
          </a:endParaRPr>
        </a:p>
      </dgm:t>
    </dgm:pt>
    <dgm:pt modelId="{95EA1503-7266-3943-9529-522E574F6890}" type="parTrans" cxnId="{0BC0CFDA-CA7C-6F4A-B797-5D01B85DBE7D}">
      <dgm:prSet/>
      <dgm:spPr/>
      <dgm:t>
        <a:bodyPr/>
        <a:lstStyle/>
        <a:p>
          <a:endParaRPr lang="fr-FR"/>
        </a:p>
      </dgm:t>
    </dgm:pt>
    <dgm:pt modelId="{3457260F-E06A-6246-A7E9-05565ABD277D}" type="sibTrans" cxnId="{0BC0CFDA-CA7C-6F4A-B797-5D01B85DBE7D}">
      <dgm:prSet/>
      <dgm:spPr/>
      <dgm:t>
        <a:bodyPr/>
        <a:lstStyle/>
        <a:p>
          <a:endParaRPr lang="fr-FR"/>
        </a:p>
      </dgm:t>
    </dgm:pt>
    <dgm:pt modelId="{9C1460CF-5982-1548-BFE2-12C0372634D0}">
      <dgm:prSet custT="1"/>
      <dgm:spPr/>
      <dgm:t>
        <a:bodyPr/>
        <a:lstStyle/>
        <a:p>
          <a:pPr>
            <a:buNone/>
          </a:pPr>
          <a:r>
            <a:rPr lang="fr-FR" sz="1400" dirty="0">
              <a:latin typeface="Optima" panose="02000503060000020004" pitchFamily="2" charset="0"/>
            </a:rPr>
            <a:t>Elles offrent souvent des performances supérieures pour des opérations spécifiques, comme les lectures et écritures rapides sur des ensembles de données massifs</a:t>
          </a:r>
          <a:endParaRPr lang="fr-FR" sz="1400" dirty="0"/>
        </a:p>
      </dgm:t>
    </dgm:pt>
    <dgm:pt modelId="{7A3B46BC-A10A-0A40-A201-8AB7678D4B93}" type="sibTrans" cxnId="{E1BD9E25-9F3B-FA45-A49D-1FEAD7A552B9}">
      <dgm:prSet/>
      <dgm:spPr/>
      <dgm:t>
        <a:bodyPr/>
        <a:lstStyle/>
        <a:p>
          <a:endParaRPr lang="fr-FR"/>
        </a:p>
      </dgm:t>
    </dgm:pt>
    <dgm:pt modelId="{9004FF0F-2AFE-C843-9C5A-08D1CB7B8156}" type="parTrans" cxnId="{E1BD9E25-9F3B-FA45-A49D-1FEAD7A552B9}">
      <dgm:prSet/>
      <dgm:spPr/>
      <dgm:t>
        <a:bodyPr/>
        <a:lstStyle/>
        <a:p>
          <a:endParaRPr lang="fr-FR"/>
        </a:p>
      </dgm:t>
    </dgm:pt>
    <dgm:pt modelId="{1B4AEF29-66A2-FD47-937A-1017D6D4205C}">
      <dgm:prSet custT="1"/>
      <dgm:spPr>
        <a:solidFill>
          <a:schemeClr val="accent5"/>
        </a:solidFill>
        <a:ln>
          <a:solidFill>
            <a:schemeClr val="accent1"/>
          </a:solidFill>
        </a:ln>
      </dgm:spPr>
      <dgm:t>
        <a:bodyPr/>
        <a:lstStyle/>
        <a:p>
          <a:r>
            <a:rPr lang="fr-FR" sz="2000" b="0" i="0" dirty="0">
              <a:latin typeface="Avenir Next Medium" panose="020B0503020202020204" pitchFamily="34" charset="0"/>
            </a:rPr>
            <a:t>Modèles de cohérence variés</a:t>
          </a:r>
        </a:p>
      </dgm:t>
    </dgm:pt>
    <dgm:pt modelId="{7466E4D4-F4A1-FA4D-A2ED-FDD619B9AC46}" type="sibTrans" cxnId="{5C0C6373-5938-FD49-922B-B38F8927858A}">
      <dgm:prSet/>
      <dgm:spPr/>
      <dgm:t>
        <a:bodyPr/>
        <a:lstStyle/>
        <a:p>
          <a:endParaRPr lang="fr-FR"/>
        </a:p>
      </dgm:t>
    </dgm:pt>
    <dgm:pt modelId="{9F67A807-5105-E144-BFA0-884B79F56225}" type="parTrans" cxnId="{5C0C6373-5938-FD49-922B-B38F8927858A}">
      <dgm:prSet/>
      <dgm:spPr/>
      <dgm:t>
        <a:bodyPr/>
        <a:lstStyle/>
        <a:p>
          <a:endParaRPr lang="fr-FR"/>
        </a:p>
      </dgm:t>
    </dgm:pt>
    <dgm:pt modelId="{B69A0EAE-0C8E-B84C-95EB-C5719190B5E4}" type="pres">
      <dgm:prSet presAssocID="{0047CACA-2076-344B-8D1E-D08C54097885}" presName="linear" presStyleCnt="0">
        <dgm:presLayoutVars>
          <dgm:dir/>
          <dgm:animLvl val="lvl"/>
          <dgm:resizeHandles val="exact"/>
        </dgm:presLayoutVars>
      </dgm:prSet>
      <dgm:spPr/>
    </dgm:pt>
    <dgm:pt modelId="{584F4010-C74D-294D-92BF-06886014F971}" type="pres">
      <dgm:prSet presAssocID="{82B7B97D-DC19-1843-AA95-FB5A9DC04270}" presName="parentLin" presStyleCnt="0"/>
      <dgm:spPr/>
    </dgm:pt>
    <dgm:pt modelId="{80E1A429-8E08-CD4B-A0A7-706FB17E8E76}" type="pres">
      <dgm:prSet presAssocID="{82B7B97D-DC19-1843-AA95-FB5A9DC04270}" presName="parentLeftMargin" presStyleLbl="node1" presStyleIdx="0" presStyleCnt="4"/>
      <dgm:spPr/>
    </dgm:pt>
    <dgm:pt modelId="{1D40891C-5FA5-0A4F-9B4D-7246D377BCEE}" type="pres">
      <dgm:prSet presAssocID="{82B7B97D-DC19-1843-AA95-FB5A9DC04270}" presName="parentText" presStyleLbl="node1" presStyleIdx="0" presStyleCnt="4">
        <dgm:presLayoutVars>
          <dgm:chMax val="0"/>
          <dgm:bulletEnabled val="1"/>
        </dgm:presLayoutVars>
      </dgm:prSet>
      <dgm:spPr/>
    </dgm:pt>
    <dgm:pt modelId="{2E637E59-0501-8741-BC3E-B26EEB549E5B}" type="pres">
      <dgm:prSet presAssocID="{82B7B97D-DC19-1843-AA95-FB5A9DC04270}" presName="negativeSpace" presStyleCnt="0"/>
      <dgm:spPr/>
    </dgm:pt>
    <dgm:pt modelId="{97136C08-6640-094A-9179-C73944F2BA7E}" type="pres">
      <dgm:prSet presAssocID="{82B7B97D-DC19-1843-AA95-FB5A9DC04270}" presName="childText" presStyleLbl="conFgAcc1" presStyleIdx="0" presStyleCnt="4">
        <dgm:presLayoutVars>
          <dgm:bulletEnabled val="1"/>
        </dgm:presLayoutVars>
      </dgm:prSet>
      <dgm:spPr/>
    </dgm:pt>
    <dgm:pt modelId="{3B06D1F0-A931-344B-9355-38DF0C2C9226}" type="pres">
      <dgm:prSet presAssocID="{64ED2D98-97D4-8C4B-B723-FEADFC4434FA}" presName="spaceBetweenRectangles" presStyleCnt="0"/>
      <dgm:spPr/>
    </dgm:pt>
    <dgm:pt modelId="{7D245EE8-F417-EC40-BB65-C6822475684A}" type="pres">
      <dgm:prSet presAssocID="{7DEFB6E5-6649-0647-9F1D-25CA887393DF}" presName="parentLin" presStyleCnt="0"/>
      <dgm:spPr/>
    </dgm:pt>
    <dgm:pt modelId="{B8F75F1B-BB9B-C648-BCE0-CC52486637CD}" type="pres">
      <dgm:prSet presAssocID="{7DEFB6E5-6649-0647-9F1D-25CA887393DF}" presName="parentLeftMargin" presStyleLbl="node1" presStyleIdx="0" presStyleCnt="4"/>
      <dgm:spPr/>
    </dgm:pt>
    <dgm:pt modelId="{59287422-BD5B-4041-A73C-CC1BED9F7CFA}" type="pres">
      <dgm:prSet presAssocID="{7DEFB6E5-6649-0647-9F1D-25CA887393DF}" presName="parentText" presStyleLbl="node1" presStyleIdx="1" presStyleCnt="4">
        <dgm:presLayoutVars>
          <dgm:chMax val="0"/>
          <dgm:bulletEnabled val="1"/>
        </dgm:presLayoutVars>
      </dgm:prSet>
      <dgm:spPr/>
    </dgm:pt>
    <dgm:pt modelId="{19CB7F47-9689-F248-8DE9-B71C2BDD8073}" type="pres">
      <dgm:prSet presAssocID="{7DEFB6E5-6649-0647-9F1D-25CA887393DF}" presName="negativeSpace" presStyleCnt="0"/>
      <dgm:spPr/>
    </dgm:pt>
    <dgm:pt modelId="{81F35B68-1BEE-374D-98D4-0A6E02DD199F}" type="pres">
      <dgm:prSet presAssocID="{7DEFB6E5-6649-0647-9F1D-25CA887393DF}" presName="childText" presStyleLbl="conFgAcc1" presStyleIdx="1" presStyleCnt="4">
        <dgm:presLayoutVars>
          <dgm:bulletEnabled val="1"/>
        </dgm:presLayoutVars>
      </dgm:prSet>
      <dgm:spPr/>
    </dgm:pt>
    <dgm:pt modelId="{37DAAC43-D85E-DF40-AE2A-0F8F66891C2D}" type="pres">
      <dgm:prSet presAssocID="{6C98CABF-443B-7F4C-83D0-B7F32401D319}" presName="spaceBetweenRectangles" presStyleCnt="0"/>
      <dgm:spPr/>
    </dgm:pt>
    <dgm:pt modelId="{E5381029-3DFA-8F47-BB93-F82218A5D1E2}" type="pres">
      <dgm:prSet presAssocID="{D0BF8E11-1C1E-814C-BA68-E12227695EF6}" presName="parentLin" presStyleCnt="0"/>
      <dgm:spPr/>
    </dgm:pt>
    <dgm:pt modelId="{5966AA2F-EFDB-8D4A-972E-55DA836B7EFF}" type="pres">
      <dgm:prSet presAssocID="{D0BF8E11-1C1E-814C-BA68-E12227695EF6}" presName="parentLeftMargin" presStyleLbl="node1" presStyleIdx="1" presStyleCnt="4"/>
      <dgm:spPr/>
    </dgm:pt>
    <dgm:pt modelId="{4AA1AAFE-A0D2-9346-BD6F-3F1C79D07702}" type="pres">
      <dgm:prSet presAssocID="{D0BF8E11-1C1E-814C-BA68-E12227695EF6}" presName="parentText" presStyleLbl="node1" presStyleIdx="2" presStyleCnt="4">
        <dgm:presLayoutVars>
          <dgm:chMax val="0"/>
          <dgm:bulletEnabled val="1"/>
        </dgm:presLayoutVars>
      </dgm:prSet>
      <dgm:spPr/>
    </dgm:pt>
    <dgm:pt modelId="{52A577A9-1E29-2D40-9330-EAFA9BAC846A}" type="pres">
      <dgm:prSet presAssocID="{D0BF8E11-1C1E-814C-BA68-E12227695EF6}" presName="negativeSpace" presStyleCnt="0"/>
      <dgm:spPr/>
    </dgm:pt>
    <dgm:pt modelId="{617557E6-77E2-344A-9FD5-0635C8AA55A1}" type="pres">
      <dgm:prSet presAssocID="{D0BF8E11-1C1E-814C-BA68-E12227695EF6}" presName="childText" presStyleLbl="conFgAcc1" presStyleIdx="2" presStyleCnt="4">
        <dgm:presLayoutVars>
          <dgm:bulletEnabled val="1"/>
        </dgm:presLayoutVars>
      </dgm:prSet>
      <dgm:spPr/>
    </dgm:pt>
    <dgm:pt modelId="{70740489-44E0-964B-A579-807F4ADD017A}" type="pres">
      <dgm:prSet presAssocID="{FF3B636B-65D2-8C45-893F-C542E0200410}" presName="spaceBetweenRectangles" presStyleCnt="0"/>
      <dgm:spPr/>
    </dgm:pt>
    <dgm:pt modelId="{BB6DA939-2BB8-C344-81E9-336DAAAC6344}" type="pres">
      <dgm:prSet presAssocID="{1B4AEF29-66A2-FD47-937A-1017D6D4205C}" presName="parentLin" presStyleCnt="0"/>
      <dgm:spPr/>
    </dgm:pt>
    <dgm:pt modelId="{86FA1505-7F36-9140-A6D6-983C12520A21}" type="pres">
      <dgm:prSet presAssocID="{1B4AEF29-66A2-FD47-937A-1017D6D4205C}" presName="parentLeftMargin" presStyleLbl="node1" presStyleIdx="2" presStyleCnt="4"/>
      <dgm:spPr/>
    </dgm:pt>
    <dgm:pt modelId="{C6A4DCD3-7761-A64B-91A2-811F9948C287}" type="pres">
      <dgm:prSet presAssocID="{1B4AEF29-66A2-FD47-937A-1017D6D4205C}" presName="parentText" presStyleLbl="node1" presStyleIdx="3" presStyleCnt="4">
        <dgm:presLayoutVars>
          <dgm:chMax val="0"/>
          <dgm:bulletEnabled val="1"/>
        </dgm:presLayoutVars>
      </dgm:prSet>
      <dgm:spPr/>
    </dgm:pt>
    <dgm:pt modelId="{28575615-724B-AB4F-9567-338585172F6B}" type="pres">
      <dgm:prSet presAssocID="{1B4AEF29-66A2-FD47-937A-1017D6D4205C}" presName="negativeSpace" presStyleCnt="0"/>
      <dgm:spPr/>
    </dgm:pt>
    <dgm:pt modelId="{E11D3F2F-D3EF-2443-A2C5-484DDA47719B}" type="pres">
      <dgm:prSet presAssocID="{1B4AEF29-66A2-FD47-937A-1017D6D4205C}" presName="childText" presStyleLbl="conFgAcc1" presStyleIdx="3" presStyleCnt="4">
        <dgm:presLayoutVars>
          <dgm:bulletEnabled val="1"/>
        </dgm:presLayoutVars>
      </dgm:prSet>
      <dgm:spPr/>
    </dgm:pt>
  </dgm:ptLst>
  <dgm:cxnLst>
    <dgm:cxn modelId="{AEFE0401-9CF1-A343-9F08-41A3958DA5D0}" type="presOf" srcId="{82B7B97D-DC19-1843-AA95-FB5A9DC04270}" destId="{1D40891C-5FA5-0A4F-9B4D-7246D377BCEE}" srcOrd="1" destOrd="0" presId="urn:microsoft.com/office/officeart/2005/8/layout/list1"/>
    <dgm:cxn modelId="{CCA4A50D-B72B-614C-B381-838ECDEDD4B9}" type="presOf" srcId="{A450E43F-73CA-E341-A542-36BBFA8FDAF0}" destId="{81F35B68-1BEE-374D-98D4-0A6E02DD199F}" srcOrd="0" destOrd="0" presId="urn:microsoft.com/office/officeart/2005/8/layout/list1"/>
    <dgm:cxn modelId="{95E86A12-B458-5A4B-859F-9BE14DB4548E}" type="presOf" srcId="{DBFB07F2-E2E7-1E4D-BBB4-421E9AC32CA3}" destId="{E11D3F2F-D3EF-2443-A2C5-484DDA47719B}" srcOrd="0" destOrd="0" presId="urn:microsoft.com/office/officeart/2005/8/layout/list1"/>
    <dgm:cxn modelId="{4F614113-E319-6542-AC24-E14C23F64E69}" type="presOf" srcId="{7DEFB6E5-6649-0647-9F1D-25CA887393DF}" destId="{59287422-BD5B-4041-A73C-CC1BED9F7CFA}" srcOrd="1" destOrd="0" presId="urn:microsoft.com/office/officeart/2005/8/layout/list1"/>
    <dgm:cxn modelId="{E9364017-9811-6A47-801A-7EE1E3ABC109}" type="presOf" srcId="{D0BF8E11-1C1E-814C-BA68-E12227695EF6}" destId="{5966AA2F-EFDB-8D4A-972E-55DA836B7EFF}" srcOrd="0" destOrd="0" presId="urn:microsoft.com/office/officeart/2005/8/layout/list1"/>
    <dgm:cxn modelId="{9215AB20-B1B3-2547-B7A8-57AF62B7CB8F}" type="presOf" srcId="{9C1460CF-5982-1548-BFE2-12C0372634D0}" destId="{617557E6-77E2-344A-9FD5-0635C8AA55A1}" srcOrd="0" destOrd="0" presId="urn:microsoft.com/office/officeart/2005/8/layout/list1"/>
    <dgm:cxn modelId="{E1BD9E25-9F3B-FA45-A49D-1FEAD7A552B9}" srcId="{D0BF8E11-1C1E-814C-BA68-E12227695EF6}" destId="{9C1460CF-5982-1548-BFE2-12C0372634D0}" srcOrd="0" destOrd="0" parTransId="{9004FF0F-2AFE-C843-9C5A-08D1CB7B8156}" sibTransId="{7A3B46BC-A10A-0A40-A201-8AB7678D4B93}"/>
    <dgm:cxn modelId="{10DE6F38-D37E-1149-AD64-83EE80F06185}" type="presOf" srcId="{0047CACA-2076-344B-8D1E-D08C54097885}" destId="{B69A0EAE-0C8E-B84C-95EB-C5719190B5E4}" srcOrd="0" destOrd="0" presId="urn:microsoft.com/office/officeart/2005/8/layout/list1"/>
    <dgm:cxn modelId="{E745A245-D5B0-1C4F-A9BA-DF1DAA3AB64D}" srcId="{0047CACA-2076-344B-8D1E-D08C54097885}" destId="{7DEFB6E5-6649-0647-9F1D-25CA887393DF}" srcOrd="1" destOrd="0" parTransId="{EBEE2F7D-15B3-FC48-A869-D8D86A5D9A49}" sibTransId="{6C98CABF-443B-7F4C-83D0-B7F32401D319}"/>
    <dgm:cxn modelId="{92C5B64C-56F2-C040-A2D0-810F8CDEBC91}" type="presOf" srcId="{7DEFB6E5-6649-0647-9F1D-25CA887393DF}" destId="{B8F75F1B-BB9B-C648-BCE0-CC52486637CD}" srcOrd="0" destOrd="0" presId="urn:microsoft.com/office/officeart/2005/8/layout/list1"/>
    <dgm:cxn modelId="{E0E9BA5A-A034-9541-8110-02BE108D3FD9}" srcId="{82B7B97D-DC19-1843-AA95-FB5A9DC04270}" destId="{B8EFB992-6F07-7C43-89F0-F5901F581805}" srcOrd="0" destOrd="0" parTransId="{0BF2199B-782D-8246-B634-24F56EF0E2AF}" sibTransId="{C93DCFEA-ADA1-9B47-A908-C7E31968480A}"/>
    <dgm:cxn modelId="{23458664-05A5-A94D-89D8-3CB5FE26B6EC}" srcId="{0047CACA-2076-344B-8D1E-D08C54097885}" destId="{82B7B97D-DC19-1843-AA95-FB5A9DC04270}" srcOrd="0" destOrd="0" parTransId="{98E8980A-9E11-6740-9142-B792C1F4B46A}" sibTransId="{64ED2D98-97D4-8C4B-B723-FEADFC4434FA}"/>
    <dgm:cxn modelId="{E46F666A-76A0-0D46-B533-C1F03D348911}" type="presOf" srcId="{1B4AEF29-66A2-FD47-937A-1017D6D4205C}" destId="{86FA1505-7F36-9140-A6D6-983C12520A21}" srcOrd="0" destOrd="0" presId="urn:microsoft.com/office/officeart/2005/8/layout/list1"/>
    <dgm:cxn modelId="{5C0C6373-5938-FD49-922B-B38F8927858A}" srcId="{0047CACA-2076-344B-8D1E-D08C54097885}" destId="{1B4AEF29-66A2-FD47-937A-1017D6D4205C}" srcOrd="3" destOrd="0" parTransId="{9F67A807-5105-E144-BFA0-884B79F56225}" sibTransId="{7466E4D4-F4A1-FA4D-A2ED-FDD619B9AC46}"/>
    <dgm:cxn modelId="{A332D380-FF16-8A4C-B33B-58BBF4DDBC8D}" type="presOf" srcId="{D0BF8E11-1C1E-814C-BA68-E12227695EF6}" destId="{4AA1AAFE-A0D2-9346-BD6F-3F1C79D07702}" srcOrd="1" destOrd="0" presId="urn:microsoft.com/office/officeart/2005/8/layout/list1"/>
    <dgm:cxn modelId="{28EF0092-808D-704F-ABE0-4CA8DA326609}" type="presOf" srcId="{82B7B97D-DC19-1843-AA95-FB5A9DC04270}" destId="{80E1A429-8E08-CD4B-A0A7-706FB17E8E76}" srcOrd="0" destOrd="0" presId="urn:microsoft.com/office/officeart/2005/8/layout/list1"/>
    <dgm:cxn modelId="{35FF4793-2EFC-1E49-A781-7D995F6DB3BA}" type="presOf" srcId="{1B4AEF29-66A2-FD47-937A-1017D6D4205C}" destId="{C6A4DCD3-7761-A64B-91A2-811F9948C287}" srcOrd="1" destOrd="0" presId="urn:microsoft.com/office/officeart/2005/8/layout/list1"/>
    <dgm:cxn modelId="{B9E5F2B8-AC87-FC44-902D-4B7BD659F5C7}" type="presOf" srcId="{B8EFB992-6F07-7C43-89F0-F5901F581805}" destId="{97136C08-6640-094A-9179-C73944F2BA7E}" srcOrd="0" destOrd="0" presId="urn:microsoft.com/office/officeart/2005/8/layout/list1"/>
    <dgm:cxn modelId="{D1B990D7-6D30-024F-98B5-971A2E6FFD2E}" srcId="{0047CACA-2076-344B-8D1E-D08C54097885}" destId="{D0BF8E11-1C1E-814C-BA68-E12227695EF6}" srcOrd="2" destOrd="0" parTransId="{EF7296CF-23F0-F741-8DD9-D2090360E1F5}" sibTransId="{FF3B636B-65D2-8C45-893F-C542E0200410}"/>
    <dgm:cxn modelId="{0BC0CFDA-CA7C-6F4A-B797-5D01B85DBE7D}" srcId="{1B4AEF29-66A2-FD47-937A-1017D6D4205C}" destId="{DBFB07F2-E2E7-1E4D-BBB4-421E9AC32CA3}" srcOrd="0" destOrd="0" parTransId="{95EA1503-7266-3943-9529-522E574F6890}" sibTransId="{3457260F-E06A-6246-A7E9-05565ABD277D}"/>
    <dgm:cxn modelId="{A8B1FEFC-2FE8-8348-B475-C8EFDB4C068D}" srcId="{7DEFB6E5-6649-0647-9F1D-25CA887393DF}" destId="{A450E43F-73CA-E341-A542-36BBFA8FDAF0}" srcOrd="0" destOrd="0" parTransId="{FAC3133B-4343-E748-A35D-CBD842A464F6}" sibTransId="{212AFD29-14A5-D14A-9F1D-E5704EA857F7}"/>
    <dgm:cxn modelId="{39002965-01DA-7043-AB00-6E748E03BAFB}" type="presParOf" srcId="{B69A0EAE-0C8E-B84C-95EB-C5719190B5E4}" destId="{584F4010-C74D-294D-92BF-06886014F971}" srcOrd="0" destOrd="0" presId="urn:microsoft.com/office/officeart/2005/8/layout/list1"/>
    <dgm:cxn modelId="{DF482573-E8BE-1F47-A6D1-152E9F221420}" type="presParOf" srcId="{584F4010-C74D-294D-92BF-06886014F971}" destId="{80E1A429-8E08-CD4B-A0A7-706FB17E8E76}" srcOrd="0" destOrd="0" presId="urn:microsoft.com/office/officeart/2005/8/layout/list1"/>
    <dgm:cxn modelId="{B7F96FC2-5CCC-6146-B7C5-2096EF5BC777}" type="presParOf" srcId="{584F4010-C74D-294D-92BF-06886014F971}" destId="{1D40891C-5FA5-0A4F-9B4D-7246D377BCEE}" srcOrd="1" destOrd="0" presId="urn:microsoft.com/office/officeart/2005/8/layout/list1"/>
    <dgm:cxn modelId="{4F4C38D6-27B0-A84A-AA3E-1F2B6D9B7EB5}" type="presParOf" srcId="{B69A0EAE-0C8E-B84C-95EB-C5719190B5E4}" destId="{2E637E59-0501-8741-BC3E-B26EEB549E5B}" srcOrd="1" destOrd="0" presId="urn:microsoft.com/office/officeart/2005/8/layout/list1"/>
    <dgm:cxn modelId="{793B235B-51EB-F14A-A297-9A9EEDBB7056}" type="presParOf" srcId="{B69A0EAE-0C8E-B84C-95EB-C5719190B5E4}" destId="{97136C08-6640-094A-9179-C73944F2BA7E}" srcOrd="2" destOrd="0" presId="urn:microsoft.com/office/officeart/2005/8/layout/list1"/>
    <dgm:cxn modelId="{F9893383-CC00-6B4C-A849-AD52B0438EDA}" type="presParOf" srcId="{B69A0EAE-0C8E-B84C-95EB-C5719190B5E4}" destId="{3B06D1F0-A931-344B-9355-38DF0C2C9226}" srcOrd="3" destOrd="0" presId="urn:microsoft.com/office/officeart/2005/8/layout/list1"/>
    <dgm:cxn modelId="{7DB6287B-DBF1-EE48-9FEC-E2E7D1F2C15E}" type="presParOf" srcId="{B69A0EAE-0C8E-B84C-95EB-C5719190B5E4}" destId="{7D245EE8-F417-EC40-BB65-C6822475684A}" srcOrd="4" destOrd="0" presId="urn:microsoft.com/office/officeart/2005/8/layout/list1"/>
    <dgm:cxn modelId="{3DDF2352-ACE1-304C-B180-6DB34B1B79B0}" type="presParOf" srcId="{7D245EE8-F417-EC40-BB65-C6822475684A}" destId="{B8F75F1B-BB9B-C648-BCE0-CC52486637CD}" srcOrd="0" destOrd="0" presId="urn:microsoft.com/office/officeart/2005/8/layout/list1"/>
    <dgm:cxn modelId="{B148C15E-5277-D249-BAB0-F74F7A5D386D}" type="presParOf" srcId="{7D245EE8-F417-EC40-BB65-C6822475684A}" destId="{59287422-BD5B-4041-A73C-CC1BED9F7CFA}" srcOrd="1" destOrd="0" presId="urn:microsoft.com/office/officeart/2005/8/layout/list1"/>
    <dgm:cxn modelId="{FBA8F60F-4BBC-E94F-B4BA-006064C1F077}" type="presParOf" srcId="{B69A0EAE-0C8E-B84C-95EB-C5719190B5E4}" destId="{19CB7F47-9689-F248-8DE9-B71C2BDD8073}" srcOrd="5" destOrd="0" presId="urn:microsoft.com/office/officeart/2005/8/layout/list1"/>
    <dgm:cxn modelId="{D274731B-2BA8-9A46-8D2A-FE4B9A6378C8}" type="presParOf" srcId="{B69A0EAE-0C8E-B84C-95EB-C5719190B5E4}" destId="{81F35B68-1BEE-374D-98D4-0A6E02DD199F}" srcOrd="6" destOrd="0" presId="urn:microsoft.com/office/officeart/2005/8/layout/list1"/>
    <dgm:cxn modelId="{60B1F056-0190-E14E-85E0-E7029FCB1282}" type="presParOf" srcId="{B69A0EAE-0C8E-B84C-95EB-C5719190B5E4}" destId="{37DAAC43-D85E-DF40-AE2A-0F8F66891C2D}" srcOrd="7" destOrd="0" presId="urn:microsoft.com/office/officeart/2005/8/layout/list1"/>
    <dgm:cxn modelId="{ACB72007-6021-7643-8619-52B6669049F3}" type="presParOf" srcId="{B69A0EAE-0C8E-B84C-95EB-C5719190B5E4}" destId="{E5381029-3DFA-8F47-BB93-F82218A5D1E2}" srcOrd="8" destOrd="0" presId="urn:microsoft.com/office/officeart/2005/8/layout/list1"/>
    <dgm:cxn modelId="{5532FC55-F851-5A4A-9263-508883803AAD}" type="presParOf" srcId="{E5381029-3DFA-8F47-BB93-F82218A5D1E2}" destId="{5966AA2F-EFDB-8D4A-972E-55DA836B7EFF}" srcOrd="0" destOrd="0" presId="urn:microsoft.com/office/officeart/2005/8/layout/list1"/>
    <dgm:cxn modelId="{D69D4FAF-B81B-E440-8FE8-B7037289ED5E}" type="presParOf" srcId="{E5381029-3DFA-8F47-BB93-F82218A5D1E2}" destId="{4AA1AAFE-A0D2-9346-BD6F-3F1C79D07702}" srcOrd="1" destOrd="0" presId="urn:microsoft.com/office/officeart/2005/8/layout/list1"/>
    <dgm:cxn modelId="{68B42095-8C91-BC48-BBA3-9158BE5436A1}" type="presParOf" srcId="{B69A0EAE-0C8E-B84C-95EB-C5719190B5E4}" destId="{52A577A9-1E29-2D40-9330-EAFA9BAC846A}" srcOrd="9" destOrd="0" presId="urn:microsoft.com/office/officeart/2005/8/layout/list1"/>
    <dgm:cxn modelId="{CFA5CAF9-CA46-644F-A5D7-9DB3E463CC95}" type="presParOf" srcId="{B69A0EAE-0C8E-B84C-95EB-C5719190B5E4}" destId="{617557E6-77E2-344A-9FD5-0635C8AA55A1}" srcOrd="10" destOrd="0" presId="urn:microsoft.com/office/officeart/2005/8/layout/list1"/>
    <dgm:cxn modelId="{BC6F3FB8-BB8E-C24C-94C0-F205851B788A}" type="presParOf" srcId="{B69A0EAE-0C8E-B84C-95EB-C5719190B5E4}" destId="{70740489-44E0-964B-A579-807F4ADD017A}" srcOrd="11" destOrd="0" presId="urn:microsoft.com/office/officeart/2005/8/layout/list1"/>
    <dgm:cxn modelId="{49F9DD08-6326-4C40-A28B-5080723C28D2}" type="presParOf" srcId="{B69A0EAE-0C8E-B84C-95EB-C5719190B5E4}" destId="{BB6DA939-2BB8-C344-81E9-336DAAAC6344}" srcOrd="12" destOrd="0" presId="urn:microsoft.com/office/officeart/2005/8/layout/list1"/>
    <dgm:cxn modelId="{B0EAB009-915B-0C4C-A0A7-A8579D9B37C3}" type="presParOf" srcId="{BB6DA939-2BB8-C344-81E9-336DAAAC6344}" destId="{86FA1505-7F36-9140-A6D6-983C12520A21}" srcOrd="0" destOrd="0" presId="urn:microsoft.com/office/officeart/2005/8/layout/list1"/>
    <dgm:cxn modelId="{7044636B-076F-D446-8DB7-27B6EE9A243C}" type="presParOf" srcId="{BB6DA939-2BB8-C344-81E9-336DAAAC6344}" destId="{C6A4DCD3-7761-A64B-91A2-811F9948C287}" srcOrd="1" destOrd="0" presId="urn:microsoft.com/office/officeart/2005/8/layout/list1"/>
    <dgm:cxn modelId="{D9F62758-3D08-5B47-8CFC-4BDE71CC7C83}" type="presParOf" srcId="{B69A0EAE-0C8E-B84C-95EB-C5719190B5E4}" destId="{28575615-724B-AB4F-9567-338585172F6B}" srcOrd="13" destOrd="0" presId="urn:microsoft.com/office/officeart/2005/8/layout/list1"/>
    <dgm:cxn modelId="{E868DCC4-C45A-2F49-9608-5FD73FB9C971}" type="presParOf" srcId="{B69A0EAE-0C8E-B84C-95EB-C5719190B5E4}" destId="{E11D3F2F-D3EF-2443-A2C5-484DDA47719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D74F84-145A-8348-BFB8-6537B96B187E}"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fr-FR"/>
        </a:p>
      </dgm:t>
    </dgm:pt>
    <dgm:pt modelId="{E05EAECE-11C2-BE4A-A932-B4D6FA88310D}">
      <dgm:prSet phldrT="[Texte]"/>
      <dgm:spPr>
        <a:solidFill>
          <a:schemeClr val="accent5"/>
        </a:solidFill>
        <a:ln>
          <a:solidFill>
            <a:schemeClr val="accent1"/>
          </a:solidFill>
        </a:ln>
      </dgm:spPr>
      <dgm:t>
        <a:bodyPr/>
        <a:lstStyle/>
        <a:p>
          <a:r>
            <a:rPr lang="fr-FR" b="0" i="0" dirty="0"/>
            <a:t>Bases de données clé-valeur</a:t>
          </a:r>
          <a:endParaRPr lang="fr-FR" dirty="0"/>
        </a:p>
      </dgm:t>
    </dgm:pt>
    <dgm:pt modelId="{2830401D-BB68-8C4B-B5E9-407E296C87A2}" type="parTrans" cxnId="{66632D09-EBF3-C440-A25D-71AA2F3144D0}">
      <dgm:prSet/>
      <dgm:spPr/>
      <dgm:t>
        <a:bodyPr/>
        <a:lstStyle/>
        <a:p>
          <a:endParaRPr lang="fr-FR"/>
        </a:p>
      </dgm:t>
    </dgm:pt>
    <dgm:pt modelId="{172F7010-BF5C-AE49-A925-913218DF31C3}" type="sibTrans" cxnId="{66632D09-EBF3-C440-A25D-71AA2F3144D0}">
      <dgm:prSet/>
      <dgm:spPr/>
      <dgm:t>
        <a:bodyPr/>
        <a:lstStyle/>
        <a:p>
          <a:endParaRPr lang="fr-FR"/>
        </a:p>
      </dgm:t>
    </dgm:pt>
    <dgm:pt modelId="{96039F42-F566-D74B-8975-0FB52053C501}">
      <dgm:prSet phldrT="[Texte]"/>
      <dgm:spPr>
        <a:solidFill>
          <a:schemeClr val="tx1">
            <a:alpha val="90000"/>
          </a:schemeClr>
        </a:solidFill>
      </dgm:spPr>
      <dgm:t>
        <a:bodyPr/>
        <a:lstStyle/>
        <a:p>
          <a:pPr>
            <a:buFontTx/>
            <a:buNone/>
          </a:pPr>
          <a:r>
            <a:rPr lang="fr-FR" b="0" i="0" dirty="0"/>
            <a:t>Stockent les données sous forme de paires clé-valeur. Ce modèle est simple et efficace pour des cas d'utilisation où chaque valeur est unique à sa clé. Exemples : Redis, DynamoDB</a:t>
          </a:r>
          <a:endParaRPr lang="fr-FR" dirty="0"/>
        </a:p>
      </dgm:t>
    </dgm:pt>
    <dgm:pt modelId="{F460033F-CDEB-C941-9127-78B36F30F5F8}" type="parTrans" cxnId="{AC6F396B-B865-6C4E-9F10-6414608DCA8D}">
      <dgm:prSet/>
      <dgm:spPr/>
      <dgm:t>
        <a:bodyPr/>
        <a:lstStyle/>
        <a:p>
          <a:endParaRPr lang="fr-FR"/>
        </a:p>
      </dgm:t>
    </dgm:pt>
    <dgm:pt modelId="{73E89DDD-4B2A-0C48-AF39-A2AD5EF22B4A}" type="sibTrans" cxnId="{AC6F396B-B865-6C4E-9F10-6414608DCA8D}">
      <dgm:prSet/>
      <dgm:spPr/>
      <dgm:t>
        <a:bodyPr/>
        <a:lstStyle/>
        <a:p>
          <a:endParaRPr lang="fr-FR"/>
        </a:p>
      </dgm:t>
    </dgm:pt>
    <dgm:pt modelId="{6D8C804E-D424-B341-8745-940DD1D1DE90}">
      <dgm:prSet phldrT="[Texte]"/>
      <dgm:spPr>
        <a:solidFill>
          <a:schemeClr val="accent5"/>
        </a:solidFill>
        <a:ln>
          <a:solidFill>
            <a:schemeClr val="accent1"/>
          </a:solidFill>
        </a:ln>
      </dgm:spPr>
      <dgm:t>
        <a:bodyPr/>
        <a:lstStyle/>
        <a:p>
          <a:r>
            <a:rPr lang="fr-FR" b="0" i="0" dirty="0"/>
            <a:t>Bases de données orientées documents</a:t>
          </a:r>
          <a:endParaRPr lang="fr-FR" dirty="0"/>
        </a:p>
      </dgm:t>
    </dgm:pt>
    <dgm:pt modelId="{2F35A681-2F4F-6848-B4DC-AD31D0F00986}" type="parTrans" cxnId="{3E281063-CB98-9E49-ADA3-C04DAA4A8E8B}">
      <dgm:prSet/>
      <dgm:spPr/>
      <dgm:t>
        <a:bodyPr/>
        <a:lstStyle/>
        <a:p>
          <a:endParaRPr lang="fr-FR"/>
        </a:p>
      </dgm:t>
    </dgm:pt>
    <dgm:pt modelId="{DB0F492D-337B-5144-8C15-7177CB7827C9}" type="sibTrans" cxnId="{3E281063-CB98-9E49-ADA3-C04DAA4A8E8B}">
      <dgm:prSet/>
      <dgm:spPr/>
      <dgm:t>
        <a:bodyPr/>
        <a:lstStyle/>
        <a:p>
          <a:endParaRPr lang="fr-FR"/>
        </a:p>
      </dgm:t>
    </dgm:pt>
    <dgm:pt modelId="{364E193D-42FC-3A46-9C94-BD8FB1F5D1EC}">
      <dgm:prSet phldrT="[Texte]"/>
      <dgm:spPr>
        <a:solidFill>
          <a:schemeClr val="tx1">
            <a:alpha val="90000"/>
          </a:schemeClr>
        </a:solidFill>
      </dgm:spPr>
      <dgm:t>
        <a:bodyPr/>
        <a:lstStyle/>
        <a:p>
          <a:pPr>
            <a:buFontTx/>
            <a:buNone/>
          </a:pPr>
          <a:r>
            <a:rPr lang="fr-FR" b="0" i="0" dirty="0"/>
            <a:t>Les données sont stockées sous forme de documents (souvent en JSON ou XML), ce qui permet une structure semi-structurée. Exemples : MongoDB, CouchDB</a:t>
          </a:r>
          <a:endParaRPr lang="fr-FR" dirty="0"/>
        </a:p>
      </dgm:t>
    </dgm:pt>
    <dgm:pt modelId="{0136121E-1DB0-F94C-BB47-41E728BBD1E1}" type="parTrans" cxnId="{765570EC-7176-5B40-8FC4-4459865A1CA6}">
      <dgm:prSet/>
      <dgm:spPr/>
      <dgm:t>
        <a:bodyPr/>
        <a:lstStyle/>
        <a:p>
          <a:endParaRPr lang="fr-FR"/>
        </a:p>
      </dgm:t>
    </dgm:pt>
    <dgm:pt modelId="{53A25D0C-822A-584B-96BD-0A4062C4D748}" type="sibTrans" cxnId="{765570EC-7176-5B40-8FC4-4459865A1CA6}">
      <dgm:prSet/>
      <dgm:spPr/>
      <dgm:t>
        <a:bodyPr/>
        <a:lstStyle/>
        <a:p>
          <a:endParaRPr lang="fr-FR"/>
        </a:p>
      </dgm:t>
    </dgm:pt>
    <dgm:pt modelId="{2302328C-3FEE-4F40-9759-815445FE9BA3}">
      <dgm:prSet phldrT="[Texte]"/>
      <dgm:spPr>
        <a:solidFill>
          <a:schemeClr val="accent5"/>
        </a:solidFill>
        <a:ln>
          <a:solidFill>
            <a:schemeClr val="accent1"/>
          </a:solidFill>
        </a:ln>
      </dgm:spPr>
      <dgm:t>
        <a:bodyPr/>
        <a:lstStyle/>
        <a:p>
          <a:r>
            <a:rPr lang="fr-FR" b="0" i="0" dirty="0"/>
            <a:t>Bases de données orientées colonnes</a:t>
          </a:r>
          <a:endParaRPr lang="fr-FR" dirty="0"/>
        </a:p>
      </dgm:t>
    </dgm:pt>
    <dgm:pt modelId="{FC7BBDD6-1624-D247-BE7A-91FE2207E845}" type="parTrans" cxnId="{08BF8C14-5028-5347-8A81-ABF32C2F5DF0}">
      <dgm:prSet/>
      <dgm:spPr/>
      <dgm:t>
        <a:bodyPr/>
        <a:lstStyle/>
        <a:p>
          <a:endParaRPr lang="fr-FR"/>
        </a:p>
      </dgm:t>
    </dgm:pt>
    <dgm:pt modelId="{4679CF08-0C36-CA40-9C77-D6DBF51B4907}" type="sibTrans" cxnId="{08BF8C14-5028-5347-8A81-ABF32C2F5DF0}">
      <dgm:prSet/>
      <dgm:spPr/>
      <dgm:t>
        <a:bodyPr/>
        <a:lstStyle/>
        <a:p>
          <a:endParaRPr lang="fr-FR"/>
        </a:p>
      </dgm:t>
    </dgm:pt>
    <dgm:pt modelId="{73063964-0CFA-4349-8197-77960BD4330B}">
      <dgm:prSet phldrT="[Texte]"/>
      <dgm:spPr>
        <a:solidFill>
          <a:schemeClr val="tx1">
            <a:alpha val="90000"/>
          </a:schemeClr>
        </a:solidFill>
      </dgm:spPr>
      <dgm:t>
        <a:bodyPr/>
        <a:lstStyle/>
        <a:p>
          <a:pPr>
            <a:buFontTx/>
            <a:buNone/>
          </a:pPr>
          <a:r>
            <a:rPr lang="fr-FR" b="0" i="0" dirty="0"/>
            <a:t>Organisent les données en colonnes plutôt qu'en lignes, optimisant ainsi les requêtes sur des ensembles de données volumineux. Exemples : Cassandra, HBase</a:t>
          </a:r>
          <a:endParaRPr lang="fr-FR" dirty="0"/>
        </a:p>
      </dgm:t>
    </dgm:pt>
    <dgm:pt modelId="{80ACE230-39C0-664F-AA89-717777E4E856}" type="parTrans" cxnId="{1DC8B101-79F0-054F-9DB6-3B171B34963D}">
      <dgm:prSet/>
      <dgm:spPr/>
      <dgm:t>
        <a:bodyPr/>
        <a:lstStyle/>
        <a:p>
          <a:endParaRPr lang="fr-FR"/>
        </a:p>
      </dgm:t>
    </dgm:pt>
    <dgm:pt modelId="{2CAC1610-9DA5-BA4D-9DEB-B84280EBC6AB}" type="sibTrans" cxnId="{1DC8B101-79F0-054F-9DB6-3B171B34963D}">
      <dgm:prSet/>
      <dgm:spPr/>
      <dgm:t>
        <a:bodyPr/>
        <a:lstStyle/>
        <a:p>
          <a:endParaRPr lang="fr-FR"/>
        </a:p>
      </dgm:t>
    </dgm:pt>
    <dgm:pt modelId="{56760D0F-4058-F045-B6E6-0749467F5C22}">
      <dgm:prSet/>
      <dgm:spPr>
        <a:solidFill>
          <a:schemeClr val="accent5"/>
        </a:solidFill>
        <a:ln>
          <a:solidFill>
            <a:schemeClr val="accent1"/>
          </a:solidFill>
        </a:ln>
      </dgm:spPr>
      <dgm:t>
        <a:bodyPr/>
        <a:lstStyle/>
        <a:p>
          <a:r>
            <a:rPr lang="fr-FR" b="0" i="0" dirty="0"/>
            <a:t>Bases de données graphiques</a:t>
          </a:r>
          <a:endParaRPr lang="fr-FR" dirty="0"/>
        </a:p>
      </dgm:t>
    </dgm:pt>
    <dgm:pt modelId="{6EAB65A4-F3CD-5E47-81DB-EB3AA6F9E48F}" type="parTrans" cxnId="{A6F155CA-6E7B-6B47-8D5A-D8510E84E93C}">
      <dgm:prSet/>
      <dgm:spPr/>
      <dgm:t>
        <a:bodyPr/>
        <a:lstStyle/>
        <a:p>
          <a:endParaRPr lang="fr-FR"/>
        </a:p>
      </dgm:t>
    </dgm:pt>
    <dgm:pt modelId="{445C370B-B4F9-854C-9980-220F5E31365E}" type="sibTrans" cxnId="{A6F155CA-6E7B-6B47-8D5A-D8510E84E93C}">
      <dgm:prSet/>
      <dgm:spPr/>
      <dgm:t>
        <a:bodyPr/>
        <a:lstStyle/>
        <a:p>
          <a:endParaRPr lang="fr-FR"/>
        </a:p>
      </dgm:t>
    </dgm:pt>
    <dgm:pt modelId="{72A53AAE-95FD-4546-8E5B-2B713D6B43F3}">
      <dgm:prSet/>
      <dgm:spPr>
        <a:solidFill>
          <a:schemeClr val="tx1">
            <a:alpha val="90000"/>
          </a:schemeClr>
        </a:solidFill>
      </dgm:spPr>
      <dgm:t>
        <a:bodyPr/>
        <a:lstStyle/>
        <a:p>
          <a:pPr>
            <a:buNone/>
          </a:pPr>
          <a:r>
            <a:rPr lang="fr-FR" b="0" i="0" dirty="0"/>
            <a:t>Conçues pour représenter et interroger des relations complexes entre entités sous forme de nœuds et d'arêtes. Exemples : Neo4j, OrientDB</a:t>
          </a:r>
          <a:endParaRPr lang="fr-FR" dirty="0"/>
        </a:p>
      </dgm:t>
    </dgm:pt>
    <dgm:pt modelId="{9685D064-2533-D64F-A205-14A2D658F1EB}" type="parTrans" cxnId="{A63A96C0-FDAB-0541-8E69-9F8D70E1AEB1}">
      <dgm:prSet/>
      <dgm:spPr/>
      <dgm:t>
        <a:bodyPr/>
        <a:lstStyle/>
        <a:p>
          <a:endParaRPr lang="fr-FR"/>
        </a:p>
      </dgm:t>
    </dgm:pt>
    <dgm:pt modelId="{B0E3042D-8058-3F4E-9502-EDDB71A0B4FC}" type="sibTrans" cxnId="{A63A96C0-FDAB-0541-8E69-9F8D70E1AEB1}">
      <dgm:prSet/>
      <dgm:spPr/>
      <dgm:t>
        <a:bodyPr/>
        <a:lstStyle/>
        <a:p>
          <a:endParaRPr lang="fr-FR"/>
        </a:p>
      </dgm:t>
    </dgm:pt>
    <dgm:pt modelId="{E36508D4-C1A6-A847-AFCA-26BE1F9B06DC}" type="pres">
      <dgm:prSet presAssocID="{F6D74F84-145A-8348-BFB8-6537B96B187E}" presName="Name0" presStyleCnt="0">
        <dgm:presLayoutVars>
          <dgm:dir/>
          <dgm:animLvl val="lvl"/>
          <dgm:resizeHandles val="exact"/>
        </dgm:presLayoutVars>
      </dgm:prSet>
      <dgm:spPr/>
    </dgm:pt>
    <dgm:pt modelId="{D66C9DA5-D996-544C-9193-4986E63F5A3A}" type="pres">
      <dgm:prSet presAssocID="{E05EAECE-11C2-BE4A-A932-B4D6FA88310D}" presName="linNode" presStyleCnt="0"/>
      <dgm:spPr/>
    </dgm:pt>
    <dgm:pt modelId="{FCC0EF9D-202A-294D-B5CC-14E55A94CC2B}" type="pres">
      <dgm:prSet presAssocID="{E05EAECE-11C2-BE4A-A932-B4D6FA88310D}" presName="parentText" presStyleLbl="node1" presStyleIdx="0" presStyleCnt="4">
        <dgm:presLayoutVars>
          <dgm:chMax val="1"/>
          <dgm:bulletEnabled val="1"/>
        </dgm:presLayoutVars>
      </dgm:prSet>
      <dgm:spPr/>
    </dgm:pt>
    <dgm:pt modelId="{2EC22883-75E3-B246-AFC4-79D586828BF3}" type="pres">
      <dgm:prSet presAssocID="{E05EAECE-11C2-BE4A-A932-B4D6FA88310D}" presName="descendantText" presStyleLbl="alignAccFollowNode1" presStyleIdx="0" presStyleCnt="4">
        <dgm:presLayoutVars>
          <dgm:bulletEnabled val="1"/>
        </dgm:presLayoutVars>
      </dgm:prSet>
      <dgm:spPr/>
    </dgm:pt>
    <dgm:pt modelId="{A5DEA713-DBF5-5943-AD39-ACD9962F7D5E}" type="pres">
      <dgm:prSet presAssocID="{172F7010-BF5C-AE49-A925-913218DF31C3}" presName="sp" presStyleCnt="0"/>
      <dgm:spPr/>
    </dgm:pt>
    <dgm:pt modelId="{055E6E7A-E712-0E4F-8A72-1FA4D1A7721A}" type="pres">
      <dgm:prSet presAssocID="{6D8C804E-D424-B341-8745-940DD1D1DE90}" presName="linNode" presStyleCnt="0"/>
      <dgm:spPr/>
    </dgm:pt>
    <dgm:pt modelId="{5EAD6263-A4F5-2D42-88CD-F4CB4BFBD08B}" type="pres">
      <dgm:prSet presAssocID="{6D8C804E-D424-B341-8745-940DD1D1DE90}" presName="parentText" presStyleLbl="node1" presStyleIdx="1" presStyleCnt="4">
        <dgm:presLayoutVars>
          <dgm:chMax val="1"/>
          <dgm:bulletEnabled val="1"/>
        </dgm:presLayoutVars>
      </dgm:prSet>
      <dgm:spPr/>
    </dgm:pt>
    <dgm:pt modelId="{C3A90250-E3E9-5E44-B6AF-6B36E690CB0C}" type="pres">
      <dgm:prSet presAssocID="{6D8C804E-D424-B341-8745-940DD1D1DE90}" presName="descendantText" presStyleLbl="alignAccFollowNode1" presStyleIdx="1" presStyleCnt="4">
        <dgm:presLayoutVars>
          <dgm:bulletEnabled val="1"/>
        </dgm:presLayoutVars>
      </dgm:prSet>
      <dgm:spPr/>
    </dgm:pt>
    <dgm:pt modelId="{67261C3D-6CF1-9847-B405-5F03D67A7D67}" type="pres">
      <dgm:prSet presAssocID="{DB0F492D-337B-5144-8C15-7177CB7827C9}" presName="sp" presStyleCnt="0"/>
      <dgm:spPr/>
    </dgm:pt>
    <dgm:pt modelId="{EA354E6F-9329-8A4F-B350-C11B15B34966}" type="pres">
      <dgm:prSet presAssocID="{2302328C-3FEE-4F40-9759-815445FE9BA3}" presName="linNode" presStyleCnt="0"/>
      <dgm:spPr/>
    </dgm:pt>
    <dgm:pt modelId="{66CF36B8-7F4E-E04A-A60B-2BE09EF4D024}" type="pres">
      <dgm:prSet presAssocID="{2302328C-3FEE-4F40-9759-815445FE9BA3}" presName="parentText" presStyleLbl="node1" presStyleIdx="2" presStyleCnt="4">
        <dgm:presLayoutVars>
          <dgm:chMax val="1"/>
          <dgm:bulletEnabled val="1"/>
        </dgm:presLayoutVars>
      </dgm:prSet>
      <dgm:spPr/>
    </dgm:pt>
    <dgm:pt modelId="{E1492FA4-5262-6049-8E66-670A855AEF34}" type="pres">
      <dgm:prSet presAssocID="{2302328C-3FEE-4F40-9759-815445FE9BA3}" presName="descendantText" presStyleLbl="alignAccFollowNode1" presStyleIdx="2" presStyleCnt="4">
        <dgm:presLayoutVars>
          <dgm:bulletEnabled val="1"/>
        </dgm:presLayoutVars>
      </dgm:prSet>
      <dgm:spPr/>
    </dgm:pt>
    <dgm:pt modelId="{3FE87333-7D05-E846-A9CA-3DF6E1D51A00}" type="pres">
      <dgm:prSet presAssocID="{4679CF08-0C36-CA40-9C77-D6DBF51B4907}" presName="sp" presStyleCnt="0"/>
      <dgm:spPr/>
    </dgm:pt>
    <dgm:pt modelId="{C03DAFBC-B6DD-A24F-B23D-3546723F97D6}" type="pres">
      <dgm:prSet presAssocID="{56760D0F-4058-F045-B6E6-0749467F5C22}" presName="linNode" presStyleCnt="0"/>
      <dgm:spPr/>
    </dgm:pt>
    <dgm:pt modelId="{53AAD5DE-B6A3-664F-8B95-6D5825E9F6F2}" type="pres">
      <dgm:prSet presAssocID="{56760D0F-4058-F045-B6E6-0749467F5C22}" presName="parentText" presStyleLbl="node1" presStyleIdx="3" presStyleCnt="4">
        <dgm:presLayoutVars>
          <dgm:chMax val="1"/>
          <dgm:bulletEnabled val="1"/>
        </dgm:presLayoutVars>
      </dgm:prSet>
      <dgm:spPr/>
    </dgm:pt>
    <dgm:pt modelId="{BDCBE831-F9F3-F148-B2DD-3E0900BD2B92}" type="pres">
      <dgm:prSet presAssocID="{56760D0F-4058-F045-B6E6-0749467F5C22}" presName="descendantText" presStyleLbl="alignAccFollowNode1" presStyleIdx="3" presStyleCnt="4">
        <dgm:presLayoutVars>
          <dgm:bulletEnabled val="1"/>
        </dgm:presLayoutVars>
      </dgm:prSet>
      <dgm:spPr/>
    </dgm:pt>
  </dgm:ptLst>
  <dgm:cxnLst>
    <dgm:cxn modelId="{1DC8B101-79F0-054F-9DB6-3B171B34963D}" srcId="{2302328C-3FEE-4F40-9759-815445FE9BA3}" destId="{73063964-0CFA-4349-8197-77960BD4330B}" srcOrd="0" destOrd="0" parTransId="{80ACE230-39C0-664F-AA89-717777E4E856}" sibTransId="{2CAC1610-9DA5-BA4D-9DEB-B84280EBC6AB}"/>
    <dgm:cxn modelId="{66632D09-EBF3-C440-A25D-71AA2F3144D0}" srcId="{F6D74F84-145A-8348-BFB8-6537B96B187E}" destId="{E05EAECE-11C2-BE4A-A932-B4D6FA88310D}" srcOrd="0" destOrd="0" parTransId="{2830401D-BB68-8C4B-B5E9-407E296C87A2}" sibTransId="{172F7010-BF5C-AE49-A925-913218DF31C3}"/>
    <dgm:cxn modelId="{63A2AD0C-253D-FC4D-936F-4C3AEA6451BE}" type="presOf" srcId="{73063964-0CFA-4349-8197-77960BD4330B}" destId="{E1492FA4-5262-6049-8E66-670A855AEF34}" srcOrd="0" destOrd="0" presId="urn:microsoft.com/office/officeart/2005/8/layout/vList5"/>
    <dgm:cxn modelId="{08BF8C14-5028-5347-8A81-ABF32C2F5DF0}" srcId="{F6D74F84-145A-8348-BFB8-6537B96B187E}" destId="{2302328C-3FEE-4F40-9759-815445FE9BA3}" srcOrd="2" destOrd="0" parTransId="{FC7BBDD6-1624-D247-BE7A-91FE2207E845}" sibTransId="{4679CF08-0C36-CA40-9C77-D6DBF51B4907}"/>
    <dgm:cxn modelId="{9EE79315-5ADB-DE48-80B2-D730D49A8B0E}" type="presOf" srcId="{72A53AAE-95FD-4546-8E5B-2B713D6B43F3}" destId="{BDCBE831-F9F3-F148-B2DD-3E0900BD2B92}" srcOrd="0" destOrd="0" presId="urn:microsoft.com/office/officeart/2005/8/layout/vList5"/>
    <dgm:cxn modelId="{75693326-A2BF-AA48-B241-0871E217CF36}" type="presOf" srcId="{2302328C-3FEE-4F40-9759-815445FE9BA3}" destId="{66CF36B8-7F4E-E04A-A60B-2BE09EF4D024}" srcOrd="0" destOrd="0" presId="urn:microsoft.com/office/officeart/2005/8/layout/vList5"/>
    <dgm:cxn modelId="{B3637A39-4D2B-DF4A-B961-9DA48352FB46}" type="presOf" srcId="{96039F42-F566-D74B-8975-0FB52053C501}" destId="{2EC22883-75E3-B246-AFC4-79D586828BF3}" srcOrd="0" destOrd="0" presId="urn:microsoft.com/office/officeart/2005/8/layout/vList5"/>
    <dgm:cxn modelId="{3E281063-CB98-9E49-ADA3-C04DAA4A8E8B}" srcId="{F6D74F84-145A-8348-BFB8-6537B96B187E}" destId="{6D8C804E-D424-B341-8745-940DD1D1DE90}" srcOrd="1" destOrd="0" parTransId="{2F35A681-2F4F-6848-B4DC-AD31D0F00986}" sibTransId="{DB0F492D-337B-5144-8C15-7177CB7827C9}"/>
    <dgm:cxn modelId="{87DCDF68-7B1B-5B4F-B9E4-A8B6A085CAF4}" type="presOf" srcId="{6D8C804E-D424-B341-8745-940DD1D1DE90}" destId="{5EAD6263-A4F5-2D42-88CD-F4CB4BFBD08B}" srcOrd="0" destOrd="0" presId="urn:microsoft.com/office/officeart/2005/8/layout/vList5"/>
    <dgm:cxn modelId="{AC6F396B-B865-6C4E-9F10-6414608DCA8D}" srcId="{E05EAECE-11C2-BE4A-A932-B4D6FA88310D}" destId="{96039F42-F566-D74B-8975-0FB52053C501}" srcOrd="0" destOrd="0" parTransId="{F460033F-CDEB-C941-9127-78B36F30F5F8}" sibTransId="{73E89DDD-4B2A-0C48-AF39-A2AD5EF22B4A}"/>
    <dgm:cxn modelId="{CBA32275-3331-9C48-861E-3E6277330066}" type="presOf" srcId="{F6D74F84-145A-8348-BFB8-6537B96B187E}" destId="{E36508D4-C1A6-A847-AFCA-26BE1F9B06DC}" srcOrd="0" destOrd="0" presId="urn:microsoft.com/office/officeart/2005/8/layout/vList5"/>
    <dgm:cxn modelId="{9FB86A9F-2427-E744-AC36-1A8BECBF500C}" type="presOf" srcId="{364E193D-42FC-3A46-9C94-BD8FB1F5D1EC}" destId="{C3A90250-E3E9-5E44-B6AF-6B36E690CB0C}" srcOrd="0" destOrd="0" presId="urn:microsoft.com/office/officeart/2005/8/layout/vList5"/>
    <dgm:cxn modelId="{95A6CBB8-AE2E-2241-925B-54E88068BE58}" type="presOf" srcId="{E05EAECE-11C2-BE4A-A932-B4D6FA88310D}" destId="{FCC0EF9D-202A-294D-B5CC-14E55A94CC2B}" srcOrd="0" destOrd="0" presId="urn:microsoft.com/office/officeart/2005/8/layout/vList5"/>
    <dgm:cxn modelId="{A63A96C0-FDAB-0541-8E69-9F8D70E1AEB1}" srcId="{56760D0F-4058-F045-B6E6-0749467F5C22}" destId="{72A53AAE-95FD-4546-8E5B-2B713D6B43F3}" srcOrd="0" destOrd="0" parTransId="{9685D064-2533-D64F-A205-14A2D658F1EB}" sibTransId="{B0E3042D-8058-3F4E-9502-EDDB71A0B4FC}"/>
    <dgm:cxn modelId="{A6F155CA-6E7B-6B47-8D5A-D8510E84E93C}" srcId="{F6D74F84-145A-8348-BFB8-6537B96B187E}" destId="{56760D0F-4058-F045-B6E6-0749467F5C22}" srcOrd="3" destOrd="0" parTransId="{6EAB65A4-F3CD-5E47-81DB-EB3AA6F9E48F}" sibTransId="{445C370B-B4F9-854C-9980-220F5E31365E}"/>
    <dgm:cxn modelId="{EBC498CE-4D70-A74B-AD4A-6E1485076C67}" type="presOf" srcId="{56760D0F-4058-F045-B6E6-0749467F5C22}" destId="{53AAD5DE-B6A3-664F-8B95-6D5825E9F6F2}" srcOrd="0" destOrd="0" presId="urn:microsoft.com/office/officeart/2005/8/layout/vList5"/>
    <dgm:cxn modelId="{765570EC-7176-5B40-8FC4-4459865A1CA6}" srcId="{6D8C804E-D424-B341-8745-940DD1D1DE90}" destId="{364E193D-42FC-3A46-9C94-BD8FB1F5D1EC}" srcOrd="0" destOrd="0" parTransId="{0136121E-1DB0-F94C-BB47-41E728BBD1E1}" sibTransId="{53A25D0C-822A-584B-96BD-0A4062C4D748}"/>
    <dgm:cxn modelId="{23ABFBC8-94AD-614F-A201-8F5DD3127696}" type="presParOf" srcId="{E36508D4-C1A6-A847-AFCA-26BE1F9B06DC}" destId="{D66C9DA5-D996-544C-9193-4986E63F5A3A}" srcOrd="0" destOrd="0" presId="urn:microsoft.com/office/officeart/2005/8/layout/vList5"/>
    <dgm:cxn modelId="{82D23A87-21F5-5547-8E2A-FB3B78BBD4E1}" type="presParOf" srcId="{D66C9DA5-D996-544C-9193-4986E63F5A3A}" destId="{FCC0EF9D-202A-294D-B5CC-14E55A94CC2B}" srcOrd="0" destOrd="0" presId="urn:microsoft.com/office/officeart/2005/8/layout/vList5"/>
    <dgm:cxn modelId="{72F95008-BBA8-4E4A-BD6C-531633BC43B0}" type="presParOf" srcId="{D66C9DA5-D996-544C-9193-4986E63F5A3A}" destId="{2EC22883-75E3-B246-AFC4-79D586828BF3}" srcOrd="1" destOrd="0" presId="urn:microsoft.com/office/officeart/2005/8/layout/vList5"/>
    <dgm:cxn modelId="{44DE8C57-7F23-DD46-ADB6-AACF7D65E7FE}" type="presParOf" srcId="{E36508D4-C1A6-A847-AFCA-26BE1F9B06DC}" destId="{A5DEA713-DBF5-5943-AD39-ACD9962F7D5E}" srcOrd="1" destOrd="0" presId="urn:microsoft.com/office/officeart/2005/8/layout/vList5"/>
    <dgm:cxn modelId="{4EDECE8C-BA05-7041-8682-45D636563EEA}" type="presParOf" srcId="{E36508D4-C1A6-A847-AFCA-26BE1F9B06DC}" destId="{055E6E7A-E712-0E4F-8A72-1FA4D1A7721A}" srcOrd="2" destOrd="0" presId="urn:microsoft.com/office/officeart/2005/8/layout/vList5"/>
    <dgm:cxn modelId="{59A82D57-A22F-6D46-A926-B5536B99D104}" type="presParOf" srcId="{055E6E7A-E712-0E4F-8A72-1FA4D1A7721A}" destId="{5EAD6263-A4F5-2D42-88CD-F4CB4BFBD08B}" srcOrd="0" destOrd="0" presId="urn:microsoft.com/office/officeart/2005/8/layout/vList5"/>
    <dgm:cxn modelId="{C872458B-1359-8F4F-960E-36D3EEDD2112}" type="presParOf" srcId="{055E6E7A-E712-0E4F-8A72-1FA4D1A7721A}" destId="{C3A90250-E3E9-5E44-B6AF-6B36E690CB0C}" srcOrd="1" destOrd="0" presId="urn:microsoft.com/office/officeart/2005/8/layout/vList5"/>
    <dgm:cxn modelId="{B993CA6A-BC1C-C043-B043-CD84B240152E}" type="presParOf" srcId="{E36508D4-C1A6-A847-AFCA-26BE1F9B06DC}" destId="{67261C3D-6CF1-9847-B405-5F03D67A7D67}" srcOrd="3" destOrd="0" presId="urn:microsoft.com/office/officeart/2005/8/layout/vList5"/>
    <dgm:cxn modelId="{766C166B-F140-A445-B540-88695164C5A6}" type="presParOf" srcId="{E36508D4-C1A6-A847-AFCA-26BE1F9B06DC}" destId="{EA354E6F-9329-8A4F-B350-C11B15B34966}" srcOrd="4" destOrd="0" presId="urn:microsoft.com/office/officeart/2005/8/layout/vList5"/>
    <dgm:cxn modelId="{573D04D2-B597-2947-992A-2175219E0835}" type="presParOf" srcId="{EA354E6F-9329-8A4F-B350-C11B15B34966}" destId="{66CF36B8-7F4E-E04A-A60B-2BE09EF4D024}" srcOrd="0" destOrd="0" presId="urn:microsoft.com/office/officeart/2005/8/layout/vList5"/>
    <dgm:cxn modelId="{EECD10B2-2AF3-1A4A-BEA1-FFA4A930BB55}" type="presParOf" srcId="{EA354E6F-9329-8A4F-B350-C11B15B34966}" destId="{E1492FA4-5262-6049-8E66-670A855AEF34}" srcOrd="1" destOrd="0" presId="urn:microsoft.com/office/officeart/2005/8/layout/vList5"/>
    <dgm:cxn modelId="{0647943D-F102-2A4F-B28F-10ED1162E9A3}" type="presParOf" srcId="{E36508D4-C1A6-A847-AFCA-26BE1F9B06DC}" destId="{3FE87333-7D05-E846-A9CA-3DF6E1D51A00}" srcOrd="5" destOrd="0" presId="urn:microsoft.com/office/officeart/2005/8/layout/vList5"/>
    <dgm:cxn modelId="{059203BB-7B8D-FA4F-ADDA-9FFE358561EB}" type="presParOf" srcId="{E36508D4-C1A6-A847-AFCA-26BE1F9B06DC}" destId="{C03DAFBC-B6DD-A24F-B23D-3546723F97D6}" srcOrd="6" destOrd="0" presId="urn:microsoft.com/office/officeart/2005/8/layout/vList5"/>
    <dgm:cxn modelId="{315FB338-6D30-2D45-8EDA-A9DB597EACD1}" type="presParOf" srcId="{C03DAFBC-B6DD-A24F-B23D-3546723F97D6}" destId="{53AAD5DE-B6A3-664F-8B95-6D5825E9F6F2}" srcOrd="0" destOrd="0" presId="urn:microsoft.com/office/officeart/2005/8/layout/vList5"/>
    <dgm:cxn modelId="{0DC09733-1C28-0B48-B09B-2D55883C423A}" type="presParOf" srcId="{C03DAFBC-B6DD-A24F-B23D-3546723F97D6}" destId="{BDCBE831-F9F3-F148-B2DD-3E0900BD2B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5E75C2-8907-2740-8647-7F90FA51F0D0}"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fr-FR"/>
        </a:p>
      </dgm:t>
    </dgm:pt>
    <dgm:pt modelId="{2CE52F3B-46E6-EF4A-966B-F3CDB4FA826D}">
      <dgm:prSet phldrT="[Texte]"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Personnalisation</a:t>
          </a:r>
        </a:p>
      </dgm:t>
    </dgm:pt>
    <dgm:pt modelId="{BAB9EF9D-9791-7F4B-87AC-791A522A8DA0}" type="parTrans" cxnId="{C62A7C94-FBBF-0E41-A8B3-228F8D52D833}">
      <dgm:prSet/>
      <dgm:spPr/>
      <dgm:t>
        <a:bodyPr/>
        <a:lstStyle/>
        <a:p>
          <a:endParaRPr lang="fr-FR"/>
        </a:p>
      </dgm:t>
    </dgm:pt>
    <dgm:pt modelId="{9CF56D27-D98E-3D4C-BF92-D7F3B1F8ABE9}" type="sibTrans" cxnId="{C62A7C94-FBBF-0E41-A8B3-228F8D52D833}">
      <dgm:prSet/>
      <dgm:spPr/>
      <dgm:t>
        <a:bodyPr/>
        <a:lstStyle/>
        <a:p>
          <a:endParaRPr lang="fr-FR"/>
        </a:p>
      </dgm:t>
    </dgm:pt>
    <dgm:pt modelId="{69CEE297-3725-A749-AD15-CC34A666E55B}">
      <dgm:prSet phldrT="[Texte]"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Gestion de contenu</a:t>
          </a:r>
        </a:p>
      </dgm:t>
    </dgm:pt>
    <dgm:pt modelId="{1A731351-D420-8C45-9B29-30DD0BB9EF12}" type="parTrans" cxnId="{8087653A-B350-C147-B9F2-34D20A021690}">
      <dgm:prSet/>
      <dgm:spPr/>
      <dgm:t>
        <a:bodyPr/>
        <a:lstStyle/>
        <a:p>
          <a:endParaRPr lang="fr-FR"/>
        </a:p>
      </dgm:t>
    </dgm:pt>
    <dgm:pt modelId="{70054C10-2445-9446-B0C6-937946F8FF9C}" type="sibTrans" cxnId="{8087653A-B350-C147-B9F2-34D20A021690}">
      <dgm:prSet/>
      <dgm:spPr/>
      <dgm:t>
        <a:bodyPr/>
        <a:lstStyle/>
        <a:p>
          <a:endParaRPr lang="fr-FR"/>
        </a:p>
      </dgm:t>
    </dgm:pt>
    <dgm:pt modelId="{73B7400A-DAE4-D146-A5E6-DAD4D59A666E}">
      <dgm:prSet phldrT="[Texte]" custT="1"/>
      <dgm:spPr>
        <a:solidFill>
          <a:schemeClr val="accent5"/>
        </a:solidFill>
        <a:ln>
          <a:solidFill>
            <a:schemeClr val="accent1"/>
          </a:solidFill>
        </a:ln>
      </dgm:spPr>
      <dgm:t>
        <a:bodyPr/>
        <a:lstStyle/>
        <a:p>
          <a:pPr>
            <a:buNone/>
          </a:pPr>
          <a:r>
            <a:rPr lang="fr-FR" sz="1600" b="0" i="0" dirty="0">
              <a:latin typeface="Optima" panose="02000503060000020004" pitchFamily="2" charset="0"/>
            </a:rPr>
            <a:t>Des entreprises médiatiques remplacent les bases de données relationnelles par NoSQL pour gérer un volume élevé de contenus structurés et semi-structurés</a:t>
          </a:r>
          <a:endParaRPr lang="fr-FR" sz="1600" dirty="0">
            <a:latin typeface="Optima" panose="02000503060000020004" pitchFamily="2" charset="0"/>
          </a:endParaRPr>
        </a:p>
      </dgm:t>
    </dgm:pt>
    <dgm:pt modelId="{8347AE8B-69B4-0E49-8B20-CA66D99F45F2}" type="parTrans" cxnId="{6CA6DCF0-14EB-ED45-BDF9-BA195CFF6B16}">
      <dgm:prSet/>
      <dgm:spPr/>
      <dgm:t>
        <a:bodyPr/>
        <a:lstStyle/>
        <a:p>
          <a:endParaRPr lang="fr-FR"/>
        </a:p>
      </dgm:t>
    </dgm:pt>
    <dgm:pt modelId="{6A0F92A3-8C48-4F42-B2FD-6BA69037DBE3}" type="sibTrans" cxnId="{6CA6DCF0-14EB-ED45-BDF9-BA195CFF6B16}">
      <dgm:prSet/>
      <dgm:spPr/>
      <dgm:t>
        <a:bodyPr/>
        <a:lstStyle/>
        <a:p>
          <a:endParaRPr lang="fr-FR"/>
        </a:p>
      </dgm:t>
    </dgm:pt>
    <dgm:pt modelId="{D6F822A2-C186-D14A-8260-994AD2B6DE70}">
      <dgm:prSet phldrT="[Texte]" custT="1"/>
      <dgm:spPr>
        <a:solidFill>
          <a:schemeClr val="accent5"/>
        </a:solidFill>
        <a:ln>
          <a:solidFill>
            <a:schemeClr val="accent1"/>
          </a:solidFill>
        </a:ln>
      </dgm:spPr>
      <dgm:t>
        <a:bodyPr/>
        <a:lstStyle/>
        <a:p>
          <a:pPr>
            <a:buNone/>
          </a:pPr>
          <a:r>
            <a:rPr lang="fr-FR" sz="1600" b="0" i="0" dirty="0">
              <a:latin typeface="Optima" panose="02000503060000020004" pitchFamily="2" charset="0"/>
            </a:rPr>
            <a:t>Des plateformes comme PayPal intègrent NoSQL pour analyser les interactions avec les clients en temps réel</a:t>
          </a:r>
          <a:endParaRPr lang="fr-FR" sz="1600" dirty="0">
            <a:latin typeface="Optima" panose="02000503060000020004" pitchFamily="2" charset="0"/>
          </a:endParaRPr>
        </a:p>
      </dgm:t>
    </dgm:pt>
    <dgm:pt modelId="{0F4582DB-E973-7445-9680-FB0DA7B49FDA}" type="parTrans" cxnId="{20286816-FB33-0A42-B576-15262C3C56F0}">
      <dgm:prSet/>
      <dgm:spPr/>
      <dgm:t>
        <a:bodyPr/>
        <a:lstStyle/>
        <a:p>
          <a:endParaRPr lang="fr-FR"/>
        </a:p>
      </dgm:t>
    </dgm:pt>
    <dgm:pt modelId="{61AA4CBE-7C38-1840-9D67-EFF2F692FCD9}" type="sibTrans" cxnId="{20286816-FB33-0A42-B576-15262C3C56F0}">
      <dgm:prSet/>
      <dgm:spPr/>
      <dgm:t>
        <a:bodyPr/>
        <a:lstStyle/>
        <a:p>
          <a:endParaRPr lang="fr-FR"/>
        </a:p>
      </dgm:t>
    </dgm:pt>
    <dgm:pt modelId="{FC869B3A-C4BE-8D44-AAAF-E60F9045D77D}">
      <dgm:prSet phldrT="[Texte]"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Applications mobiles</a:t>
          </a:r>
        </a:p>
      </dgm:t>
    </dgm:pt>
    <dgm:pt modelId="{B9150221-3AB2-4044-93A0-E54B2FD6C199}" type="parTrans" cxnId="{40D09B97-25B0-BE4B-8CFA-628AC599007E}">
      <dgm:prSet/>
      <dgm:spPr/>
      <dgm:t>
        <a:bodyPr/>
        <a:lstStyle/>
        <a:p>
          <a:endParaRPr lang="fr-FR"/>
        </a:p>
      </dgm:t>
    </dgm:pt>
    <dgm:pt modelId="{C338E434-AB78-9348-BE94-11109C37A8F6}" type="sibTrans" cxnId="{40D09B97-25B0-BE4B-8CFA-628AC599007E}">
      <dgm:prSet/>
      <dgm:spPr/>
      <dgm:t>
        <a:bodyPr/>
        <a:lstStyle/>
        <a:p>
          <a:endParaRPr lang="fr-FR"/>
        </a:p>
      </dgm:t>
    </dgm:pt>
    <dgm:pt modelId="{1F62770E-8F92-BB48-B52D-C894DA6AB3A5}">
      <dgm:prSet custT="1"/>
      <dgm:spPr>
        <a:solidFill>
          <a:schemeClr val="accent5"/>
        </a:solidFill>
        <a:ln>
          <a:solidFill>
            <a:schemeClr val="accent1"/>
          </a:solidFill>
        </a:ln>
      </dgm:spPr>
      <dgm:t>
        <a:bodyPr/>
        <a:lstStyle/>
        <a:p>
          <a:pPr>
            <a:buNone/>
          </a:pPr>
          <a:r>
            <a:rPr lang="fr-FR" sz="1600" b="0" i="0" dirty="0">
              <a:latin typeface="Optima" panose="02000503060000020004" pitchFamily="2" charset="0"/>
            </a:rPr>
            <a:t>Utilisées par des entreprises comme AOL pour analyser les clics en temps réel et générer des profils utilisateurs</a:t>
          </a:r>
          <a:endParaRPr lang="fr-FR" sz="1600" dirty="0">
            <a:latin typeface="Optima" panose="02000503060000020004" pitchFamily="2" charset="0"/>
          </a:endParaRPr>
        </a:p>
      </dgm:t>
    </dgm:pt>
    <dgm:pt modelId="{F1A41458-4E41-AC40-8853-5F36D46DEF5F}" type="parTrans" cxnId="{575CBF7A-289E-DF45-A3EC-C0E121A32A86}">
      <dgm:prSet/>
      <dgm:spPr/>
      <dgm:t>
        <a:bodyPr/>
        <a:lstStyle/>
        <a:p>
          <a:endParaRPr lang="fr-FR"/>
        </a:p>
      </dgm:t>
    </dgm:pt>
    <dgm:pt modelId="{4D3C5790-BD97-D649-9FC4-CD339F7F461D}" type="sibTrans" cxnId="{575CBF7A-289E-DF45-A3EC-C0E121A32A86}">
      <dgm:prSet/>
      <dgm:spPr/>
      <dgm:t>
        <a:bodyPr/>
        <a:lstStyle/>
        <a:p>
          <a:endParaRPr lang="fr-FR"/>
        </a:p>
      </dgm:t>
    </dgm:pt>
    <dgm:pt modelId="{00749662-2D56-7449-9C1A-27D7561C4978}">
      <dgm:prSet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Internet des Objets (IoT) </a:t>
          </a:r>
        </a:p>
      </dgm:t>
    </dgm:pt>
    <dgm:pt modelId="{548FC863-4A9E-1A48-97CC-0B8B0EBC422B}" type="parTrans" cxnId="{20D5B485-8872-2D4A-8850-29264CB37FDE}">
      <dgm:prSet/>
      <dgm:spPr/>
      <dgm:t>
        <a:bodyPr/>
        <a:lstStyle/>
        <a:p>
          <a:endParaRPr lang="fr-FR"/>
        </a:p>
      </dgm:t>
    </dgm:pt>
    <dgm:pt modelId="{84161126-9692-EF49-83C5-C9269C6B4F90}" type="sibTrans" cxnId="{20D5B485-8872-2D4A-8850-29264CB37FDE}">
      <dgm:prSet/>
      <dgm:spPr/>
      <dgm:t>
        <a:bodyPr/>
        <a:lstStyle/>
        <a:p>
          <a:endParaRPr lang="fr-FR"/>
        </a:p>
      </dgm:t>
    </dgm:pt>
    <dgm:pt modelId="{C8C37C63-B029-E64E-AF2C-4654E94CE6D2}">
      <dgm:prSet custT="1"/>
      <dgm:spPr>
        <a:solidFill>
          <a:schemeClr val="accent5"/>
        </a:solidFill>
        <a:ln>
          <a:solidFill>
            <a:schemeClr val="accent1"/>
          </a:solidFill>
        </a:ln>
      </dgm:spPr>
      <dgm:t>
        <a:bodyPr/>
        <a:lstStyle/>
        <a:p>
          <a:pPr>
            <a:buNone/>
          </a:pPr>
          <a:r>
            <a:rPr lang="fr-FR" sz="1600" b="0" i="0" dirty="0">
              <a:latin typeface="Optima" panose="02000503060000020004" pitchFamily="2" charset="0"/>
            </a:rPr>
            <a:t>Les bases NoSQL gèrent efficacement les données générées par les capteurs et dispositifs connectés</a:t>
          </a:r>
          <a:endParaRPr lang="fr-FR" sz="1600" dirty="0">
            <a:latin typeface="Optima" panose="02000503060000020004" pitchFamily="2" charset="0"/>
          </a:endParaRPr>
        </a:p>
      </dgm:t>
    </dgm:pt>
    <dgm:pt modelId="{512B4D43-FA81-8540-9215-5EB39F6E0E92}" type="parTrans" cxnId="{53AC8376-500B-A543-9305-A0C9ED58AE6F}">
      <dgm:prSet/>
      <dgm:spPr/>
      <dgm:t>
        <a:bodyPr/>
        <a:lstStyle/>
        <a:p>
          <a:endParaRPr lang="fr-FR"/>
        </a:p>
      </dgm:t>
    </dgm:pt>
    <dgm:pt modelId="{6C3ED4B3-167C-B849-9264-19C6C7FFFB3F}" type="sibTrans" cxnId="{53AC8376-500B-A543-9305-A0C9ED58AE6F}">
      <dgm:prSet/>
      <dgm:spPr/>
      <dgm:t>
        <a:bodyPr/>
        <a:lstStyle/>
        <a:p>
          <a:endParaRPr lang="fr-FR"/>
        </a:p>
      </dgm:t>
    </dgm:pt>
    <dgm:pt modelId="{BC2FB267-375C-5546-918D-F5D8C66210A7}">
      <dgm:prSet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Big Data en temps réel</a:t>
          </a:r>
        </a:p>
      </dgm:t>
    </dgm:pt>
    <dgm:pt modelId="{13BD624F-CE0B-A34D-88E7-A342F405495F}" type="parTrans" cxnId="{950E2D88-AA3B-3E4D-A80B-4F777237326A}">
      <dgm:prSet/>
      <dgm:spPr/>
      <dgm:t>
        <a:bodyPr/>
        <a:lstStyle/>
        <a:p>
          <a:endParaRPr lang="fr-FR"/>
        </a:p>
      </dgm:t>
    </dgm:pt>
    <dgm:pt modelId="{B3020E2C-6183-6945-8B0F-5D44D4183DBB}" type="sibTrans" cxnId="{950E2D88-AA3B-3E4D-A80B-4F777237326A}">
      <dgm:prSet/>
      <dgm:spPr/>
      <dgm:t>
        <a:bodyPr/>
        <a:lstStyle/>
        <a:p>
          <a:endParaRPr lang="fr-FR"/>
        </a:p>
      </dgm:t>
    </dgm:pt>
    <dgm:pt modelId="{6F31BCE2-26CF-EC4B-95C8-62238A4CF383}">
      <dgm:prSet custT="1"/>
      <dgm:spPr>
        <a:solidFill>
          <a:schemeClr val="accent5"/>
        </a:solidFill>
        <a:ln>
          <a:solidFill>
            <a:schemeClr val="accent1"/>
          </a:solidFill>
        </a:ln>
      </dgm:spPr>
      <dgm:t>
        <a:bodyPr/>
        <a:lstStyle/>
        <a:p>
          <a:pPr>
            <a:buNone/>
          </a:pPr>
          <a:r>
            <a:rPr lang="fr-FR" sz="1600" b="0" i="0" dirty="0">
              <a:latin typeface="Optima" panose="02000503060000020004" pitchFamily="2" charset="0"/>
            </a:rPr>
            <a:t>Elles permettent un stockage flexible et rapide des données utilisateur</a:t>
          </a:r>
          <a:endParaRPr lang="fr-FR" sz="1600" dirty="0">
            <a:latin typeface="Optima" panose="02000503060000020004" pitchFamily="2" charset="0"/>
          </a:endParaRPr>
        </a:p>
      </dgm:t>
    </dgm:pt>
    <dgm:pt modelId="{100957CE-C1C4-EE47-AE16-E0961B565316}" type="parTrans" cxnId="{EF271481-F866-5A40-8DFD-970306AA71A3}">
      <dgm:prSet/>
      <dgm:spPr/>
      <dgm:t>
        <a:bodyPr/>
        <a:lstStyle/>
        <a:p>
          <a:endParaRPr lang="fr-FR"/>
        </a:p>
      </dgm:t>
    </dgm:pt>
    <dgm:pt modelId="{F1DF02C2-81B0-3B4E-B847-E2F7673FB28D}" type="sibTrans" cxnId="{EF271481-F866-5A40-8DFD-970306AA71A3}">
      <dgm:prSet/>
      <dgm:spPr/>
      <dgm:t>
        <a:bodyPr/>
        <a:lstStyle/>
        <a:p>
          <a:endParaRPr lang="fr-FR"/>
        </a:p>
      </dgm:t>
    </dgm:pt>
    <dgm:pt modelId="{33D59B6C-587F-D445-AF1A-78C0B36C2006}">
      <dgm:prSet custT="1"/>
      <dgm:spPr>
        <a:solidFill>
          <a:schemeClr val="accent5"/>
        </a:solidFill>
        <a:ln>
          <a:solidFill>
            <a:schemeClr val="accent1"/>
          </a:solidFill>
        </a:ln>
      </dgm:spPr>
      <dgm:t>
        <a:bodyPr/>
        <a:lstStyle/>
        <a:p>
          <a:pPr>
            <a:buNone/>
          </a:pPr>
          <a:r>
            <a:rPr lang="fr-FR" sz="2000" b="1" i="0" dirty="0">
              <a:latin typeface="Avenir Next Medium" panose="020B0503020202020204" pitchFamily="34" charset="0"/>
            </a:rPr>
            <a:t>Détection de fraudes</a:t>
          </a:r>
        </a:p>
      </dgm:t>
    </dgm:pt>
    <dgm:pt modelId="{E8FEF871-2039-8E4C-AAA4-91AB4B9F71DA}" type="parTrans" cxnId="{3D61285B-BD08-3647-BB53-2CB366F77F2A}">
      <dgm:prSet/>
      <dgm:spPr/>
      <dgm:t>
        <a:bodyPr/>
        <a:lstStyle/>
        <a:p>
          <a:endParaRPr lang="fr-FR"/>
        </a:p>
      </dgm:t>
    </dgm:pt>
    <dgm:pt modelId="{360E647C-0AF8-184C-91E6-CFBE67C80371}" type="sibTrans" cxnId="{3D61285B-BD08-3647-BB53-2CB366F77F2A}">
      <dgm:prSet/>
      <dgm:spPr/>
      <dgm:t>
        <a:bodyPr/>
        <a:lstStyle/>
        <a:p>
          <a:endParaRPr lang="fr-FR"/>
        </a:p>
      </dgm:t>
    </dgm:pt>
    <dgm:pt modelId="{317238F5-F4DD-8044-A83A-55B7B676819E}">
      <dgm:prSet custT="1"/>
      <dgm:spPr>
        <a:solidFill>
          <a:schemeClr val="accent5"/>
        </a:solidFill>
        <a:ln>
          <a:solidFill>
            <a:schemeClr val="accent1"/>
          </a:solidFill>
        </a:ln>
      </dgm:spPr>
      <dgm:t>
        <a:bodyPr/>
        <a:lstStyle/>
        <a:p>
          <a:pPr>
            <a:buNone/>
          </a:pPr>
          <a:r>
            <a:rPr lang="fr-FR" sz="1600" b="0" i="0" dirty="0">
              <a:latin typeface="Optima" panose="02000503060000020004" pitchFamily="2" charset="0"/>
            </a:rPr>
            <a:t>Les systèmes analytiques en temps réel utilisent NoSQL pour surveiller les transactions suspectes</a:t>
          </a:r>
          <a:endParaRPr lang="fr-FR" sz="1600" dirty="0">
            <a:latin typeface="Optima" panose="02000503060000020004" pitchFamily="2" charset="0"/>
          </a:endParaRPr>
        </a:p>
      </dgm:t>
    </dgm:pt>
    <dgm:pt modelId="{BAD5B5FD-2330-9C44-A68A-12418A96C818}" type="parTrans" cxnId="{99BF7080-CB7D-9B49-B418-A197880BA801}">
      <dgm:prSet/>
      <dgm:spPr/>
      <dgm:t>
        <a:bodyPr/>
        <a:lstStyle/>
        <a:p>
          <a:endParaRPr lang="fr-FR"/>
        </a:p>
      </dgm:t>
    </dgm:pt>
    <dgm:pt modelId="{562C3D34-5B77-5E43-9782-6427B865C9DF}" type="sibTrans" cxnId="{99BF7080-CB7D-9B49-B418-A197880BA801}">
      <dgm:prSet/>
      <dgm:spPr/>
      <dgm:t>
        <a:bodyPr/>
        <a:lstStyle/>
        <a:p>
          <a:endParaRPr lang="fr-FR"/>
        </a:p>
      </dgm:t>
    </dgm:pt>
    <dgm:pt modelId="{1D4090EF-91AF-9F4D-BFEE-D8411A5E4657}" type="pres">
      <dgm:prSet presAssocID="{F55E75C2-8907-2740-8647-7F90FA51F0D0}" presName="diagram" presStyleCnt="0">
        <dgm:presLayoutVars>
          <dgm:dir/>
          <dgm:resizeHandles val="exact"/>
        </dgm:presLayoutVars>
      </dgm:prSet>
      <dgm:spPr/>
    </dgm:pt>
    <dgm:pt modelId="{C96F741F-EA02-B648-BFB4-370446DA620F}" type="pres">
      <dgm:prSet presAssocID="{2CE52F3B-46E6-EF4A-966B-F3CDB4FA826D}" presName="node" presStyleLbl="node1" presStyleIdx="0" presStyleCnt="6">
        <dgm:presLayoutVars>
          <dgm:bulletEnabled val="1"/>
        </dgm:presLayoutVars>
      </dgm:prSet>
      <dgm:spPr/>
    </dgm:pt>
    <dgm:pt modelId="{DAC77049-4F1E-464D-B0E1-F4AC2ABA0B53}" type="pres">
      <dgm:prSet presAssocID="{9CF56D27-D98E-3D4C-BF92-D7F3B1F8ABE9}" presName="sibTrans" presStyleCnt="0"/>
      <dgm:spPr/>
    </dgm:pt>
    <dgm:pt modelId="{6D02C7E9-FCA6-FA49-9513-DF525DBD1D14}" type="pres">
      <dgm:prSet presAssocID="{69CEE297-3725-A749-AD15-CC34A666E55B}" presName="node" presStyleLbl="node1" presStyleIdx="1" presStyleCnt="6">
        <dgm:presLayoutVars>
          <dgm:bulletEnabled val="1"/>
        </dgm:presLayoutVars>
      </dgm:prSet>
      <dgm:spPr/>
    </dgm:pt>
    <dgm:pt modelId="{9941255A-C721-A941-B8AE-97B222C4318B}" type="pres">
      <dgm:prSet presAssocID="{70054C10-2445-9446-B0C6-937946F8FF9C}" presName="sibTrans" presStyleCnt="0"/>
      <dgm:spPr/>
    </dgm:pt>
    <dgm:pt modelId="{CDD5581E-2455-7A4E-9658-D97B17CB158E}" type="pres">
      <dgm:prSet presAssocID="{BC2FB267-375C-5546-918D-F5D8C66210A7}" presName="node" presStyleLbl="node1" presStyleIdx="2" presStyleCnt="6">
        <dgm:presLayoutVars>
          <dgm:bulletEnabled val="1"/>
        </dgm:presLayoutVars>
      </dgm:prSet>
      <dgm:spPr/>
    </dgm:pt>
    <dgm:pt modelId="{F0E3EACD-295D-9F4C-A1B5-639DC383351C}" type="pres">
      <dgm:prSet presAssocID="{B3020E2C-6183-6945-8B0F-5D44D4183DBB}" presName="sibTrans" presStyleCnt="0"/>
      <dgm:spPr/>
    </dgm:pt>
    <dgm:pt modelId="{9D532E8F-ED4F-404C-BA16-0036F249E833}" type="pres">
      <dgm:prSet presAssocID="{00749662-2D56-7449-9C1A-27D7561C4978}" presName="node" presStyleLbl="node1" presStyleIdx="3" presStyleCnt="6" custScaleX="109563">
        <dgm:presLayoutVars>
          <dgm:bulletEnabled val="1"/>
        </dgm:presLayoutVars>
      </dgm:prSet>
      <dgm:spPr/>
    </dgm:pt>
    <dgm:pt modelId="{E9C73617-9816-A04A-BE35-990C1167275E}" type="pres">
      <dgm:prSet presAssocID="{84161126-9692-EF49-83C5-C9269C6B4F90}" presName="sibTrans" presStyleCnt="0"/>
      <dgm:spPr/>
    </dgm:pt>
    <dgm:pt modelId="{952609CE-316A-5746-8EDD-000B9B14F408}" type="pres">
      <dgm:prSet presAssocID="{FC869B3A-C4BE-8D44-AAAF-E60F9045D77D}" presName="node" presStyleLbl="node1" presStyleIdx="4" presStyleCnt="6">
        <dgm:presLayoutVars>
          <dgm:bulletEnabled val="1"/>
        </dgm:presLayoutVars>
      </dgm:prSet>
      <dgm:spPr/>
    </dgm:pt>
    <dgm:pt modelId="{A63C68CB-448B-774F-8151-EFBF03E70231}" type="pres">
      <dgm:prSet presAssocID="{C338E434-AB78-9348-BE94-11109C37A8F6}" presName="sibTrans" presStyleCnt="0"/>
      <dgm:spPr/>
    </dgm:pt>
    <dgm:pt modelId="{BDD63D1A-B954-FA45-BE3E-C842A770EF6C}" type="pres">
      <dgm:prSet presAssocID="{33D59B6C-587F-D445-AF1A-78C0B36C2006}" presName="node" presStyleLbl="node1" presStyleIdx="5" presStyleCnt="6">
        <dgm:presLayoutVars>
          <dgm:bulletEnabled val="1"/>
        </dgm:presLayoutVars>
      </dgm:prSet>
      <dgm:spPr/>
    </dgm:pt>
  </dgm:ptLst>
  <dgm:cxnLst>
    <dgm:cxn modelId="{89C9A30D-2A1D-5948-ADEC-51D02F99F983}" type="presOf" srcId="{69CEE297-3725-A749-AD15-CC34A666E55B}" destId="{6D02C7E9-FCA6-FA49-9513-DF525DBD1D14}" srcOrd="0" destOrd="0" presId="urn:microsoft.com/office/officeart/2005/8/layout/default"/>
    <dgm:cxn modelId="{4BEFB011-A95E-884D-B120-694E06552FE2}" type="presOf" srcId="{F55E75C2-8907-2740-8647-7F90FA51F0D0}" destId="{1D4090EF-91AF-9F4D-BFEE-D8411A5E4657}" srcOrd="0" destOrd="0" presId="urn:microsoft.com/office/officeart/2005/8/layout/default"/>
    <dgm:cxn modelId="{20286816-FB33-0A42-B576-15262C3C56F0}" srcId="{BC2FB267-375C-5546-918D-F5D8C66210A7}" destId="{D6F822A2-C186-D14A-8260-994AD2B6DE70}" srcOrd="0" destOrd="0" parTransId="{0F4582DB-E973-7445-9680-FB0DA7B49FDA}" sibTransId="{61AA4CBE-7C38-1840-9D67-EFF2F692FCD9}"/>
    <dgm:cxn modelId="{8087653A-B350-C147-B9F2-34D20A021690}" srcId="{F55E75C2-8907-2740-8647-7F90FA51F0D0}" destId="{69CEE297-3725-A749-AD15-CC34A666E55B}" srcOrd="1" destOrd="0" parTransId="{1A731351-D420-8C45-9B29-30DD0BB9EF12}" sibTransId="{70054C10-2445-9446-B0C6-937946F8FF9C}"/>
    <dgm:cxn modelId="{6E98A047-C4CC-9E4C-B506-1CA6C519A133}" type="presOf" srcId="{317238F5-F4DD-8044-A83A-55B7B676819E}" destId="{BDD63D1A-B954-FA45-BE3E-C842A770EF6C}" srcOrd="0" destOrd="1" presId="urn:microsoft.com/office/officeart/2005/8/layout/default"/>
    <dgm:cxn modelId="{27A54E4C-70C1-554B-9A35-874B31369F42}" type="presOf" srcId="{D6F822A2-C186-D14A-8260-994AD2B6DE70}" destId="{CDD5581E-2455-7A4E-9658-D97B17CB158E}" srcOrd="0" destOrd="1" presId="urn:microsoft.com/office/officeart/2005/8/layout/default"/>
    <dgm:cxn modelId="{3D61285B-BD08-3647-BB53-2CB366F77F2A}" srcId="{F55E75C2-8907-2740-8647-7F90FA51F0D0}" destId="{33D59B6C-587F-D445-AF1A-78C0B36C2006}" srcOrd="5" destOrd="0" parTransId="{E8FEF871-2039-8E4C-AAA4-91AB4B9F71DA}" sibTransId="{360E647C-0AF8-184C-91E6-CFBE67C80371}"/>
    <dgm:cxn modelId="{341FB562-4137-2641-B1DF-C5BABCED471E}" type="presOf" srcId="{73B7400A-DAE4-D146-A5E6-DAD4D59A666E}" destId="{6D02C7E9-FCA6-FA49-9513-DF525DBD1D14}" srcOrd="0" destOrd="1" presId="urn:microsoft.com/office/officeart/2005/8/layout/default"/>
    <dgm:cxn modelId="{8805C269-6C73-4D40-B093-24A2D7B9AD7C}" type="presOf" srcId="{BC2FB267-375C-5546-918D-F5D8C66210A7}" destId="{CDD5581E-2455-7A4E-9658-D97B17CB158E}" srcOrd="0" destOrd="0" presId="urn:microsoft.com/office/officeart/2005/8/layout/default"/>
    <dgm:cxn modelId="{2D08146E-C2B4-D644-856A-D076358D9020}" type="presOf" srcId="{2CE52F3B-46E6-EF4A-966B-F3CDB4FA826D}" destId="{C96F741F-EA02-B648-BFB4-370446DA620F}" srcOrd="0" destOrd="0" presId="urn:microsoft.com/office/officeart/2005/8/layout/default"/>
    <dgm:cxn modelId="{BD42E46F-ED05-0249-BD07-D3CE4CAC7582}" type="presOf" srcId="{6F31BCE2-26CF-EC4B-95C8-62238A4CF383}" destId="{952609CE-316A-5746-8EDD-000B9B14F408}" srcOrd="0" destOrd="1" presId="urn:microsoft.com/office/officeart/2005/8/layout/default"/>
    <dgm:cxn modelId="{53AC8376-500B-A543-9305-A0C9ED58AE6F}" srcId="{00749662-2D56-7449-9C1A-27D7561C4978}" destId="{C8C37C63-B029-E64E-AF2C-4654E94CE6D2}" srcOrd="0" destOrd="0" parTransId="{512B4D43-FA81-8540-9215-5EB39F6E0E92}" sibTransId="{6C3ED4B3-167C-B849-9264-19C6C7FFFB3F}"/>
    <dgm:cxn modelId="{575CBF7A-289E-DF45-A3EC-C0E121A32A86}" srcId="{2CE52F3B-46E6-EF4A-966B-F3CDB4FA826D}" destId="{1F62770E-8F92-BB48-B52D-C894DA6AB3A5}" srcOrd="0" destOrd="0" parTransId="{F1A41458-4E41-AC40-8853-5F36D46DEF5F}" sibTransId="{4D3C5790-BD97-D649-9FC4-CD339F7F461D}"/>
    <dgm:cxn modelId="{C157BB7E-5D29-B64F-A6FC-3D1D9D242DD6}" type="presOf" srcId="{33D59B6C-587F-D445-AF1A-78C0B36C2006}" destId="{BDD63D1A-B954-FA45-BE3E-C842A770EF6C}" srcOrd="0" destOrd="0" presId="urn:microsoft.com/office/officeart/2005/8/layout/default"/>
    <dgm:cxn modelId="{99BF7080-CB7D-9B49-B418-A197880BA801}" srcId="{33D59B6C-587F-D445-AF1A-78C0B36C2006}" destId="{317238F5-F4DD-8044-A83A-55B7B676819E}" srcOrd="0" destOrd="0" parTransId="{BAD5B5FD-2330-9C44-A68A-12418A96C818}" sibTransId="{562C3D34-5B77-5E43-9782-6427B865C9DF}"/>
    <dgm:cxn modelId="{EF271481-F866-5A40-8DFD-970306AA71A3}" srcId="{FC869B3A-C4BE-8D44-AAAF-E60F9045D77D}" destId="{6F31BCE2-26CF-EC4B-95C8-62238A4CF383}" srcOrd="0" destOrd="0" parTransId="{100957CE-C1C4-EE47-AE16-E0961B565316}" sibTransId="{F1DF02C2-81B0-3B4E-B847-E2F7673FB28D}"/>
    <dgm:cxn modelId="{20D5B485-8872-2D4A-8850-29264CB37FDE}" srcId="{F55E75C2-8907-2740-8647-7F90FA51F0D0}" destId="{00749662-2D56-7449-9C1A-27D7561C4978}" srcOrd="3" destOrd="0" parTransId="{548FC863-4A9E-1A48-97CC-0B8B0EBC422B}" sibTransId="{84161126-9692-EF49-83C5-C9269C6B4F90}"/>
    <dgm:cxn modelId="{950E2D88-AA3B-3E4D-A80B-4F777237326A}" srcId="{F55E75C2-8907-2740-8647-7F90FA51F0D0}" destId="{BC2FB267-375C-5546-918D-F5D8C66210A7}" srcOrd="2" destOrd="0" parTransId="{13BD624F-CE0B-A34D-88E7-A342F405495F}" sibTransId="{B3020E2C-6183-6945-8B0F-5D44D4183DBB}"/>
    <dgm:cxn modelId="{C62A7C94-FBBF-0E41-A8B3-228F8D52D833}" srcId="{F55E75C2-8907-2740-8647-7F90FA51F0D0}" destId="{2CE52F3B-46E6-EF4A-966B-F3CDB4FA826D}" srcOrd="0" destOrd="0" parTransId="{BAB9EF9D-9791-7F4B-87AC-791A522A8DA0}" sibTransId="{9CF56D27-D98E-3D4C-BF92-D7F3B1F8ABE9}"/>
    <dgm:cxn modelId="{40D09B97-25B0-BE4B-8CFA-628AC599007E}" srcId="{F55E75C2-8907-2740-8647-7F90FA51F0D0}" destId="{FC869B3A-C4BE-8D44-AAAF-E60F9045D77D}" srcOrd="4" destOrd="0" parTransId="{B9150221-3AB2-4044-93A0-E54B2FD6C199}" sibTransId="{C338E434-AB78-9348-BE94-11109C37A8F6}"/>
    <dgm:cxn modelId="{BE74D2BF-CADC-1842-AB8A-752C8F26BA0E}" type="presOf" srcId="{00749662-2D56-7449-9C1A-27D7561C4978}" destId="{9D532E8F-ED4F-404C-BA16-0036F249E833}" srcOrd="0" destOrd="0" presId="urn:microsoft.com/office/officeart/2005/8/layout/default"/>
    <dgm:cxn modelId="{916897D4-B244-B845-9C25-7629B267BFDA}" type="presOf" srcId="{C8C37C63-B029-E64E-AF2C-4654E94CE6D2}" destId="{9D532E8F-ED4F-404C-BA16-0036F249E833}" srcOrd="0" destOrd="1" presId="urn:microsoft.com/office/officeart/2005/8/layout/default"/>
    <dgm:cxn modelId="{D94418E6-464B-5244-8E36-BA543FF4CB54}" type="presOf" srcId="{FC869B3A-C4BE-8D44-AAAF-E60F9045D77D}" destId="{952609CE-316A-5746-8EDD-000B9B14F408}" srcOrd="0" destOrd="0" presId="urn:microsoft.com/office/officeart/2005/8/layout/default"/>
    <dgm:cxn modelId="{6CA6DCF0-14EB-ED45-BDF9-BA195CFF6B16}" srcId="{69CEE297-3725-A749-AD15-CC34A666E55B}" destId="{73B7400A-DAE4-D146-A5E6-DAD4D59A666E}" srcOrd="0" destOrd="0" parTransId="{8347AE8B-69B4-0E49-8B20-CA66D99F45F2}" sibTransId="{6A0F92A3-8C48-4F42-B2FD-6BA69037DBE3}"/>
    <dgm:cxn modelId="{AC10BAF6-A8A1-1D45-8B93-F631808624AE}" type="presOf" srcId="{1F62770E-8F92-BB48-B52D-C894DA6AB3A5}" destId="{C96F741F-EA02-B648-BFB4-370446DA620F}" srcOrd="0" destOrd="1" presId="urn:microsoft.com/office/officeart/2005/8/layout/default"/>
    <dgm:cxn modelId="{887AEED7-5456-4C4D-9ABF-291DAE99F059}" type="presParOf" srcId="{1D4090EF-91AF-9F4D-BFEE-D8411A5E4657}" destId="{C96F741F-EA02-B648-BFB4-370446DA620F}" srcOrd="0" destOrd="0" presId="urn:microsoft.com/office/officeart/2005/8/layout/default"/>
    <dgm:cxn modelId="{CEC35F59-F848-D044-89F5-96C092E4EF7B}" type="presParOf" srcId="{1D4090EF-91AF-9F4D-BFEE-D8411A5E4657}" destId="{DAC77049-4F1E-464D-B0E1-F4AC2ABA0B53}" srcOrd="1" destOrd="0" presId="urn:microsoft.com/office/officeart/2005/8/layout/default"/>
    <dgm:cxn modelId="{E7565169-768B-FA41-B908-EBC04C48D1CF}" type="presParOf" srcId="{1D4090EF-91AF-9F4D-BFEE-D8411A5E4657}" destId="{6D02C7E9-FCA6-FA49-9513-DF525DBD1D14}" srcOrd="2" destOrd="0" presId="urn:microsoft.com/office/officeart/2005/8/layout/default"/>
    <dgm:cxn modelId="{0235617D-60B3-7A4E-84FE-657322467A05}" type="presParOf" srcId="{1D4090EF-91AF-9F4D-BFEE-D8411A5E4657}" destId="{9941255A-C721-A941-B8AE-97B222C4318B}" srcOrd="3" destOrd="0" presId="urn:microsoft.com/office/officeart/2005/8/layout/default"/>
    <dgm:cxn modelId="{3BD85AB3-666A-624D-BE80-C9DA04463556}" type="presParOf" srcId="{1D4090EF-91AF-9F4D-BFEE-D8411A5E4657}" destId="{CDD5581E-2455-7A4E-9658-D97B17CB158E}" srcOrd="4" destOrd="0" presId="urn:microsoft.com/office/officeart/2005/8/layout/default"/>
    <dgm:cxn modelId="{7D5F10F2-2471-7B4C-B4B5-EA5DD61EE569}" type="presParOf" srcId="{1D4090EF-91AF-9F4D-BFEE-D8411A5E4657}" destId="{F0E3EACD-295D-9F4C-A1B5-639DC383351C}" srcOrd="5" destOrd="0" presId="urn:microsoft.com/office/officeart/2005/8/layout/default"/>
    <dgm:cxn modelId="{778BECE3-7D03-2345-BBCA-B650B3E5DFD3}" type="presParOf" srcId="{1D4090EF-91AF-9F4D-BFEE-D8411A5E4657}" destId="{9D532E8F-ED4F-404C-BA16-0036F249E833}" srcOrd="6" destOrd="0" presId="urn:microsoft.com/office/officeart/2005/8/layout/default"/>
    <dgm:cxn modelId="{AA56C82A-AC18-5E49-BECE-6B9BE3ADA898}" type="presParOf" srcId="{1D4090EF-91AF-9F4D-BFEE-D8411A5E4657}" destId="{E9C73617-9816-A04A-BE35-990C1167275E}" srcOrd="7" destOrd="0" presId="urn:microsoft.com/office/officeart/2005/8/layout/default"/>
    <dgm:cxn modelId="{43A78911-4F10-4145-9D38-3C7B0948AE9C}" type="presParOf" srcId="{1D4090EF-91AF-9F4D-BFEE-D8411A5E4657}" destId="{952609CE-316A-5746-8EDD-000B9B14F408}" srcOrd="8" destOrd="0" presId="urn:microsoft.com/office/officeart/2005/8/layout/default"/>
    <dgm:cxn modelId="{4263CBE5-2FF7-8944-8C80-001D009BB6DD}" type="presParOf" srcId="{1D4090EF-91AF-9F4D-BFEE-D8411A5E4657}" destId="{A63C68CB-448B-774F-8151-EFBF03E70231}" srcOrd="9" destOrd="0" presId="urn:microsoft.com/office/officeart/2005/8/layout/default"/>
    <dgm:cxn modelId="{E8B7F139-C195-1743-A6AE-E92385B544DD}" type="presParOf" srcId="{1D4090EF-91AF-9F4D-BFEE-D8411A5E4657}" destId="{BDD63D1A-B954-FA45-BE3E-C842A770EF6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663D8-82CF-0541-AD14-F521F691F928}">
      <dsp:nvSpPr>
        <dsp:cNvPr id="0" name=""/>
        <dsp:cNvSpPr/>
      </dsp:nvSpPr>
      <dsp:spPr>
        <a:xfrm>
          <a:off x="0" y="511"/>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D71269-4E3E-3549-835C-6D0B7EACAFB7}">
      <dsp:nvSpPr>
        <dsp:cNvPr id="0" name=""/>
        <dsp:cNvSpPr/>
      </dsp:nvSpPr>
      <dsp:spPr>
        <a:xfrm>
          <a:off x="0" y="511"/>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Introduction</a:t>
          </a:r>
        </a:p>
      </dsp:txBody>
      <dsp:txXfrm>
        <a:off x="0" y="511"/>
        <a:ext cx="8693239" cy="598942"/>
      </dsp:txXfrm>
    </dsp:sp>
    <dsp:sp modelId="{15BA5473-280B-C94A-A7D8-D24AAABEAFC6}">
      <dsp:nvSpPr>
        <dsp:cNvPr id="0" name=""/>
        <dsp:cNvSpPr/>
      </dsp:nvSpPr>
      <dsp:spPr>
        <a:xfrm>
          <a:off x="0" y="599454"/>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4C6751-EDB8-1B4C-9175-02246A6EC652}">
      <dsp:nvSpPr>
        <dsp:cNvPr id="0" name=""/>
        <dsp:cNvSpPr/>
      </dsp:nvSpPr>
      <dsp:spPr>
        <a:xfrm>
          <a:off x="0" y="599454"/>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Bases de données relationnelles</a:t>
          </a:r>
        </a:p>
      </dsp:txBody>
      <dsp:txXfrm>
        <a:off x="0" y="599454"/>
        <a:ext cx="8693239" cy="598942"/>
      </dsp:txXfrm>
    </dsp:sp>
    <dsp:sp modelId="{25753BD7-9A43-D24C-9B7D-81DA8EF5FE48}">
      <dsp:nvSpPr>
        <dsp:cNvPr id="0" name=""/>
        <dsp:cNvSpPr/>
      </dsp:nvSpPr>
      <dsp:spPr>
        <a:xfrm>
          <a:off x="0" y="1198397"/>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1BA67-6B51-F742-B674-B80563D48226}">
      <dsp:nvSpPr>
        <dsp:cNvPr id="0" name=""/>
        <dsp:cNvSpPr/>
      </dsp:nvSpPr>
      <dsp:spPr>
        <a:xfrm>
          <a:off x="0" y="1198397"/>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Bases de données non relationnelles (NoSQL)</a:t>
          </a:r>
        </a:p>
      </dsp:txBody>
      <dsp:txXfrm>
        <a:off x="0" y="1198397"/>
        <a:ext cx="8693239" cy="598942"/>
      </dsp:txXfrm>
    </dsp:sp>
    <dsp:sp modelId="{993DF835-AAFD-3940-9947-B5335D74D1F5}">
      <dsp:nvSpPr>
        <dsp:cNvPr id="0" name=""/>
        <dsp:cNvSpPr/>
      </dsp:nvSpPr>
      <dsp:spPr>
        <a:xfrm>
          <a:off x="0" y="1797340"/>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623D0-8E90-894A-8497-9069371BD78F}">
      <dsp:nvSpPr>
        <dsp:cNvPr id="0" name=""/>
        <dsp:cNvSpPr/>
      </dsp:nvSpPr>
      <dsp:spPr>
        <a:xfrm>
          <a:off x="0" y="1797340"/>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Caractéristiques comparées</a:t>
          </a:r>
        </a:p>
      </dsp:txBody>
      <dsp:txXfrm>
        <a:off x="0" y="1797340"/>
        <a:ext cx="8693239" cy="598942"/>
      </dsp:txXfrm>
    </dsp:sp>
    <dsp:sp modelId="{6D0AC267-8262-D24D-A8AB-C44E61FFA96B}">
      <dsp:nvSpPr>
        <dsp:cNvPr id="0" name=""/>
        <dsp:cNvSpPr/>
      </dsp:nvSpPr>
      <dsp:spPr>
        <a:xfrm>
          <a:off x="0" y="2396282"/>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E9110-5435-8548-9649-24BE2EBFA122}">
      <dsp:nvSpPr>
        <dsp:cNvPr id="0" name=""/>
        <dsp:cNvSpPr/>
      </dsp:nvSpPr>
      <dsp:spPr>
        <a:xfrm>
          <a:off x="0" y="2396282"/>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Choix entre les bases de données relationnelles et NoSQL</a:t>
          </a:r>
        </a:p>
      </dsp:txBody>
      <dsp:txXfrm>
        <a:off x="0" y="2396282"/>
        <a:ext cx="8693239" cy="598942"/>
      </dsp:txXfrm>
    </dsp:sp>
    <dsp:sp modelId="{1493AC54-5D23-F341-B12C-0AF2A3DA0777}">
      <dsp:nvSpPr>
        <dsp:cNvPr id="0" name=""/>
        <dsp:cNvSpPr/>
      </dsp:nvSpPr>
      <dsp:spPr>
        <a:xfrm>
          <a:off x="0" y="2995225"/>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BC708-3CF1-9B46-B210-955B26A2FA37}">
      <dsp:nvSpPr>
        <dsp:cNvPr id="0" name=""/>
        <dsp:cNvSpPr/>
      </dsp:nvSpPr>
      <dsp:spPr>
        <a:xfrm>
          <a:off x="0" y="2995225"/>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Perspectives et Conclusion</a:t>
          </a:r>
        </a:p>
      </dsp:txBody>
      <dsp:txXfrm>
        <a:off x="0" y="2995225"/>
        <a:ext cx="8693239" cy="598942"/>
      </dsp:txXfrm>
    </dsp:sp>
    <dsp:sp modelId="{BC8BAE60-9127-A743-82E6-6DCAAF270ACC}">
      <dsp:nvSpPr>
        <dsp:cNvPr id="0" name=""/>
        <dsp:cNvSpPr/>
      </dsp:nvSpPr>
      <dsp:spPr>
        <a:xfrm>
          <a:off x="0" y="3594168"/>
          <a:ext cx="86932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16683-8CB0-8E4F-A94F-5C0E94BF1CDF}">
      <dsp:nvSpPr>
        <dsp:cNvPr id="0" name=""/>
        <dsp:cNvSpPr/>
      </dsp:nvSpPr>
      <dsp:spPr>
        <a:xfrm>
          <a:off x="0" y="3594168"/>
          <a:ext cx="8693239" cy="59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fr-FR" sz="2500" b="0" i="0" kern="1200" dirty="0">
              <a:latin typeface="Avenir Next Medium" panose="020B0503020202020204" pitchFamily="34" charset="0"/>
            </a:rPr>
            <a:t>Sources supplémentaires</a:t>
          </a:r>
        </a:p>
      </dsp:txBody>
      <dsp:txXfrm>
        <a:off x="0" y="3594168"/>
        <a:ext cx="8693239" cy="5989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ADFD3-6341-0741-8A4D-75939C3B8903}">
      <dsp:nvSpPr>
        <dsp:cNvPr id="0" name=""/>
        <dsp:cNvSpPr/>
      </dsp:nvSpPr>
      <dsp:spPr>
        <a:xfrm rot="10800000">
          <a:off x="2004646" y="41564"/>
          <a:ext cx="8479701" cy="888220"/>
        </a:xfrm>
        <a:prstGeom prst="homePlate">
          <a:avLst/>
        </a:prstGeom>
        <a:solidFill>
          <a:schemeClr val="accent5"/>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168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solidFill>
                <a:schemeClr val="bg1"/>
              </a:solidFill>
            </a:rPr>
            <a:t>Technologie et Internet : </a:t>
          </a:r>
          <a:r>
            <a:rPr lang="fr-FR" sz="2200" kern="1200" dirty="0">
              <a:solidFill>
                <a:schemeClr val="tx1"/>
              </a:solidFill>
            </a:rPr>
            <a:t>Pour le stockage de données générées par les utilisateurs, les réseaux sociaux et les applications web</a:t>
          </a:r>
        </a:p>
      </dsp:txBody>
      <dsp:txXfrm rot="10800000">
        <a:off x="2226701" y="41564"/>
        <a:ext cx="8257646" cy="888220"/>
      </dsp:txXfrm>
    </dsp:sp>
    <dsp:sp modelId="{79FD227B-ACAC-EF40-A946-FF143D53BA7A}">
      <dsp:nvSpPr>
        <dsp:cNvPr id="0" name=""/>
        <dsp:cNvSpPr/>
      </dsp:nvSpPr>
      <dsp:spPr>
        <a:xfrm>
          <a:off x="1378610" y="93"/>
          <a:ext cx="888220" cy="88822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146C5D54-FC29-3C4A-A1EA-27902EB5DAFC}">
      <dsp:nvSpPr>
        <dsp:cNvPr id="0" name=""/>
        <dsp:cNvSpPr/>
      </dsp:nvSpPr>
      <dsp:spPr>
        <a:xfrm rot="10800000">
          <a:off x="2074261" y="1166991"/>
          <a:ext cx="8395903" cy="888220"/>
        </a:xfrm>
        <a:prstGeom prst="homePlate">
          <a:avLst/>
        </a:prstGeom>
        <a:solidFill>
          <a:schemeClr val="accent5"/>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168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kern="1200" dirty="0">
              <a:solidFill>
                <a:schemeClr val="bg1"/>
              </a:solidFill>
            </a:rPr>
            <a:t>Commerce de détail :</a:t>
          </a:r>
          <a:r>
            <a:rPr lang="fr-FR" sz="2200" kern="1200" dirty="0"/>
            <a:t> Pour l'analyse des comportements clients et la personnalisation des offres</a:t>
          </a:r>
        </a:p>
      </dsp:txBody>
      <dsp:txXfrm rot="10800000">
        <a:off x="2296316" y="1166991"/>
        <a:ext cx="8173848" cy="888220"/>
      </dsp:txXfrm>
    </dsp:sp>
    <dsp:sp modelId="{D87A4222-5C0F-CF40-A493-B02A9F8C3C91}">
      <dsp:nvSpPr>
        <dsp:cNvPr id="0" name=""/>
        <dsp:cNvSpPr/>
      </dsp:nvSpPr>
      <dsp:spPr>
        <a:xfrm>
          <a:off x="1378610" y="1153135"/>
          <a:ext cx="888220" cy="88822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D33E9B36-1D08-DD4E-8C4D-37F63D6E1C78}">
      <dsp:nvSpPr>
        <dsp:cNvPr id="0" name=""/>
        <dsp:cNvSpPr/>
      </dsp:nvSpPr>
      <dsp:spPr>
        <a:xfrm rot="10800000">
          <a:off x="1963470" y="2306177"/>
          <a:ext cx="8534409" cy="888220"/>
        </a:xfrm>
        <a:prstGeom prst="homePlate">
          <a:avLst/>
        </a:prstGeom>
        <a:solidFill>
          <a:schemeClr val="accent5"/>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168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b="0" i="0" kern="1200" dirty="0">
              <a:solidFill>
                <a:schemeClr val="bg1"/>
              </a:solidFill>
            </a:rPr>
            <a:t>Santé :</a:t>
          </a:r>
          <a:r>
            <a:rPr lang="fr-FR" sz="2200" b="0" i="0" kern="1200" dirty="0"/>
            <a:t> </a:t>
          </a:r>
          <a:r>
            <a:rPr lang="fr-FR" sz="2200" kern="1200" dirty="0"/>
            <a:t>Pour la gestion des dossiers médicaux et l'analyse des données patients</a:t>
          </a:r>
        </a:p>
      </dsp:txBody>
      <dsp:txXfrm rot="10800000">
        <a:off x="2185525" y="2306177"/>
        <a:ext cx="8312354" cy="888220"/>
      </dsp:txXfrm>
    </dsp:sp>
    <dsp:sp modelId="{7D4F5E6F-4A4B-3246-AC77-C5E8CA861275}">
      <dsp:nvSpPr>
        <dsp:cNvPr id="0" name=""/>
        <dsp:cNvSpPr/>
      </dsp:nvSpPr>
      <dsp:spPr>
        <a:xfrm>
          <a:off x="1378610" y="2306177"/>
          <a:ext cx="888220" cy="88822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04F4ECBD-78D4-4245-B9BF-B038F8AF5AB6}">
      <dsp:nvSpPr>
        <dsp:cNvPr id="0" name=""/>
        <dsp:cNvSpPr/>
      </dsp:nvSpPr>
      <dsp:spPr>
        <a:xfrm rot="10800000">
          <a:off x="1991186" y="3403804"/>
          <a:ext cx="8534409" cy="888220"/>
        </a:xfrm>
        <a:prstGeom prst="homePlate">
          <a:avLst/>
        </a:prstGeom>
        <a:solidFill>
          <a:schemeClr val="accent5"/>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1681" tIns="83820" rIns="156464" bIns="83820" numCol="1" spcCol="1270" anchor="ctr" anchorCtr="0">
          <a:noAutofit/>
        </a:bodyPr>
        <a:lstStyle/>
        <a:p>
          <a:pPr marL="0" lvl="0" indent="0" algn="ctr" defTabSz="977900">
            <a:lnSpc>
              <a:spcPct val="90000"/>
            </a:lnSpc>
            <a:spcBef>
              <a:spcPct val="0"/>
            </a:spcBef>
            <a:spcAft>
              <a:spcPct val="35000"/>
            </a:spcAft>
            <a:buNone/>
          </a:pPr>
          <a:r>
            <a:rPr lang="fr-FR" sz="2200" b="0" i="0" kern="1200" dirty="0">
              <a:solidFill>
                <a:schemeClr val="bg1"/>
              </a:solidFill>
            </a:rPr>
            <a:t>Finance :</a:t>
          </a:r>
          <a:r>
            <a:rPr lang="fr-FR" sz="2200" b="0" i="0" kern="1200" dirty="0"/>
            <a:t> Pour le traitement des transactions en temps réel et la détection de fraudes</a:t>
          </a:r>
          <a:endParaRPr lang="fr-FR" sz="2200" kern="1200" dirty="0"/>
        </a:p>
      </dsp:txBody>
      <dsp:txXfrm rot="10800000">
        <a:off x="2213241" y="3403804"/>
        <a:ext cx="8312354" cy="888220"/>
      </dsp:txXfrm>
    </dsp:sp>
    <dsp:sp modelId="{0D3973A8-2E4B-0F4B-83A5-59B2EA1C9F6E}">
      <dsp:nvSpPr>
        <dsp:cNvPr id="0" name=""/>
        <dsp:cNvSpPr/>
      </dsp:nvSpPr>
      <dsp:spPr>
        <a:xfrm>
          <a:off x="1378610" y="3459220"/>
          <a:ext cx="888220" cy="88822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93676-D281-9E43-9C3E-F4DC06AD8214}">
      <dsp:nvSpPr>
        <dsp:cNvPr id="0" name=""/>
        <dsp:cNvSpPr/>
      </dsp:nvSpPr>
      <dsp:spPr>
        <a:xfrm>
          <a:off x="0" y="0"/>
          <a:ext cx="11039342" cy="421139"/>
        </a:xfrm>
        <a:prstGeom prst="rect">
          <a:avLst/>
        </a:prstGeom>
        <a:solidFill>
          <a:schemeClr val="accent1"/>
        </a:solidFill>
        <a:ln w="12700">
          <a:solidFill>
            <a:schemeClr val="bg1"/>
          </a:solid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b="0" i="0" kern="1200" dirty="0">
              <a:solidFill>
                <a:schemeClr val="bg1"/>
              </a:solidFill>
            </a:rPr>
            <a:t>Données structurées </a:t>
          </a:r>
          <a:r>
            <a:rPr lang="fr-FR" sz="4500" b="0" i="0" kern="1200" dirty="0">
              <a:solidFill>
                <a:schemeClr val="bg1"/>
              </a:solidFill>
            </a:rPr>
            <a:t>vs</a:t>
          </a:r>
          <a:r>
            <a:rPr lang="fr-FR" sz="3500" b="0" i="0" kern="1200" dirty="0">
              <a:solidFill>
                <a:schemeClr val="bg1"/>
              </a:solidFill>
            </a:rPr>
            <a:t> non structurées</a:t>
          </a:r>
          <a:endParaRPr lang="fr-FR" sz="3500" kern="1200" dirty="0">
            <a:solidFill>
              <a:schemeClr val="bg1"/>
            </a:solidFill>
          </a:endParaRPr>
        </a:p>
      </dsp:txBody>
      <dsp:txXfrm>
        <a:off x="0" y="0"/>
        <a:ext cx="11039342" cy="421139"/>
      </dsp:txXfrm>
    </dsp:sp>
    <dsp:sp modelId="{7295E624-2DED-4E41-B4C7-874C563C0F1B}">
      <dsp:nvSpPr>
        <dsp:cNvPr id="0" name=""/>
        <dsp:cNvSpPr/>
      </dsp:nvSpPr>
      <dsp:spPr>
        <a:xfrm>
          <a:off x="0"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relationnelles conviennent mieux pour les données structurées qui s'adaptent bien à un format tabulaire avec lignes et colonnes</a:t>
          </a:r>
        </a:p>
      </dsp:txBody>
      <dsp:txXfrm>
        <a:off x="0" y="421139"/>
        <a:ext cx="5519671" cy="884392"/>
      </dsp:txXfrm>
    </dsp:sp>
    <dsp:sp modelId="{72309DC9-10C8-0442-AD1C-00E3441122E7}">
      <dsp:nvSpPr>
        <dsp:cNvPr id="0" name=""/>
        <dsp:cNvSpPr/>
      </dsp:nvSpPr>
      <dsp:spPr>
        <a:xfrm>
          <a:off x="5519671"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non relationnelles sont plus adaptées pour les données non structurées ou semi-structurées qui ne s'intègrent pas facilement dans un schéma rigide</a:t>
          </a:r>
        </a:p>
      </dsp:txBody>
      <dsp:txXfrm>
        <a:off x="5519671" y="421139"/>
        <a:ext cx="5519671" cy="884392"/>
      </dsp:txXfrm>
    </dsp:sp>
    <dsp:sp modelId="{BBC6A4AD-FA94-1841-A2B3-2FBA9B3A95DF}">
      <dsp:nvSpPr>
        <dsp:cNvPr id="0" name=""/>
        <dsp:cNvSpPr/>
      </dsp:nvSpPr>
      <dsp:spPr>
        <a:xfrm>
          <a:off x="0" y="1305531"/>
          <a:ext cx="11039342" cy="98265"/>
        </a:xfrm>
        <a:prstGeom prst="rect">
          <a:avLst/>
        </a:prstGeom>
        <a:solidFill>
          <a:schemeClr val="tx1">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93676-D281-9E43-9C3E-F4DC06AD8214}">
      <dsp:nvSpPr>
        <dsp:cNvPr id="0" name=""/>
        <dsp:cNvSpPr/>
      </dsp:nvSpPr>
      <dsp:spPr>
        <a:xfrm>
          <a:off x="0" y="0"/>
          <a:ext cx="11039342" cy="421139"/>
        </a:xfrm>
        <a:prstGeom prst="rect">
          <a:avLst/>
        </a:prstGeom>
        <a:solidFill>
          <a:schemeClr val="accent1"/>
        </a:solidFill>
        <a:ln w="12700">
          <a:solidFill>
            <a:schemeClr val="bg1"/>
          </a:solid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b="0" i="0" kern="1200" dirty="0">
              <a:solidFill>
                <a:schemeClr val="bg1"/>
              </a:solidFill>
            </a:rPr>
            <a:t>Cohérence </a:t>
          </a:r>
          <a:r>
            <a:rPr lang="fr-FR" sz="4500" b="0" i="0" kern="1200" dirty="0">
              <a:solidFill>
                <a:schemeClr val="bg1"/>
              </a:solidFill>
            </a:rPr>
            <a:t>vs</a:t>
          </a:r>
          <a:r>
            <a:rPr lang="fr-FR" sz="3500" b="0" i="0" kern="1200" dirty="0">
              <a:solidFill>
                <a:schemeClr val="bg1"/>
              </a:solidFill>
            </a:rPr>
            <a:t> évolutivité</a:t>
          </a:r>
          <a:endParaRPr lang="fr-FR" sz="3500" kern="1200" dirty="0">
            <a:solidFill>
              <a:schemeClr val="bg1"/>
            </a:solidFill>
          </a:endParaRPr>
        </a:p>
      </dsp:txBody>
      <dsp:txXfrm>
        <a:off x="0" y="0"/>
        <a:ext cx="11039342" cy="421139"/>
      </dsp:txXfrm>
    </dsp:sp>
    <dsp:sp modelId="{7295E624-2DED-4E41-B4C7-874C563C0F1B}">
      <dsp:nvSpPr>
        <dsp:cNvPr id="0" name=""/>
        <dsp:cNvSpPr/>
      </dsp:nvSpPr>
      <dsp:spPr>
        <a:xfrm>
          <a:off x="0"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relationnelles garantissent la cohérence transactionnelle ACID mais ont des limites d'évolutivité</a:t>
          </a:r>
        </a:p>
      </dsp:txBody>
      <dsp:txXfrm>
        <a:off x="0" y="421139"/>
        <a:ext cx="5519671" cy="884392"/>
      </dsp:txXfrm>
    </dsp:sp>
    <dsp:sp modelId="{72309DC9-10C8-0442-AD1C-00E3441122E7}">
      <dsp:nvSpPr>
        <dsp:cNvPr id="0" name=""/>
        <dsp:cNvSpPr/>
      </dsp:nvSpPr>
      <dsp:spPr>
        <a:xfrm>
          <a:off x="5519671"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non relationnelles sacrifient un peu de cohérence pour plus d'évolutivité horizontale en distribuant les données sur plusieurs serveurs</a:t>
          </a:r>
        </a:p>
      </dsp:txBody>
      <dsp:txXfrm>
        <a:off x="5519671" y="421139"/>
        <a:ext cx="5519671" cy="884392"/>
      </dsp:txXfrm>
    </dsp:sp>
    <dsp:sp modelId="{BBC6A4AD-FA94-1841-A2B3-2FBA9B3A95DF}">
      <dsp:nvSpPr>
        <dsp:cNvPr id="0" name=""/>
        <dsp:cNvSpPr/>
      </dsp:nvSpPr>
      <dsp:spPr>
        <a:xfrm>
          <a:off x="0" y="1305531"/>
          <a:ext cx="11039342" cy="98265"/>
        </a:xfrm>
        <a:prstGeom prst="rect">
          <a:avLst/>
        </a:prstGeom>
        <a:solidFill>
          <a:schemeClr val="tx1">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93676-D281-9E43-9C3E-F4DC06AD8214}">
      <dsp:nvSpPr>
        <dsp:cNvPr id="0" name=""/>
        <dsp:cNvSpPr/>
      </dsp:nvSpPr>
      <dsp:spPr>
        <a:xfrm>
          <a:off x="0" y="0"/>
          <a:ext cx="11039342" cy="421139"/>
        </a:xfrm>
        <a:prstGeom prst="rect">
          <a:avLst/>
        </a:prstGeom>
        <a:solidFill>
          <a:schemeClr val="accent1"/>
        </a:solidFill>
        <a:ln w="12700">
          <a:solidFill>
            <a:schemeClr val="bg1"/>
          </a:solid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r-FR" sz="3500" b="0" i="0" kern="1200" dirty="0">
              <a:solidFill>
                <a:schemeClr val="bg1"/>
              </a:solidFill>
            </a:rPr>
            <a:t>Requêtes complexes </a:t>
          </a:r>
          <a:r>
            <a:rPr lang="fr-FR" sz="4500" b="0" i="0" kern="1200" dirty="0">
              <a:solidFill>
                <a:schemeClr val="bg1"/>
              </a:solidFill>
            </a:rPr>
            <a:t>vs</a:t>
          </a:r>
          <a:r>
            <a:rPr lang="fr-FR" sz="3500" b="0" i="0" kern="1200" dirty="0">
              <a:solidFill>
                <a:schemeClr val="bg1"/>
              </a:solidFill>
            </a:rPr>
            <a:t> accès rapides</a:t>
          </a:r>
          <a:endParaRPr lang="fr-FR" sz="3500" kern="1200" dirty="0">
            <a:solidFill>
              <a:schemeClr val="bg1"/>
            </a:solidFill>
          </a:endParaRPr>
        </a:p>
      </dsp:txBody>
      <dsp:txXfrm>
        <a:off x="0" y="0"/>
        <a:ext cx="11039342" cy="421139"/>
      </dsp:txXfrm>
    </dsp:sp>
    <dsp:sp modelId="{7295E624-2DED-4E41-B4C7-874C563C0F1B}">
      <dsp:nvSpPr>
        <dsp:cNvPr id="0" name=""/>
        <dsp:cNvSpPr/>
      </dsp:nvSpPr>
      <dsp:spPr>
        <a:xfrm>
          <a:off x="0"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relationnelles permettent des requêtes complexes avec jointures grâce au langage SQL mature</a:t>
          </a:r>
        </a:p>
      </dsp:txBody>
      <dsp:txXfrm>
        <a:off x="0" y="421139"/>
        <a:ext cx="5519671" cy="884392"/>
      </dsp:txXfrm>
    </dsp:sp>
    <dsp:sp modelId="{72309DC9-10C8-0442-AD1C-00E3441122E7}">
      <dsp:nvSpPr>
        <dsp:cNvPr id="0" name=""/>
        <dsp:cNvSpPr/>
      </dsp:nvSpPr>
      <dsp:spPr>
        <a:xfrm>
          <a:off x="5519671" y="421139"/>
          <a:ext cx="5519671" cy="884392"/>
        </a:xfrm>
        <a:prstGeom prst="rect">
          <a:avLst/>
        </a:prstGeom>
        <a:solidFill>
          <a:schemeClr val="accent1"/>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fr-FR" sz="1600" kern="1200" dirty="0">
              <a:solidFill>
                <a:schemeClr val="bg1"/>
              </a:solidFill>
              <a:latin typeface="Optima" panose="02000503060000020004" pitchFamily="2" charset="0"/>
            </a:rPr>
            <a:t>Les bases de données non relationnelles optimisent les accès simples et rapides aux données, souvent en sacrifiant la puissance d'expression des requêtes</a:t>
          </a:r>
        </a:p>
      </dsp:txBody>
      <dsp:txXfrm>
        <a:off x="5519671" y="421139"/>
        <a:ext cx="5519671" cy="884392"/>
      </dsp:txXfrm>
    </dsp:sp>
    <dsp:sp modelId="{BBC6A4AD-FA94-1841-A2B3-2FBA9B3A95DF}">
      <dsp:nvSpPr>
        <dsp:cNvPr id="0" name=""/>
        <dsp:cNvSpPr/>
      </dsp:nvSpPr>
      <dsp:spPr>
        <a:xfrm>
          <a:off x="0" y="1305531"/>
          <a:ext cx="11039342" cy="98265"/>
        </a:xfrm>
        <a:prstGeom prst="rect">
          <a:avLst/>
        </a:prstGeom>
        <a:solidFill>
          <a:schemeClr val="tx1">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E1907-FBD0-084B-9F43-96804C34AACF}">
      <dsp:nvSpPr>
        <dsp:cNvPr id="0" name=""/>
        <dsp:cNvSpPr/>
      </dsp:nvSpPr>
      <dsp:spPr>
        <a:xfrm>
          <a:off x="0" y="16985"/>
          <a:ext cx="11629622" cy="3278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CONCEPT CLÉ</a:t>
          </a:r>
        </a:p>
      </dsp:txBody>
      <dsp:txXfrm>
        <a:off x="16007" y="32992"/>
        <a:ext cx="11597608" cy="295882"/>
      </dsp:txXfrm>
    </dsp:sp>
    <dsp:sp modelId="{4414D915-3AA7-2943-88CF-0045AC739F0F}">
      <dsp:nvSpPr>
        <dsp:cNvPr id="0" name=""/>
        <dsp:cNvSpPr/>
      </dsp:nvSpPr>
      <dsp:spPr>
        <a:xfrm>
          <a:off x="0" y="344882"/>
          <a:ext cx="11629622" cy="1309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24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L'architecture polyglotte, ou polyglot persistence, consiste à utiliser différentes technologies de stockage de données, relationnelles et non relationnelles, dans une même application. </a:t>
          </a:r>
        </a:p>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Cela permet aux développeurs de sélectionner le système de gestion de base de données le plus approprié pour chaque type de donnée, optimisant ainsi l'efficacité et la performance des applications.</a:t>
          </a:r>
        </a:p>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Le terme polyglot persistence a été introduit pour décrire la coexistence de différentes bases de données dans une même application, permettant d'exploiter les forces spécifiques de chacune.</a:t>
          </a:r>
        </a:p>
      </dsp:txBody>
      <dsp:txXfrm>
        <a:off x="0" y="344882"/>
        <a:ext cx="11629622" cy="1309275"/>
      </dsp:txXfrm>
    </dsp:sp>
    <dsp:sp modelId="{A469F109-2F70-C14B-B9BE-81DEDBB5C519}">
      <dsp:nvSpPr>
        <dsp:cNvPr id="0" name=""/>
        <dsp:cNvSpPr/>
      </dsp:nvSpPr>
      <dsp:spPr>
        <a:xfrm>
          <a:off x="0" y="1654157"/>
          <a:ext cx="11629622" cy="230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AVANTAGES</a:t>
          </a:r>
        </a:p>
      </dsp:txBody>
      <dsp:txXfrm>
        <a:off x="11272" y="1665429"/>
        <a:ext cx="11607078" cy="208374"/>
      </dsp:txXfrm>
    </dsp:sp>
    <dsp:sp modelId="{E3B15D03-3E6E-2040-B5A7-F769FDEDF453}">
      <dsp:nvSpPr>
        <dsp:cNvPr id="0" name=""/>
        <dsp:cNvSpPr/>
      </dsp:nvSpPr>
      <dsp:spPr>
        <a:xfrm>
          <a:off x="0" y="1885075"/>
          <a:ext cx="11629622"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24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Performance Optimisée: En utilisant le bon type de base de données pour chaque besoin spécifique, il est possible d'améliorer les performances globales du système.</a:t>
          </a:r>
        </a:p>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Flexibilité: Les entreprises peuvent adapter leur architecture en fonction des exigences changeantes des données et des processus métier</a:t>
          </a:r>
        </a:p>
        <a:p>
          <a:pPr marL="114300" lvl="1" indent="-114300" algn="l" defTabSz="622300">
            <a:lnSpc>
              <a:spcPct val="90000"/>
            </a:lnSpc>
            <a:spcBef>
              <a:spcPct val="0"/>
            </a:spcBef>
            <a:spcAft>
              <a:spcPct val="20000"/>
            </a:spcAft>
            <a:buChar char="•"/>
          </a:pPr>
          <a:r>
            <a:rPr lang="fr-FR" sz="1400" kern="1200" dirty="0">
              <a:latin typeface="Optima" panose="02000503060000020004" pitchFamily="2" charset="0"/>
            </a:rPr>
            <a:t>Coût-Efficacité: L'utilisation de plusieurs technologies peut réduire les coûts en permettant une gestion plus efficace des ressources</a:t>
          </a:r>
        </a:p>
      </dsp:txBody>
      <dsp:txXfrm>
        <a:off x="0" y="1885075"/>
        <a:ext cx="11629622" cy="910800"/>
      </dsp:txXfrm>
    </dsp:sp>
    <dsp:sp modelId="{765BA12A-4177-4948-BA52-AB226426F4D8}">
      <dsp:nvSpPr>
        <dsp:cNvPr id="0" name=""/>
        <dsp:cNvSpPr/>
      </dsp:nvSpPr>
      <dsp:spPr>
        <a:xfrm>
          <a:off x="0" y="2795875"/>
          <a:ext cx="11629622" cy="2816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DÉFIS</a:t>
          </a:r>
        </a:p>
      </dsp:txBody>
      <dsp:txXfrm>
        <a:off x="13750" y="2809625"/>
        <a:ext cx="11602122" cy="254167"/>
      </dsp:txXfrm>
    </dsp:sp>
    <dsp:sp modelId="{FC9CBDCD-EAE0-DE41-81BB-F043B2B43FBE}">
      <dsp:nvSpPr>
        <dsp:cNvPr id="0" name=""/>
        <dsp:cNvSpPr/>
      </dsp:nvSpPr>
      <dsp:spPr>
        <a:xfrm>
          <a:off x="0" y="3077543"/>
          <a:ext cx="11629622"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24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fr-FR" sz="1400" kern="1200">
              <a:latin typeface="Optima" panose="02000503060000020004" pitchFamily="2" charset="0"/>
            </a:rPr>
            <a:t>Complexité: Gérer plusieurs bases de données peut entraîner une complexité accrue en termes d'intégration et de maintenance</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Char char="•"/>
          </a:pPr>
          <a:r>
            <a:rPr lang="fr-FR" sz="1400" b="0" i="0" kern="1200">
              <a:latin typeface="Optima" panose="02000503060000020004" pitchFamily="2" charset="0"/>
            </a:rPr>
            <a:t>Expertise Technique Diversifiée: Les équipes doivent posséder des compétences variées pour gérer différentes technologies de stockage</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Char char="•"/>
          </a:pPr>
          <a:r>
            <a:rPr lang="fr-FR" sz="1400" b="0" i="0" kern="1200" dirty="0">
              <a:latin typeface="Optima" panose="02000503060000020004" pitchFamily="2" charset="0"/>
            </a:rPr>
            <a:t>Cohérence des Données: Assurer la cohérence entre différentes bases peut être un défi, notamment lors des transactions distribuées</a:t>
          </a:r>
          <a:endParaRPr lang="fr-FR" sz="1400" kern="1200" dirty="0">
            <a:latin typeface="Optima" panose="02000503060000020004" pitchFamily="2" charset="0"/>
          </a:endParaRPr>
        </a:p>
      </dsp:txBody>
      <dsp:txXfrm>
        <a:off x="0" y="3077543"/>
        <a:ext cx="11629622" cy="910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5E2B0-2A1C-BD42-A7BC-6E31647CE94E}">
      <dsp:nvSpPr>
        <dsp:cNvPr id="0" name=""/>
        <dsp:cNvSpPr/>
      </dsp:nvSpPr>
      <dsp:spPr>
        <a:xfrm>
          <a:off x="4383968" y="187707"/>
          <a:ext cx="6575952" cy="1628219"/>
        </a:xfrm>
        <a:prstGeom prst="flowChartAlternateProcess">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FontTx/>
            <a:buNone/>
          </a:pPr>
          <a:r>
            <a:rPr lang="fr-FR" sz="1400" kern="1200" dirty="0">
              <a:latin typeface="Optima" panose="02000503060000020004" pitchFamily="2" charset="0"/>
            </a:rPr>
            <a:t>Une base de données relationnelle est un système de gestion de données qui organise les informations en tables composées de lignes et de colonnes, permettant d'établir des relations entre différentes tables à l'aide de clés primaires et étrangères. Ce modèle facilite la manipulation et l'interrogation des données via le langage SQL (Structured Query Language) pour garantir l'intégrité et la cohérence des informations stockées.</a:t>
          </a:r>
        </a:p>
      </dsp:txBody>
      <dsp:txXfrm>
        <a:off x="4463450" y="267189"/>
        <a:ext cx="6416988" cy="1469255"/>
      </dsp:txXfrm>
    </dsp:sp>
    <dsp:sp modelId="{C815656B-5AB7-634C-9139-D6FA8E6E090B}">
      <dsp:nvSpPr>
        <dsp:cNvPr id="0" name=""/>
        <dsp:cNvSpPr/>
      </dsp:nvSpPr>
      <dsp:spPr>
        <a:xfrm>
          <a:off x="0" y="513"/>
          <a:ext cx="4383968" cy="2002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kern="1200" dirty="0">
              <a:latin typeface="Arial Rounded MT Bold" panose="020F0704030504030204" pitchFamily="34" charset="77"/>
            </a:rPr>
            <a:t>Bases de données relationnelles</a:t>
          </a:r>
        </a:p>
      </dsp:txBody>
      <dsp:txXfrm>
        <a:off x="97759" y="98272"/>
        <a:ext cx="4188450" cy="1807089"/>
      </dsp:txXfrm>
    </dsp:sp>
    <dsp:sp modelId="{7833E1EB-2D72-3F4C-90E2-69B6A113859A}">
      <dsp:nvSpPr>
        <dsp:cNvPr id="0" name=""/>
        <dsp:cNvSpPr/>
      </dsp:nvSpPr>
      <dsp:spPr>
        <a:xfrm>
          <a:off x="4383968" y="2408348"/>
          <a:ext cx="6575952" cy="1592673"/>
        </a:xfrm>
        <a:prstGeom prst="flowChartAlternateProcess">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FontTx/>
            <a:buNone/>
          </a:pPr>
          <a:r>
            <a:rPr lang="fr-FR" sz="1400" kern="1200" dirty="0">
              <a:latin typeface="Optima" panose="02000503060000020004" pitchFamily="2" charset="0"/>
            </a:rPr>
            <a:t>Une base de données non relationnelle, souvent appelée NoSQL, est un type de système de gestion de données qui ne suit pas le modèle relationnel traditionnel basé sur des tables. Elle permet de stocker des données sous divers formats, tels que des documents, des paires clé-valeur ou des graphes, offrant ainsi une flexibilité accrue et une évolutivité adaptée aux grandes quantités de données non structurées ou semi-structurées.</a:t>
          </a:r>
        </a:p>
      </dsp:txBody>
      <dsp:txXfrm>
        <a:off x="4461714" y="2486094"/>
        <a:ext cx="6420460" cy="1437181"/>
      </dsp:txXfrm>
    </dsp:sp>
    <dsp:sp modelId="{1E0E01D8-3CBF-CB41-8287-C8EB30EE86B8}">
      <dsp:nvSpPr>
        <dsp:cNvPr id="0" name=""/>
        <dsp:cNvSpPr/>
      </dsp:nvSpPr>
      <dsp:spPr>
        <a:xfrm>
          <a:off x="0" y="2203381"/>
          <a:ext cx="4383968" cy="20026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kern="1200" dirty="0">
              <a:latin typeface="Arial Rounded MT Bold" panose="020F0704030504030204" pitchFamily="34" charset="77"/>
            </a:rPr>
            <a:t>Bases de données non relationnelles NoSQL</a:t>
          </a:r>
          <a:endParaRPr lang="fr-FR" sz="3000" kern="1200" dirty="0"/>
        </a:p>
      </dsp:txBody>
      <dsp:txXfrm>
        <a:off x="97759" y="2301140"/>
        <a:ext cx="4188450" cy="1807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36C08-6640-094A-9179-C73944F2BA7E}">
      <dsp:nvSpPr>
        <dsp:cNvPr id="0" name=""/>
        <dsp:cNvSpPr/>
      </dsp:nvSpPr>
      <dsp:spPr>
        <a:xfrm>
          <a:off x="0" y="247061"/>
          <a:ext cx="10818252" cy="7559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249936"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Les données sont stockées sous forme de tables composée de lignes (enregistrements) et de colonnes (attributs). Chaque ligne représente une entité unique, et chaque colonne contient des informations spécifiques sur cette entité.</a:t>
          </a:r>
          <a:endParaRPr lang="fr-FR" sz="1400" kern="1200" dirty="0"/>
        </a:p>
      </dsp:txBody>
      <dsp:txXfrm>
        <a:off x="0" y="247061"/>
        <a:ext cx="10818252" cy="755999"/>
      </dsp:txXfrm>
    </dsp:sp>
    <dsp:sp modelId="{1D40891C-5FA5-0A4F-9B4D-7246D377BCEE}">
      <dsp:nvSpPr>
        <dsp:cNvPr id="0" name=""/>
        <dsp:cNvSpPr/>
      </dsp:nvSpPr>
      <dsp:spPr>
        <a:xfrm>
          <a:off x="540912" y="69941"/>
          <a:ext cx="75727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Structure tabulaire</a:t>
          </a:r>
        </a:p>
      </dsp:txBody>
      <dsp:txXfrm>
        <a:off x="558205" y="87234"/>
        <a:ext cx="7538191" cy="319654"/>
      </dsp:txXfrm>
    </dsp:sp>
    <dsp:sp modelId="{81F35B68-1BEE-374D-98D4-0A6E02DD199F}">
      <dsp:nvSpPr>
        <dsp:cNvPr id="0" name=""/>
        <dsp:cNvSpPr/>
      </dsp:nvSpPr>
      <dsp:spPr>
        <a:xfrm>
          <a:off x="0" y="1244981"/>
          <a:ext cx="10818252" cy="9449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249936"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Chaque table possède une clé primaire, un identifiant unique pour chaque enregistrement. Les clés étrangère permettent de relier une table à une autre en faisant référence à la clé primaire d'une autre table, établissant ainsi des relations entre les données.</a:t>
          </a:r>
          <a:endParaRPr lang="fr-FR" sz="1400" kern="1200" dirty="0"/>
        </a:p>
      </dsp:txBody>
      <dsp:txXfrm>
        <a:off x="0" y="1244981"/>
        <a:ext cx="10818252" cy="944999"/>
      </dsp:txXfrm>
    </dsp:sp>
    <dsp:sp modelId="{59287422-BD5B-4041-A73C-CC1BED9F7CFA}">
      <dsp:nvSpPr>
        <dsp:cNvPr id="0" name=""/>
        <dsp:cNvSpPr/>
      </dsp:nvSpPr>
      <dsp:spPr>
        <a:xfrm>
          <a:off x="540912" y="1067861"/>
          <a:ext cx="75727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Clés primaires et étrangères </a:t>
          </a:r>
        </a:p>
      </dsp:txBody>
      <dsp:txXfrm>
        <a:off x="558205" y="1085154"/>
        <a:ext cx="7538191" cy="319654"/>
      </dsp:txXfrm>
    </dsp:sp>
    <dsp:sp modelId="{617557E6-77E2-344A-9FD5-0635C8AA55A1}">
      <dsp:nvSpPr>
        <dsp:cNvPr id="0" name=""/>
        <dsp:cNvSpPr/>
      </dsp:nvSpPr>
      <dsp:spPr>
        <a:xfrm>
          <a:off x="0" y="2431901"/>
          <a:ext cx="10818252" cy="9449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249936"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Les bases de données relationnelles utilisent le langage SQL (Structured Query Langage) pour manipuler et interroger les données. SQL permet d'effectuer des opérations telles que la sélection, l'insertion, la mise à jour et la suppression des données</a:t>
          </a:r>
          <a:endParaRPr lang="fr-FR" sz="1400" kern="1200" dirty="0"/>
        </a:p>
      </dsp:txBody>
      <dsp:txXfrm>
        <a:off x="0" y="2431901"/>
        <a:ext cx="10818252" cy="944999"/>
      </dsp:txXfrm>
    </dsp:sp>
    <dsp:sp modelId="{4AA1AAFE-A0D2-9346-BD6F-3F1C79D07702}">
      <dsp:nvSpPr>
        <dsp:cNvPr id="0" name=""/>
        <dsp:cNvSpPr/>
      </dsp:nvSpPr>
      <dsp:spPr>
        <a:xfrm>
          <a:off x="540912" y="2254780"/>
          <a:ext cx="75727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Langage relationnel SQL </a:t>
          </a:r>
        </a:p>
      </dsp:txBody>
      <dsp:txXfrm>
        <a:off x="558205" y="2272073"/>
        <a:ext cx="7538191" cy="319654"/>
      </dsp:txXfrm>
    </dsp:sp>
    <dsp:sp modelId="{E11D3F2F-D3EF-2443-A2C5-484DDA47719B}">
      <dsp:nvSpPr>
        <dsp:cNvPr id="0" name=""/>
        <dsp:cNvSpPr/>
      </dsp:nvSpPr>
      <dsp:spPr>
        <a:xfrm>
          <a:off x="0" y="3618821"/>
          <a:ext cx="10818252" cy="7559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249936" rIns="839617" bIns="99568" numCol="1" spcCol="1270" anchor="t" anchorCtr="0">
          <a:noAutofit/>
        </a:bodyPr>
        <a:lstStyle/>
        <a:p>
          <a:pPr marL="114300" lvl="1" indent="-114300" algn="l" defTabSz="622300">
            <a:lnSpc>
              <a:spcPct val="90000"/>
            </a:lnSpc>
            <a:spcBef>
              <a:spcPct val="0"/>
            </a:spcBef>
            <a:spcAft>
              <a:spcPct val="15000"/>
            </a:spcAft>
            <a:buNone/>
          </a:pPr>
          <a:r>
            <a:rPr lang="fr-FR" sz="1400" b="0" i="0" kern="1200" dirty="0">
              <a:latin typeface="Optima" panose="02000503060000020004" pitchFamily="2" charset="0"/>
            </a:rPr>
            <a:t>Les BDR imposent des règles d'intégrité pour garantir la cohérence et la validité des données. Par exemple, les valeurs d'une clé étrangère doivent correspondre à des valeurs existantes dans la clé primaire d'une autre table</a:t>
          </a:r>
          <a:endParaRPr lang="fr-FR" sz="1400" kern="1200" dirty="0">
            <a:latin typeface="Optima" panose="02000503060000020004" pitchFamily="2" charset="0"/>
          </a:endParaRPr>
        </a:p>
      </dsp:txBody>
      <dsp:txXfrm>
        <a:off x="0" y="3618821"/>
        <a:ext cx="10818252" cy="755999"/>
      </dsp:txXfrm>
    </dsp:sp>
    <dsp:sp modelId="{C6A4DCD3-7761-A64B-91A2-811F9948C287}">
      <dsp:nvSpPr>
        <dsp:cNvPr id="0" name=""/>
        <dsp:cNvSpPr/>
      </dsp:nvSpPr>
      <dsp:spPr>
        <a:xfrm>
          <a:off x="540912" y="3441701"/>
          <a:ext cx="75727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Intégrité des données</a:t>
          </a:r>
        </a:p>
      </dsp:txBody>
      <dsp:txXfrm>
        <a:off x="558205" y="3458994"/>
        <a:ext cx="7538191"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22883-75E3-B246-AFC4-79D586828BF3}">
      <dsp:nvSpPr>
        <dsp:cNvPr id="0" name=""/>
        <dsp:cNvSpPr/>
      </dsp:nvSpPr>
      <dsp:spPr>
        <a:xfrm rot="5400000">
          <a:off x="7067154" y="-3057358"/>
          <a:ext cx="683608" cy="697313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Tx/>
            <a:buNone/>
          </a:pPr>
          <a:r>
            <a:rPr lang="fr-FR" sz="1400" b="0" i="0" kern="1200" dirty="0"/>
            <a:t>Les BDR sont idéales pour stocker et gérer des données bien définies, comme les informations clients, les transactions financières, et les inventaires.</a:t>
          </a:r>
          <a:endParaRPr lang="fr-FR" sz="1400" kern="1200" dirty="0"/>
        </a:p>
      </dsp:txBody>
      <dsp:txXfrm rot="-5400000">
        <a:off x="3922390" y="120777"/>
        <a:ext cx="6939766" cy="616866"/>
      </dsp:txXfrm>
    </dsp:sp>
    <dsp:sp modelId="{FCC0EF9D-202A-294D-B5CC-14E55A94CC2B}">
      <dsp:nvSpPr>
        <dsp:cNvPr id="0" name=""/>
        <dsp:cNvSpPr/>
      </dsp:nvSpPr>
      <dsp:spPr>
        <a:xfrm>
          <a:off x="0" y="1954"/>
          <a:ext cx="3922390" cy="8545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fr-FR" sz="2500" b="0" i="0" kern="1200" dirty="0"/>
            <a:t>Gestion des données structurées</a:t>
          </a:r>
          <a:endParaRPr lang="fr-FR" sz="2500" kern="1200" dirty="0"/>
        </a:p>
      </dsp:txBody>
      <dsp:txXfrm>
        <a:off x="41714" y="43668"/>
        <a:ext cx="3838962" cy="771083"/>
      </dsp:txXfrm>
    </dsp:sp>
    <dsp:sp modelId="{C3A90250-E3E9-5E44-B6AF-6B36E690CB0C}">
      <dsp:nvSpPr>
        <dsp:cNvPr id="0" name=""/>
        <dsp:cNvSpPr/>
      </dsp:nvSpPr>
      <dsp:spPr>
        <a:xfrm rot="5400000">
          <a:off x="7067154" y="-2160122"/>
          <a:ext cx="683608" cy="697313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Tx/>
            <a:buNone/>
          </a:pPr>
          <a:r>
            <a:rPr lang="fr-FR" sz="1400" b="0" i="0" kern="1200" dirty="0"/>
            <a:t>Elles sont largement utilisées pour les systèmes de traitement des transactions (OLTP), où la rapidité et la précision sont cruciales.</a:t>
          </a:r>
          <a:endParaRPr lang="fr-FR" sz="1400" kern="1200" dirty="0"/>
        </a:p>
      </dsp:txBody>
      <dsp:txXfrm rot="-5400000">
        <a:off x="3922390" y="1018013"/>
        <a:ext cx="6939766" cy="616866"/>
      </dsp:txXfrm>
    </dsp:sp>
    <dsp:sp modelId="{5EAD6263-A4F5-2D42-88CD-F4CB4BFBD08B}">
      <dsp:nvSpPr>
        <dsp:cNvPr id="0" name=""/>
        <dsp:cNvSpPr/>
      </dsp:nvSpPr>
      <dsp:spPr>
        <a:xfrm>
          <a:off x="0" y="899191"/>
          <a:ext cx="3922390" cy="8545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fr-FR" sz="2500" b="0" i="0" kern="1200" dirty="0"/>
            <a:t>Applications transactionnelles</a:t>
          </a:r>
          <a:endParaRPr lang="fr-FR" sz="2500" kern="1200" dirty="0"/>
        </a:p>
      </dsp:txBody>
      <dsp:txXfrm>
        <a:off x="41714" y="940905"/>
        <a:ext cx="3838962" cy="771083"/>
      </dsp:txXfrm>
    </dsp:sp>
    <dsp:sp modelId="{E1492FA4-5262-6049-8E66-670A855AEF34}">
      <dsp:nvSpPr>
        <dsp:cNvPr id="0" name=""/>
        <dsp:cNvSpPr/>
      </dsp:nvSpPr>
      <dsp:spPr>
        <a:xfrm rot="5400000">
          <a:off x="7067154" y="-1262885"/>
          <a:ext cx="683608" cy="697313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Tx/>
            <a:buNone/>
          </a:pPr>
          <a:r>
            <a:rPr lang="fr-FR" sz="1400" b="0" i="0" kern="1200" dirty="0"/>
            <a:t>Les BDR facilitent le reporting grâce à des requêtes SQL qui permettent d'extraire des données pertinentes pour l'analyse.</a:t>
          </a:r>
          <a:endParaRPr lang="fr-FR" sz="1400" kern="1200" dirty="0"/>
        </a:p>
      </dsp:txBody>
      <dsp:txXfrm rot="-5400000">
        <a:off x="3922390" y="1915250"/>
        <a:ext cx="6939766" cy="616866"/>
      </dsp:txXfrm>
    </dsp:sp>
    <dsp:sp modelId="{66CF36B8-7F4E-E04A-A60B-2BE09EF4D024}">
      <dsp:nvSpPr>
        <dsp:cNvPr id="0" name=""/>
        <dsp:cNvSpPr/>
      </dsp:nvSpPr>
      <dsp:spPr>
        <a:xfrm>
          <a:off x="0" y="1796427"/>
          <a:ext cx="3922390" cy="8545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fr-FR" sz="2500" b="0" i="0" kern="1200" dirty="0"/>
            <a:t>Reporting et analyse</a:t>
          </a:r>
          <a:endParaRPr lang="fr-FR" sz="2500" kern="1200" dirty="0"/>
        </a:p>
      </dsp:txBody>
      <dsp:txXfrm>
        <a:off x="41714" y="1838141"/>
        <a:ext cx="3838962" cy="771083"/>
      </dsp:txXfrm>
    </dsp:sp>
    <dsp:sp modelId="{BDCBE831-F9F3-F148-B2DD-3E0900BD2B92}">
      <dsp:nvSpPr>
        <dsp:cNvPr id="0" name=""/>
        <dsp:cNvSpPr/>
      </dsp:nvSpPr>
      <dsp:spPr>
        <a:xfrm rot="5400000">
          <a:off x="7067154" y="-365648"/>
          <a:ext cx="683608" cy="697313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fr-FR" sz="1400" b="0" i="0" kern="1200" dirty="0"/>
            <a:t>Elles soutiennent des applications comme les ERP (Enterprise Resource Planning) et les CRM (Customer Relationship Management) qui nécessitent une intégration de données.</a:t>
          </a:r>
          <a:endParaRPr lang="fr-FR" sz="1400" kern="1200" dirty="0"/>
        </a:p>
      </dsp:txBody>
      <dsp:txXfrm rot="-5400000">
        <a:off x="3922390" y="2812487"/>
        <a:ext cx="6939766" cy="616866"/>
      </dsp:txXfrm>
    </dsp:sp>
    <dsp:sp modelId="{53AAD5DE-B6A3-664F-8B95-6D5825E9F6F2}">
      <dsp:nvSpPr>
        <dsp:cNvPr id="0" name=""/>
        <dsp:cNvSpPr/>
      </dsp:nvSpPr>
      <dsp:spPr>
        <a:xfrm>
          <a:off x="0" y="2693664"/>
          <a:ext cx="3922390" cy="8545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fr-FR" sz="2500" b="0" i="0" kern="1200" dirty="0"/>
            <a:t>Systèmes de gestion d'entreprise</a:t>
          </a:r>
          <a:endParaRPr lang="fr-FR" sz="2500" kern="1200" dirty="0"/>
        </a:p>
      </dsp:txBody>
      <dsp:txXfrm>
        <a:off x="41714" y="2735378"/>
        <a:ext cx="3838962" cy="771083"/>
      </dsp:txXfrm>
    </dsp:sp>
    <dsp:sp modelId="{97C0AD59-6529-194E-9B3D-DC1D85DB34D7}">
      <dsp:nvSpPr>
        <dsp:cNvPr id="0" name=""/>
        <dsp:cNvSpPr/>
      </dsp:nvSpPr>
      <dsp:spPr>
        <a:xfrm rot="5400000">
          <a:off x="7067154" y="531588"/>
          <a:ext cx="683608" cy="697313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Tx/>
            <a:buNone/>
          </a:pPr>
          <a:r>
            <a:rPr lang="fr-FR" sz="1400" b="0" i="0" kern="1200" dirty="0"/>
            <a:t>Les sites e-commerce et les plateformes de services en ligne s'appuient souvent sur des BDR pour gérer les données utilisateurs et les transactions.</a:t>
          </a:r>
          <a:endParaRPr lang="fr-FR" sz="1400" kern="1200" dirty="0"/>
        </a:p>
      </dsp:txBody>
      <dsp:txXfrm rot="-5400000">
        <a:off x="3922390" y="3709724"/>
        <a:ext cx="6939766" cy="616866"/>
      </dsp:txXfrm>
    </dsp:sp>
    <dsp:sp modelId="{7707E4EC-C74E-3145-871D-03A8EA37DAC6}">
      <dsp:nvSpPr>
        <dsp:cNvPr id="0" name=""/>
        <dsp:cNvSpPr/>
      </dsp:nvSpPr>
      <dsp:spPr>
        <a:xfrm>
          <a:off x="0" y="3590901"/>
          <a:ext cx="3922390" cy="8545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fr-FR" sz="2500" b="0" i="0" kern="1200"/>
            <a:t>Applications web</a:t>
          </a:r>
          <a:endParaRPr lang="fr-FR" sz="2500" kern="1200" dirty="0"/>
        </a:p>
      </dsp:txBody>
      <dsp:txXfrm>
        <a:off x="41714" y="3632615"/>
        <a:ext cx="3838962" cy="771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9063-6671-5142-9D7D-76C25526EDE3}">
      <dsp:nvSpPr>
        <dsp:cNvPr id="0" name=""/>
        <dsp:cNvSpPr/>
      </dsp:nvSpPr>
      <dsp:spPr>
        <a:xfrm rot="5400000">
          <a:off x="6108278" y="-573473"/>
          <a:ext cx="1122890" cy="269277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b="0" i="0" kern="1200" dirty="0">
              <a:latin typeface="Avenir Next Medium" panose="020B0503020202020204" pitchFamily="34" charset="0"/>
            </a:rPr>
            <a:t>Finance</a:t>
          </a:r>
        </a:p>
      </dsp:txBody>
      <dsp:txXfrm rot="-5400000">
        <a:off x="5772130" y="398619"/>
        <a:ext cx="1795186" cy="748594"/>
      </dsp:txXfrm>
    </dsp:sp>
    <dsp:sp modelId="{33DD700C-5247-BE48-BEA8-B9DF96B1EBB6}">
      <dsp:nvSpPr>
        <dsp:cNvPr id="0" name=""/>
        <dsp:cNvSpPr/>
      </dsp:nvSpPr>
      <dsp:spPr>
        <a:xfrm>
          <a:off x="8066722" y="368117"/>
          <a:ext cx="2520202" cy="673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dirty="0"/>
            <a:t>Suivi des transactions</a:t>
          </a:r>
          <a:br>
            <a:rPr lang="fr-FR" sz="1500" b="0" i="0" kern="1200" dirty="0"/>
          </a:br>
          <a:r>
            <a:rPr lang="fr-FR" sz="1500" b="0" i="0" kern="1200" dirty="0"/>
            <a:t>gestion des comptes clients</a:t>
          </a:r>
          <a:br>
            <a:rPr lang="fr-FR" sz="1500" b="0" i="0" kern="1200" dirty="0"/>
          </a:br>
          <a:r>
            <a:rPr lang="fr-FR" sz="1500" b="0" i="0" kern="1200" dirty="0"/>
            <a:t>et reporting financier</a:t>
          </a:r>
          <a:endParaRPr lang="fr-FR" sz="1500" kern="1200" dirty="0"/>
        </a:p>
      </dsp:txBody>
      <dsp:txXfrm>
        <a:off x="8066722" y="368117"/>
        <a:ext cx="2520202" cy="673734"/>
      </dsp:txXfrm>
    </dsp:sp>
    <dsp:sp modelId="{C2E76E5E-6DF1-EE4F-BC49-6DF9BB0B02F3}">
      <dsp:nvSpPr>
        <dsp:cNvPr id="0" name=""/>
        <dsp:cNvSpPr/>
      </dsp:nvSpPr>
      <dsp:spPr>
        <a:xfrm rot="5400000">
          <a:off x="3385840" y="-545526"/>
          <a:ext cx="1122890" cy="264195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3066632" y="401156"/>
        <a:ext cx="1761306" cy="748594"/>
      </dsp:txXfrm>
    </dsp:sp>
    <dsp:sp modelId="{E2D44301-C9F0-9541-ABC8-347516AD3F1D}">
      <dsp:nvSpPr>
        <dsp:cNvPr id="0" name=""/>
        <dsp:cNvSpPr/>
      </dsp:nvSpPr>
      <dsp:spPr>
        <a:xfrm rot="5400000">
          <a:off x="4770787" y="327190"/>
          <a:ext cx="1122890" cy="269366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b="0" i="0" kern="1200" dirty="0">
              <a:latin typeface="Avenir Next Medium" panose="020B0503020202020204" pitchFamily="34" charset="0"/>
            </a:rPr>
            <a:t>Santé</a:t>
          </a:r>
        </a:p>
      </dsp:txBody>
      <dsp:txXfrm rot="-5400000">
        <a:off x="4434343" y="1299727"/>
        <a:ext cx="1795778" cy="748594"/>
      </dsp:txXfrm>
    </dsp:sp>
    <dsp:sp modelId="{66AB603A-E9E0-FB49-B51B-5A60AE56840C}">
      <dsp:nvSpPr>
        <dsp:cNvPr id="0" name=""/>
        <dsp:cNvSpPr/>
      </dsp:nvSpPr>
      <dsp:spPr>
        <a:xfrm>
          <a:off x="1336754" y="1349227"/>
          <a:ext cx="2436758" cy="673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dirty="0"/>
            <a:t>Gestion des dossiers patients, suivi des traitements </a:t>
          </a:r>
          <a:br>
            <a:rPr lang="fr-FR" sz="1500" b="0" i="0" kern="1200" dirty="0"/>
          </a:br>
          <a:r>
            <a:rPr lang="fr-FR" sz="1500" b="0" i="0" kern="1200" dirty="0"/>
            <a:t>et facturation</a:t>
          </a:r>
          <a:endParaRPr lang="fr-FR" sz="1500" kern="1200" dirty="0"/>
        </a:p>
      </dsp:txBody>
      <dsp:txXfrm>
        <a:off x="1336754" y="1349227"/>
        <a:ext cx="2436758" cy="673734"/>
      </dsp:txXfrm>
    </dsp:sp>
    <dsp:sp modelId="{359389F8-0D03-734B-92F1-99DDE1B30A35}">
      <dsp:nvSpPr>
        <dsp:cNvPr id="0" name=""/>
        <dsp:cNvSpPr/>
      </dsp:nvSpPr>
      <dsp:spPr>
        <a:xfrm rot="5400000">
          <a:off x="7591453" y="262584"/>
          <a:ext cx="1122890" cy="283801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7206893" y="1307295"/>
        <a:ext cx="1892010" cy="748594"/>
      </dsp:txXfrm>
    </dsp:sp>
    <dsp:sp modelId="{30082A61-759B-5346-A662-618238A95EBA}">
      <dsp:nvSpPr>
        <dsp:cNvPr id="0" name=""/>
        <dsp:cNvSpPr/>
      </dsp:nvSpPr>
      <dsp:spPr>
        <a:xfrm rot="5400000">
          <a:off x="6159134" y="1268162"/>
          <a:ext cx="1122890" cy="25877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b="0" i="0" kern="1200" dirty="0">
              <a:latin typeface="Avenir Next Medium" panose="020B0503020202020204" pitchFamily="34" charset="0"/>
            </a:rPr>
            <a:t>Commerce de détail</a:t>
          </a:r>
        </a:p>
      </dsp:txBody>
      <dsp:txXfrm rot="-5400000">
        <a:off x="5857980" y="2187764"/>
        <a:ext cx="1725198" cy="748594"/>
      </dsp:txXfrm>
    </dsp:sp>
    <dsp:sp modelId="{F1624127-0DED-E64F-9727-1D6989EF7B62}">
      <dsp:nvSpPr>
        <dsp:cNvPr id="0" name=""/>
        <dsp:cNvSpPr/>
      </dsp:nvSpPr>
      <dsp:spPr>
        <a:xfrm>
          <a:off x="8118370" y="2250830"/>
          <a:ext cx="2522545" cy="673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dirty="0"/>
            <a:t>Gestion des stocks</a:t>
          </a:r>
          <a:br>
            <a:rPr lang="fr-FR" sz="1500" b="0" i="0" kern="1200" dirty="0"/>
          </a:br>
          <a:r>
            <a:rPr lang="fr-FR" sz="1500" b="0" i="0" kern="1200" dirty="0"/>
            <a:t>suivi des ventes</a:t>
          </a:r>
          <a:br>
            <a:rPr lang="fr-FR" sz="1500" b="0" i="0" kern="1200" dirty="0"/>
          </a:br>
          <a:r>
            <a:rPr lang="fr-FR" sz="1500" b="0" i="0" kern="1200" dirty="0"/>
            <a:t>analyse de la clientèle</a:t>
          </a:r>
          <a:endParaRPr lang="fr-FR" sz="1500" kern="1200" dirty="0"/>
        </a:p>
      </dsp:txBody>
      <dsp:txXfrm>
        <a:off x="8118370" y="2250830"/>
        <a:ext cx="2522545" cy="673734"/>
      </dsp:txXfrm>
    </dsp:sp>
    <dsp:sp modelId="{93D5D3FE-AF6D-7940-8901-CD9F74F7CF61}">
      <dsp:nvSpPr>
        <dsp:cNvPr id="0" name=""/>
        <dsp:cNvSpPr/>
      </dsp:nvSpPr>
      <dsp:spPr>
        <a:xfrm rot="5400000">
          <a:off x="3390059" y="1199660"/>
          <a:ext cx="1122890" cy="275417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3033445" y="2202452"/>
        <a:ext cx="1836118" cy="748594"/>
      </dsp:txXfrm>
    </dsp:sp>
    <dsp:sp modelId="{F788F4FC-DE9D-3848-B090-D4AF73611CB2}">
      <dsp:nvSpPr>
        <dsp:cNvPr id="0" name=""/>
        <dsp:cNvSpPr/>
      </dsp:nvSpPr>
      <dsp:spPr>
        <a:xfrm rot="5400000">
          <a:off x="4872597" y="2228999"/>
          <a:ext cx="1122890" cy="246841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0" i="0" kern="1200" dirty="0">
              <a:latin typeface="Avenir Next Medium" panose="020B0503020202020204" pitchFamily="34" charset="0"/>
            </a:rPr>
            <a:t>Éducation</a:t>
          </a:r>
        </a:p>
      </dsp:txBody>
      <dsp:txXfrm rot="-5400000">
        <a:off x="4611239" y="3088907"/>
        <a:ext cx="1645606" cy="748594"/>
      </dsp:txXfrm>
    </dsp:sp>
    <dsp:sp modelId="{FE15D9F3-4182-0F41-BFC0-3A4793E1B3E4}">
      <dsp:nvSpPr>
        <dsp:cNvPr id="0" name=""/>
        <dsp:cNvSpPr/>
      </dsp:nvSpPr>
      <dsp:spPr>
        <a:xfrm>
          <a:off x="686873" y="3156974"/>
          <a:ext cx="3415983" cy="673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dirty="0"/>
            <a:t>Gestion des informations sur les étudiants, </a:t>
          </a:r>
          <a:br>
            <a:rPr lang="fr-FR" sz="1500" b="0" i="0" kern="1200" dirty="0"/>
          </a:br>
          <a:r>
            <a:rPr lang="fr-FR" sz="1500" b="0" i="0" kern="1200" dirty="0"/>
            <a:t>suivi des performances académiques </a:t>
          </a:r>
          <a:br>
            <a:rPr lang="fr-FR" sz="1500" b="0" i="0" kern="1200" dirty="0"/>
          </a:br>
          <a:r>
            <a:rPr lang="fr-FR" sz="1500" b="0" i="0" kern="1200" dirty="0"/>
            <a:t>et administration scolaire</a:t>
          </a:r>
          <a:endParaRPr lang="fr-FR" sz="1500" kern="1200" dirty="0"/>
        </a:p>
      </dsp:txBody>
      <dsp:txXfrm>
        <a:off x="686873" y="3156974"/>
        <a:ext cx="3415983" cy="673734"/>
      </dsp:txXfrm>
    </dsp:sp>
    <dsp:sp modelId="{2DBEB6CB-B354-E344-83E9-031A11F9682F}">
      <dsp:nvSpPr>
        <dsp:cNvPr id="0" name=""/>
        <dsp:cNvSpPr/>
      </dsp:nvSpPr>
      <dsp:spPr>
        <a:xfrm rot="5400000">
          <a:off x="7549285" y="2114414"/>
          <a:ext cx="1122890" cy="2688372"/>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7214606" y="3084303"/>
        <a:ext cx="1792248" cy="748594"/>
      </dsp:txXfrm>
    </dsp:sp>
    <dsp:sp modelId="{C8F51908-FF02-514B-9C95-A552FD94FC3D}">
      <dsp:nvSpPr>
        <dsp:cNvPr id="0" name=""/>
        <dsp:cNvSpPr/>
      </dsp:nvSpPr>
      <dsp:spPr>
        <a:xfrm rot="5400000">
          <a:off x="6204900" y="3110657"/>
          <a:ext cx="1122890" cy="2515419"/>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100"/>
            </a:spcAft>
            <a:buNone/>
          </a:pPr>
          <a:r>
            <a:rPr lang="fr-FR" sz="2400" b="0" i="0" kern="1200" dirty="0"/>
            <a:t>Télé</a:t>
          </a:r>
        </a:p>
        <a:p>
          <a:pPr marL="0" lvl="0" indent="0" algn="ctr" defTabSz="1066800">
            <a:lnSpc>
              <a:spcPct val="90000"/>
            </a:lnSpc>
            <a:spcBef>
              <a:spcPct val="0"/>
            </a:spcBef>
            <a:spcAft>
              <a:spcPts val="100"/>
            </a:spcAft>
            <a:buNone/>
          </a:pPr>
          <a:r>
            <a:rPr lang="fr-FR" sz="2400" b="0" i="0" kern="1200" dirty="0"/>
            <a:t>communications</a:t>
          </a:r>
          <a:endParaRPr lang="fr-FR" sz="2400" kern="1200" dirty="0"/>
        </a:p>
      </dsp:txBody>
      <dsp:txXfrm rot="-5400000">
        <a:off x="5927872" y="3994070"/>
        <a:ext cx="1676946" cy="748594"/>
      </dsp:txXfrm>
    </dsp:sp>
    <dsp:sp modelId="{0CAD5336-5119-0844-9275-24F1EE15F688}">
      <dsp:nvSpPr>
        <dsp:cNvPr id="0" name=""/>
        <dsp:cNvSpPr/>
      </dsp:nvSpPr>
      <dsp:spPr>
        <a:xfrm>
          <a:off x="8072862" y="4035103"/>
          <a:ext cx="3299182" cy="673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dirty="0"/>
            <a:t>Suivi des abonnements,</a:t>
          </a:r>
          <a:br>
            <a:rPr lang="fr-FR" sz="1500" b="0" i="0" kern="1200" dirty="0"/>
          </a:br>
          <a:r>
            <a:rPr lang="fr-FR" sz="1500" b="0" i="0" kern="1200" dirty="0"/>
            <a:t>gestion des factures</a:t>
          </a:r>
          <a:br>
            <a:rPr lang="fr-FR" sz="1500" b="0" i="0" kern="1200" dirty="0"/>
          </a:br>
          <a:r>
            <a:rPr lang="fr-FR" sz="1500" b="0" i="0" kern="1200" dirty="0"/>
            <a:t>analyse du comportement client</a:t>
          </a:r>
          <a:endParaRPr lang="fr-FR" sz="1500" kern="1200" dirty="0"/>
        </a:p>
      </dsp:txBody>
      <dsp:txXfrm>
        <a:off x="8072862" y="4035103"/>
        <a:ext cx="3299182" cy="673734"/>
      </dsp:txXfrm>
    </dsp:sp>
    <dsp:sp modelId="{2A315264-83C2-8C48-BADD-C09786E41E99}">
      <dsp:nvSpPr>
        <dsp:cNvPr id="0" name=""/>
        <dsp:cNvSpPr/>
      </dsp:nvSpPr>
      <dsp:spPr>
        <a:xfrm rot="5400000">
          <a:off x="3508790" y="3013677"/>
          <a:ext cx="1122890" cy="268049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3176736" y="3979629"/>
        <a:ext cx="1786998" cy="748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FFE4-DCE3-134B-AE06-F076E4C896EA}">
      <dsp:nvSpPr>
        <dsp:cNvPr id="0" name=""/>
        <dsp:cNvSpPr/>
      </dsp:nvSpPr>
      <dsp:spPr>
        <a:xfrm>
          <a:off x="0" y="33828"/>
          <a:ext cx="10354614" cy="363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Systèmes de gestion de bases de données relationnelles (SGBDR)</a:t>
          </a:r>
        </a:p>
      </dsp:txBody>
      <dsp:txXfrm>
        <a:off x="17756" y="51584"/>
        <a:ext cx="10319102" cy="328217"/>
      </dsp:txXfrm>
    </dsp:sp>
    <dsp:sp modelId="{C8ADAA75-6257-9E49-B724-698392F22E80}">
      <dsp:nvSpPr>
        <dsp:cNvPr id="0" name=""/>
        <dsp:cNvSpPr/>
      </dsp:nvSpPr>
      <dsp:spPr>
        <a:xfrm>
          <a:off x="0" y="397558"/>
          <a:ext cx="10354614" cy="1200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59" tIns="17780" rIns="99568" bIns="17780" numCol="1" spcCol="1270" anchor="ctr"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fr-FR" sz="1400" b="0" i="0" kern="1200" dirty="0">
              <a:latin typeface="Optima" panose="02000503060000020004" pitchFamily="2" charset="0"/>
            </a:rPr>
            <a:t>MySQL</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Font typeface="Arial" panose="020B0604020202020204" pitchFamily="34" charset="0"/>
            <a:buChar char="•"/>
          </a:pPr>
          <a:r>
            <a:rPr lang="fr-FR" sz="1400" b="0" i="0" kern="1200">
              <a:latin typeface="Optima" panose="02000503060000020004" pitchFamily="2" charset="0"/>
            </a:rPr>
            <a:t>PostgreSQL</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Font typeface="Arial" panose="020B0604020202020204" pitchFamily="34" charset="0"/>
            <a:buChar char="•"/>
          </a:pPr>
          <a:r>
            <a:rPr lang="fr-FR" sz="1400" b="0" i="0" kern="1200" dirty="0">
              <a:latin typeface="Optima" panose="02000503060000020004" pitchFamily="2" charset="0"/>
            </a:rPr>
            <a:t>Microsoft SQL Server</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Font typeface="Arial" panose="020B0604020202020204" pitchFamily="34" charset="0"/>
            <a:buChar char="•"/>
          </a:pPr>
          <a:r>
            <a:rPr lang="fr-FR" sz="1400" b="0" i="0" kern="1200" dirty="0">
              <a:latin typeface="Optima" panose="02000503060000020004" pitchFamily="2" charset="0"/>
            </a:rPr>
            <a:t>Oracle Database</a:t>
          </a:r>
          <a:endParaRPr lang="fr-FR" sz="1400" kern="1200" dirty="0">
            <a:latin typeface="Optima" panose="02000503060000020004" pitchFamily="2" charset="0"/>
          </a:endParaRPr>
        </a:p>
        <a:p>
          <a:pPr marL="114300" lvl="1" indent="-114300" algn="l" defTabSz="622300">
            <a:lnSpc>
              <a:spcPct val="90000"/>
            </a:lnSpc>
            <a:spcBef>
              <a:spcPct val="0"/>
            </a:spcBef>
            <a:spcAft>
              <a:spcPct val="20000"/>
            </a:spcAft>
            <a:buFont typeface="Arial" panose="020B0604020202020204" pitchFamily="34" charset="0"/>
            <a:buChar char="•"/>
          </a:pPr>
          <a:r>
            <a:rPr lang="fr-FR" sz="1400" b="0" i="0" kern="1200" dirty="0">
              <a:latin typeface="Optima" panose="02000503060000020004" pitchFamily="2" charset="0"/>
            </a:rPr>
            <a:t>MariaDB</a:t>
          </a:r>
          <a:endParaRPr lang="fr-FR" sz="1400" kern="1200" dirty="0">
            <a:latin typeface="Optima" panose="02000503060000020004" pitchFamily="2" charset="0"/>
          </a:endParaRPr>
        </a:p>
      </dsp:txBody>
      <dsp:txXfrm>
        <a:off x="0" y="397558"/>
        <a:ext cx="10354614" cy="1200599"/>
      </dsp:txXfrm>
    </dsp:sp>
    <dsp:sp modelId="{E8EA8F21-7580-5F4D-9F49-CA63C9273809}">
      <dsp:nvSpPr>
        <dsp:cNvPr id="0" name=""/>
        <dsp:cNvSpPr/>
      </dsp:nvSpPr>
      <dsp:spPr>
        <a:xfrm>
          <a:off x="0" y="1598158"/>
          <a:ext cx="10354614" cy="2991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Langage SQL (Structured Query Language)</a:t>
          </a:r>
        </a:p>
      </dsp:txBody>
      <dsp:txXfrm>
        <a:off x="14605" y="1612763"/>
        <a:ext cx="10325404" cy="269982"/>
      </dsp:txXfrm>
    </dsp:sp>
    <dsp:sp modelId="{45C4F6D3-C194-1343-A5C1-A498934E3C91}">
      <dsp:nvSpPr>
        <dsp:cNvPr id="0" name=""/>
        <dsp:cNvSpPr/>
      </dsp:nvSpPr>
      <dsp:spPr>
        <a:xfrm>
          <a:off x="0" y="1897350"/>
          <a:ext cx="10354614"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59" tIns="17780" rIns="99568" bIns="17780" numCol="1" spcCol="1270" anchor="ctr" anchorCtr="0">
          <a:noAutofit/>
        </a:bodyPr>
        <a:lstStyle/>
        <a:p>
          <a:pPr marL="114300" lvl="1" indent="-114300" algn="l" defTabSz="622300">
            <a:lnSpc>
              <a:spcPct val="90000"/>
            </a:lnSpc>
            <a:spcBef>
              <a:spcPct val="0"/>
            </a:spcBef>
            <a:spcAft>
              <a:spcPct val="20000"/>
            </a:spcAft>
            <a:buNone/>
          </a:pPr>
          <a:r>
            <a:rPr lang="fr-FR" sz="1400" b="0" i="0" kern="1200" dirty="0">
              <a:latin typeface="Optima" panose="02000503060000020004" pitchFamily="2" charset="0"/>
            </a:rPr>
            <a:t>Utilisé pour interroger, manipuler et gérer les données dans les BDR.</a:t>
          </a:r>
          <a:endParaRPr lang="fr-FR" sz="1400" kern="1200" dirty="0">
            <a:latin typeface="Optima" panose="02000503060000020004" pitchFamily="2" charset="0"/>
          </a:endParaRPr>
        </a:p>
      </dsp:txBody>
      <dsp:txXfrm>
        <a:off x="0" y="1897350"/>
        <a:ext cx="10354614" cy="480240"/>
      </dsp:txXfrm>
    </dsp:sp>
    <dsp:sp modelId="{5DF57348-80FC-5C48-BF59-9F43C9A42A2B}">
      <dsp:nvSpPr>
        <dsp:cNvPr id="0" name=""/>
        <dsp:cNvSpPr/>
      </dsp:nvSpPr>
      <dsp:spPr>
        <a:xfrm>
          <a:off x="0" y="2377590"/>
          <a:ext cx="10354614" cy="3353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Normalisation</a:t>
          </a:r>
        </a:p>
      </dsp:txBody>
      <dsp:txXfrm>
        <a:off x="16372" y="2393962"/>
        <a:ext cx="10321870" cy="302630"/>
      </dsp:txXfrm>
    </dsp:sp>
    <dsp:sp modelId="{A639E89D-BA66-6C40-9ACB-ECE68C9C79F1}">
      <dsp:nvSpPr>
        <dsp:cNvPr id="0" name=""/>
        <dsp:cNvSpPr/>
      </dsp:nvSpPr>
      <dsp:spPr>
        <a:xfrm>
          <a:off x="0" y="2712965"/>
          <a:ext cx="10354614"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59" tIns="17780" rIns="99568" bIns="17780" numCol="1" spcCol="1270" anchor="ctr" anchorCtr="0">
          <a:noAutofit/>
        </a:bodyPr>
        <a:lstStyle/>
        <a:p>
          <a:pPr marL="114300" lvl="1" indent="-114300" algn="l" defTabSz="622300">
            <a:lnSpc>
              <a:spcPct val="90000"/>
            </a:lnSpc>
            <a:spcBef>
              <a:spcPct val="0"/>
            </a:spcBef>
            <a:spcAft>
              <a:spcPct val="20000"/>
            </a:spcAft>
            <a:buNone/>
          </a:pPr>
          <a:r>
            <a:rPr lang="fr-FR" sz="1400" b="0" i="0" kern="1200" dirty="0">
              <a:latin typeface="Optima" panose="02000503060000020004" pitchFamily="2" charset="0"/>
            </a:rPr>
            <a:t>Technique utilisée pour organiser les données afin de réduire la redondance et améliorer l'intégrité</a:t>
          </a:r>
          <a:endParaRPr lang="fr-FR" sz="1400" kern="1200" dirty="0">
            <a:latin typeface="Optima" panose="02000503060000020004" pitchFamily="2" charset="0"/>
          </a:endParaRPr>
        </a:p>
      </dsp:txBody>
      <dsp:txXfrm>
        <a:off x="0" y="2712965"/>
        <a:ext cx="10354614" cy="480240"/>
      </dsp:txXfrm>
    </dsp:sp>
    <dsp:sp modelId="{CEF20A83-A3C9-044F-9B87-922C3B0B6C55}">
      <dsp:nvSpPr>
        <dsp:cNvPr id="0" name=""/>
        <dsp:cNvSpPr/>
      </dsp:nvSpPr>
      <dsp:spPr>
        <a:xfrm>
          <a:off x="0" y="3193205"/>
          <a:ext cx="10354614" cy="2976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ACID Properties</a:t>
          </a:r>
        </a:p>
      </dsp:txBody>
      <dsp:txXfrm>
        <a:off x="14528" y="3207733"/>
        <a:ext cx="10325558" cy="268545"/>
      </dsp:txXfrm>
    </dsp:sp>
    <dsp:sp modelId="{832DB1FC-5B4F-104D-8957-B766E098C04F}">
      <dsp:nvSpPr>
        <dsp:cNvPr id="0" name=""/>
        <dsp:cNvSpPr/>
      </dsp:nvSpPr>
      <dsp:spPr>
        <a:xfrm>
          <a:off x="0" y="3490806"/>
          <a:ext cx="10354614"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59" tIns="17780" rIns="99568" bIns="17780" numCol="1" spcCol="1270" anchor="ctr" anchorCtr="0">
          <a:noAutofit/>
        </a:bodyPr>
        <a:lstStyle/>
        <a:p>
          <a:pPr marL="114300" lvl="1" indent="-114300" algn="l" defTabSz="622300">
            <a:lnSpc>
              <a:spcPct val="90000"/>
            </a:lnSpc>
            <a:spcBef>
              <a:spcPct val="0"/>
            </a:spcBef>
            <a:spcAft>
              <a:spcPct val="20000"/>
            </a:spcAft>
            <a:buNone/>
          </a:pPr>
          <a:r>
            <a:rPr lang="fr-FR" sz="1400" b="0" i="0" kern="1200" dirty="0">
              <a:latin typeface="Avenir Next" panose="020B0503020202020204" pitchFamily="34" charset="0"/>
            </a:rPr>
            <a:t>Garantissent que toutes les transactions sont traitées de manière fiable (Atomicité, Cohérence, Isolation, Durabilité)</a:t>
          </a:r>
          <a:endParaRPr lang="fr-FR" sz="1400" kern="1200" dirty="0">
            <a:latin typeface="Avenir Next" panose="020B0503020202020204" pitchFamily="34" charset="0"/>
          </a:endParaRPr>
        </a:p>
      </dsp:txBody>
      <dsp:txXfrm>
        <a:off x="0" y="3490806"/>
        <a:ext cx="10354614" cy="480240"/>
      </dsp:txXfrm>
    </dsp:sp>
    <dsp:sp modelId="{E3186D15-9E3B-CA4C-8E82-5D45573C0FD8}">
      <dsp:nvSpPr>
        <dsp:cNvPr id="0" name=""/>
        <dsp:cNvSpPr/>
      </dsp:nvSpPr>
      <dsp:spPr>
        <a:xfrm>
          <a:off x="0" y="3971046"/>
          <a:ext cx="10354614" cy="3305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Cloud Databases</a:t>
          </a:r>
        </a:p>
      </dsp:txBody>
      <dsp:txXfrm>
        <a:off x="16135" y="3987181"/>
        <a:ext cx="10322344" cy="298251"/>
      </dsp:txXfrm>
    </dsp:sp>
    <dsp:sp modelId="{8175F706-8163-4245-8921-AF499C707C1B}">
      <dsp:nvSpPr>
        <dsp:cNvPr id="0" name=""/>
        <dsp:cNvSpPr/>
      </dsp:nvSpPr>
      <dsp:spPr>
        <a:xfrm>
          <a:off x="0" y="4301568"/>
          <a:ext cx="10354614"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59" tIns="17780" rIns="99568" bIns="17780" numCol="1" spcCol="1270" anchor="ctr" anchorCtr="0">
          <a:noAutofit/>
        </a:bodyPr>
        <a:lstStyle/>
        <a:p>
          <a:pPr marL="114300" lvl="1" indent="-114300" algn="l" defTabSz="622300">
            <a:lnSpc>
              <a:spcPct val="90000"/>
            </a:lnSpc>
            <a:spcBef>
              <a:spcPct val="0"/>
            </a:spcBef>
            <a:spcAft>
              <a:spcPct val="20000"/>
            </a:spcAft>
            <a:buNone/>
          </a:pPr>
          <a:r>
            <a:rPr lang="fr-FR" sz="1400" b="0" i="0" kern="1200" dirty="0">
              <a:latin typeface="Optima" panose="02000503060000020004" pitchFamily="2" charset="0"/>
            </a:rPr>
            <a:t>Solutions comme Azure SQL Database ou Google Cloud SQL qui offrent une gestion simplifiée et une scalabilité accrue</a:t>
          </a:r>
          <a:endParaRPr lang="fr-FR" sz="1400" kern="1200" dirty="0">
            <a:latin typeface="Optima" panose="02000503060000020004" pitchFamily="2" charset="0"/>
          </a:endParaRPr>
        </a:p>
      </dsp:txBody>
      <dsp:txXfrm>
        <a:off x="0" y="4301568"/>
        <a:ext cx="10354614" cy="480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36C08-6640-094A-9179-C73944F2BA7E}">
      <dsp:nvSpPr>
        <dsp:cNvPr id="0" name=""/>
        <dsp:cNvSpPr/>
      </dsp:nvSpPr>
      <dsp:spPr>
        <a:xfrm>
          <a:off x="0" y="272981"/>
          <a:ext cx="10818252" cy="803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312420"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Les bases de données non relationnelles ne nécessitent pas de structure prédéfinie pour les données, permettant ainsi une grande flexibilité dans le stockage.</a:t>
          </a:r>
          <a:endParaRPr lang="fr-FR" sz="1400" kern="1200" dirty="0"/>
        </a:p>
      </dsp:txBody>
      <dsp:txXfrm>
        <a:off x="0" y="272981"/>
        <a:ext cx="10818252" cy="803250"/>
      </dsp:txXfrm>
    </dsp:sp>
    <dsp:sp modelId="{1D40891C-5FA5-0A4F-9B4D-7246D377BCEE}">
      <dsp:nvSpPr>
        <dsp:cNvPr id="0" name=""/>
        <dsp:cNvSpPr/>
      </dsp:nvSpPr>
      <dsp:spPr>
        <a:xfrm>
          <a:off x="540912" y="51581"/>
          <a:ext cx="7572777" cy="442800"/>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Absence de schéma fixe</a:t>
          </a:r>
        </a:p>
      </dsp:txBody>
      <dsp:txXfrm>
        <a:off x="562528" y="73197"/>
        <a:ext cx="7529545" cy="399568"/>
      </dsp:txXfrm>
    </dsp:sp>
    <dsp:sp modelId="{81F35B68-1BEE-374D-98D4-0A6E02DD199F}">
      <dsp:nvSpPr>
        <dsp:cNvPr id="0" name=""/>
        <dsp:cNvSpPr/>
      </dsp:nvSpPr>
      <dsp:spPr>
        <a:xfrm>
          <a:off x="0" y="1378631"/>
          <a:ext cx="10818252" cy="803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312420"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Elles sont conçues pour être facilement évolutives en ajoutant plus de serveurs, ce qui est idéal pour les applications nécessitant une gestion de grandes quantités de données</a:t>
          </a:r>
          <a:endParaRPr lang="fr-FR" sz="1400" kern="1200" dirty="0"/>
        </a:p>
      </dsp:txBody>
      <dsp:txXfrm>
        <a:off x="0" y="1378631"/>
        <a:ext cx="10818252" cy="803250"/>
      </dsp:txXfrm>
    </dsp:sp>
    <dsp:sp modelId="{59287422-BD5B-4041-A73C-CC1BED9F7CFA}">
      <dsp:nvSpPr>
        <dsp:cNvPr id="0" name=""/>
        <dsp:cNvSpPr/>
      </dsp:nvSpPr>
      <dsp:spPr>
        <a:xfrm>
          <a:off x="540912" y="1157231"/>
          <a:ext cx="7572777" cy="442800"/>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Scalabilité horizontale</a:t>
          </a:r>
        </a:p>
      </dsp:txBody>
      <dsp:txXfrm>
        <a:off x="562528" y="1178847"/>
        <a:ext cx="7529545" cy="399568"/>
      </dsp:txXfrm>
    </dsp:sp>
    <dsp:sp modelId="{617557E6-77E2-344A-9FD5-0635C8AA55A1}">
      <dsp:nvSpPr>
        <dsp:cNvPr id="0" name=""/>
        <dsp:cNvSpPr/>
      </dsp:nvSpPr>
      <dsp:spPr>
        <a:xfrm>
          <a:off x="0" y="2484281"/>
          <a:ext cx="10818252" cy="803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312420" rIns="839617"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latin typeface="Optima" panose="02000503060000020004" pitchFamily="2" charset="0"/>
            </a:rPr>
            <a:t>Elles offrent souvent des performances supérieures pour des opérations spécifiques, comme les lectures et écritures rapides sur des ensembles de données massifs</a:t>
          </a:r>
          <a:endParaRPr lang="fr-FR" sz="1400" kern="1200" dirty="0"/>
        </a:p>
      </dsp:txBody>
      <dsp:txXfrm>
        <a:off x="0" y="2484281"/>
        <a:ext cx="10818252" cy="803250"/>
      </dsp:txXfrm>
    </dsp:sp>
    <dsp:sp modelId="{4AA1AAFE-A0D2-9346-BD6F-3F1C79D07702}">
      <dsp:nvSpPr>
        <dsp:cNvPr id="0" name=""/>
        <dsp:cNvSpPr/>
      </dsp:nvSpPr>
      <dsp:spPr>
        <a:xfrm>
          <a:off x="540912" y="2262881"/>
          <a:ext cx="7572777" cy="442800"/>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u="none" kern="1200" dirty="0">
              <a:latin typeface="Avenir Next Medium" panose="020B0503020202020204" pitchFamily="34" charset="0"/>
            </a:rPr>
            <a:t>Performance optimisée </a:t>
          </a:r>
        </a:p>
      </dsp:txBody>
      <dsp:txXfrm>
        <a:off x="562528" y="2284497"/>
        <a:ext cx="7529545" cy="399568"/>
      </dsp:txXfrm>
    </dsp:sp>
    <dsp:sp modelId="{E11D3F2F-D3EF-2443-A2C5-484DDA47719B}">
      <dsp:nvSpPr>
        <dsp:cNvPr id="0" name=""/>
        <dsp:cNvSpPr/>
      </dsp:nvSpPr>
      <dsp:spPr>
        <a:xfrm>
          <a:off x="0" y="3589930"/>
          <a:ext cx="10818252" cy="803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9617" tIns="312420" rIns="839617" bIns="99568" numCol="1" spcCol="1270" anchor="t" anchorCtr="0">
          <a:noAutofit/>
        </a:bodyPr>
        <a:lstStyle/>
        <a:p>
          <a:pPr marL="114300" lvl="1" indent="-114300" algn="l" defTabSz="622300">
            <a:lnSpc>
              <a:spcPct val="90000"/>
            </a:lnSpc>
            <a:spcBef>
              <a:spcPct val="0"/>
            </a:spcBef>
            <a:spcAft>
              <a:spcPct val="15000"/>
            </a:spcAft>
            <a:buNone/>
          </a:pPr>
          <a:r>
            <a:rPr lang="fr-FR" sz="1400" b="0" i="0" kern="1200" dirty="0">
              <a:latin typeface="Optima" panose="02000503060000020004" pitchFamily="2" charset="0"/>
            </a:rPr>
            <a:t>Contrairement aux bases relationnelles qui garantissent la cohérence immédiate (ACID), les bases NoSQL adoptent souvent des modèles de cohérence éventuelle pour améliorer la disponibilité et la partitionnement des données</a:t>
          </a:r>
          <a:endParaRPr lang="fr-FR" sz="1400" kern="1200" dirty="0">
            <a:latin typeface="Optima" panose="02000503060000020004" pitchFamily="2" charset="0"/>
          </a:endParaRPr>
        </a:p>
      </dsp:txBody>
      <dsp:txXfrm>
        <a:off x="0" y="3589930"/>
        <a:ext cx="10818252" cy="803250"/>
      </dsp:txXfrm>
    </dsp:sp>
    <dsp:sp modelId="{C6A4DCD3-7761-A64B-91A2-811F9948C287}">
      <dsp:nvSpPr>
        <dsp:cNvPr id="0" name=""/>
        <dsp:cNvSpPr/>
      </dsp:nvSpPr>
      <dsp:spPr>
        <a:xfrm>
          <a:off x="540912" y="3368531"/>
          <a:ext cx="7572777" cy="442800"/>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233" tIns="0" rIns="286233" bIns="0" numCol="1" spcCol="1270" anchor="ctr" anchorCtr="0">
          <a:noAutofit/>
        </a:bodyPr>
        <a:lstStyle/>
        <a:p>
          <a:pPr marL="0" lvl="0" indent="0" algn="l" defTabSz="889000">
            <a:lnSpc>
              <a:spcPct val="90000"/>
            </a:lnSpc>
            <a:spcBef>
              <a:spcPct val="0"/>
            </a:spcBef>
            <a:spcAft>
              <a:spcPct val="35000"/>
            </a:spcAft>
            <a:buNone/>
          </a:pPr>
          <a:r>
            <a:rPr lang="fr-FR" sz="2000" b="0" i="0" kern="1200" dirty="0">
              <a:latin typeface="Avenir Next Medium" panose="020B0503020202020204" pitchFamily="34" charset="0"/>
            </a:rPr>
            <a:t>Modèles de cohérence variés</a:t>
          </a:r>
        </a:p>
      </dsp:txBody>
      <dsp:txXfrm>
        <a:off x="562528" y="3390147"/>
        <a:ext cx="7529545"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22883-75E3-B246-AFC4-79D586828BF3}">
      <dsp:nvSpPr>
        <dsp:cNvPr id="0" name=""/>
        <dsp:cNvSpPr/>
      </dsp:nvSpPr>
      <dsp:spPr>
        <a:xfrm rot="5400000">
          <a:off x="6872749" y="-2918881"/>
          <a:ext cx="803849" cy="6846752"/>
        </a:xfrm>
        <a:prstGeom prst="round2SameRect">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FontTx/>
            <a:buNone/>
          </a:pPr>
          <a:r>
            <a:rPr lang="fr-FR" sz="1600" b="0" i="0" kern="1200" dirty="0"/>
            <a:t>Stockent les données sous forme de paires clé-valeur. Ce modèle est simple et efficace pour des cas d'utilisation où chaque valeur est unique à sa clé. Exemples : Redis, DynamoDB</a:t>
          </a:r>
          <a:endParaRPr lang="fr-FR" sz="1600" kern="1200" dirty="0"/>
        </a:p>
      </dsp:txBody>
      <dsp:txXfrm rot="-5400000">
        <a:off x="3851298" y="141811"/>
        <a:ext cx="6807511" cy="725367"/>
      </dsp:txXfrm>
    </dsp:sp>
    <dsp:sp modelId="{FCC0EF9D-202A-294D-B5CC-14E55A94CC2B}">
      <dsp:nvSpPr>
        <dsp:cNvPr id="0" name=""/>
        <dsp:cNvSpPr/>
      </dsp:nvSpPr>
      <dsp:spPr>
        <a:xfrm>
          <a:off x="0" y="2089"/>
          <a:ext cx="3851298" cy="1004811"/>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0" i="0" kern="1200" dirty="0"/>
            <a:t>Bases de données clé-valeur</a:t>
          </a:r>
          <a:endParaRPr lang="fr-FR" sz="2900" kern="1200" dirty="0"/>
        </a:p>
      </dsp:txBody>
      <dsp:txXfrm>
        <a:off x="49051" y="51140"/>
        <a:ext cx="3753196" cy="906709"/>
      </dsp:txXfrm>
    </dsp:sp>
    <dsp:sp modelId="{C3A90250-E3E9-5E44-B6AF-6B36E690CB0C}">
      <dsp:nvSpPr>
        <dsp:cNvPr id="0" name=""/>
        <dsp:cNvSpPr/>
      </dsp:nvSpPr>
      <dsp:spPr>
        <a:xfrm rot="5400000">
          <a:off x="6872749" y="-1863828"/>
          <a:ext cx="803849" cy="6846752"/>
        </a:xfrm>
        <a:prstGeom prst="round2SameRect">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FontTx/>
            <a:buNone/>
          </a:pPr>
          <a:r>
            <a:rPr lang="fr-FR" sz="1600" b="0" i="0" kern="1200" dirty="0"/>
            <a:t>Les données sont stockées sous forme de documents (souvent en JSON ou XML), ce qui permet une structure semi-structurée. Exemples : MongoDB, CouchDB</a:t>
          </a:r>
          <a:endParaRPr lang="fr-FR" sz="1600" kern="1200" dirty="0"/>
        </a:p>
      </dsp:txBody>
      <dsp:txXfrm rot="-5400000">
        <a:off x="3851298" y="1196864"/>
        <a:ext cx="6807511" cy="725367"/>
      </dsp:txXfrm>
    </dsp:sp>
    <dsp:sp modelId="{5EAD6263-A4F5-2D42-88CD-F4CB4BFBD08B}">
      <dsp:nvSpPr>
        <dsp:cNvPr id="0" name=""/>
        <dsp:cNvSpPr/>
      </dsp:nvSpPr>
      <dsp:spPr>
        <a:xfrm>
          <a:off x="0" y="1057141"/>
          <a:ext cx="3851298" cy="1004811"/>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0" i="0" kern="1200" dirty="0"/>
            <a:t>Bases de données orientées documents</a:t>
          </a:r>
          <a:endParaRPr lang="fr-FR" sz="2900" kern="1200" dirty="0"/>
        </a:p>
      </dsp:txBody>
      <dsp:txXfrm>
        <a:off x="49051" y="1106192"/>
        <a:ext cx="3753196" cy="906709"/>
      </dsp:txXfrm>
    </dsp:sp>
    <dsp:sp modelId="{E1492FA4-5262-6049-8E66-670A855AEF34}">
      <dsp:nvSpPr>
        <dsp:cNvPr id="0" name=""/>
        <dsp:cNvSpPr/>
      </dsp:nvSpPr>
      <dsp:spPr>
        <a:xfrm rot="5400000">
          <a:off x="6872749" y="-808776"/>
          <a:ext cx="803849" cy="6846752"/>
        </a:xfrm>
        <a:prstGeom prst="round2SameRect">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FontTx/>
            <a:buNone/>
          </a:pPr>
          <a:r>
            <a:rPr lang="fr-FR" sz="1600" b="0" i="0" kern="1200" dirty="0"/>
            <a:t>Organisent les données en colonnes plutôt qu'en lignes, optimisant ainsi les requêtes sur des ensembles de données volumineux. Exemples : Cassandra, HBase</a:t>
          </a:r>
          <a:endParaRPr lang="fr-FR" sz="1600" kern="1200" dirty="0"/>
        </a:p>
      </dsp:txBody>
      <dsp:txXfrm rot="-5400000">
        <a:off x="3851298" y="2251916"/>
        <a:ext cx="6807511" cy="725367"/>
      </dsp:txXfrm>
    </dsp:sp>
    <dsp:sp modelId="{66CF36B8-7F4E-E04A-A60B-2BE09EF4D024}">
      <dsp:nvSpPr>
        <dsp:cNvPr id="0" name=""/>
        <dsp:cNvSpPr/>
      </dsp:nvSpPr>
      <dsp:spPr>
        <a:xfrm>
          <a:off x="0" y="2112194"/>
          <a:ext cx="3851298" cy="1004811"/>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0" i="0" kern="1200" dirty="0"/>
            <a:t>Bases de données orientées colonnes</a:t>
          </a:r>
          <a:endParaRPr lang="fr-FR" sz="2900" kern="1200" dirty="0"/>
        </a:p>
      </dsp:txBody>
      <dsp:txXfrm>
        <a:off x="49051" y="2161245"/>
        <a:ext cx="3753196" cy="906709"/>
      </dsp:txXfrm>
    </dsp:sp>
    <dsp:sp modelId="{BDCBE831-F9F3-F148-B2DD-3E0900BD2B92}">
      <dsp:nvSpPr>
        <dsp:cNvPr id="0" name=""/>
        <dsp:cNvSpPr/>
      </dsp:nvSpPr>
      <dsp:spPr>
        <a:xfrm rot="5400000">
          <a:off x="6872749" y="246276"/>
          <a:ext cx="803849" cy="6846752"/>
        </a:xfrm>
        <a:prstGeom prst="round2SameRect">
          <a:avLst/>
        </a:prstGeom>
        <a:solidFill>
          <a:schemeClr val="tx1">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fr-FR" sz="1600" b="0" i="0" kern="1200" dirty="0"/>
            <a:t>Conçues pour représenter et interroger des relations complexes entre entités sous forme de nœuds et d'arêtes. Exemples : Neo4j, OrientDB</a:t>
          </a:r>
          <a:endParaRPr lang="fr-FR" sz="1600" kern="1200" dirty="0"/>
        </a:p>
      </dsp:txBody>
      <dsp:txXfrm rot="-5400000">
        <a:off x="3851298" y="3306969"/>
        <a:ext cx="6807511" cy="725367"/>
      </dsp:txXfrm>
    </dsp:sp>
    <dsp:sp modelId="{53AAD5DE-B6A3-664F-8B95-6D5825E9F6F2}">
      <dsp:nvSpPr>
        <dsp:cNvPr id="0" name=""/>
        <dsp:cNvSpPr/>
      </dsp:nvSpPr>
      <dsp:spPr>
        <a:xfrm>
          <a:off x="0" y="3167246"/>
          <a:ext cx="3851298" cy="1004811"/>
        </a:xfrm>
        <a:prstGeom prst="round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0" i="0" kern="1200" dirty="0"/>
            <a:t>Bases de données graphiques</a:t>
          </a:r>
          <a:endParaRPr lang="fr-FR" sz="2900" kern="1200" dirty="0"/>
        </a:p>
      </dsp:txBody>
      <dsp:txXfrm>
        <a:off x="49051" y="3216297"/>
        <a:ext cx="3753196" cy="9067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F741F-EA02-B648-BFB4-370446DA620F}">
      <dsp:nvSpPr>
        <dsp:cNvPr id="0" name=""/>
        <dsp:cNvSpPr/>
      </dsp:nvSpPr>
      <dsp:spPr>
        <a:xfrm>
          <a:off x="301365" y="81"/>
          <a:ext cx="3160153"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Personnalisation</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Utilisées par des entreprises comme AOL pour analyser les clics en temps réel et générer des profils utilisateurs</a:t>
          </a:r>
          <a:endParaRPr lang="fr-FR" sz="1600" kern="1200" dirty="0">
            <a:latin typeface="Optima" panose="02000503060000020004" pitchFamily="2" charset="0"/>
          </a:endParaRPr>
        </a:p>
      </dsp:txBody>
      <dsp:txXfrm>
        <a:off x="301365" y="81"/>
        <a:ext cx="3160153" cy="1896091"/>
      </dsp:txXfrm>
    </dsp:sp>
    <dsp:sp modelId="{6D02C7E9-FCA6-FA49-9513-DF525DBD1D14}">
      <dsp:nvSpPr>
        <dsp:cNvPr id="0" name=""/>
        <dsp:cNvSpPr/>
      </dsp:nvSpPr>
      <dsp:spPr>
        <a:xfrm>
          <a:off x="3777533" y="81"/>
          <a:ext cx="3160153"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Gestion de contenu</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Des entreprises médiatiques remplacent les bases de données relationnelles par NoSQL pour gérer un volume élevé de contenus structurés et semi-structurés</a:t>
          </a:r>
          <a:endParaRPr lang="fr-FR" sz="1600" kern="1200" dirty="0">
            <a:latin typeface="Optima" panose="02000503060000020004" pitchFamily="2" charset="0"/>
          </a:endParaRPr>
        </a:p>
      </dsp:txBody>
      <dsp:txXfrm>
        <a:off x="3777533" y="81"/>
        <a:ext cx="3160153" cy="1896091"/>
      </dsp:txXfrm>
    </dsp:sp>
    <dsp:sp modelId="{CDD5581E-2455-7A4E-9658-D97B17CB158E}">
      <dsp:nvSpPr>
        <dsp:cNvPr id="0" name=""/>
        <dsp:cNvSpPr/>
      </dsp:nvSpPr>
      <dsp:spPr>
        <a:xfrm>
          <a:off x="7253702" y="81"/>
          <a:ext cx="3160153"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Big Data en temps réel</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Des plateformes comme PayPal intègrent NoSQL pour analyser les interactions avec les clients en temps réel</a:t>
          </a:r>
          <a:endParaRPr lang="fr-FR" sz="1600" kern="1200" dirty="0">
            <a:latin typeface="Optima" panose="02000503060000020004" pitchFamily="2" charset="0"/>
          </a:endParaRPr>
        </a:p>
      </dsp:txBody>
      <dsp:txXfrm>
        <a:off x="7253702" y="81"/>
        <a:ext cx="3160153" cy="1896091"/>
      </dsp:txXfrm>
    </dsp:sp>
    <dsp:sp modelId="{9D532E8F-ED4F-404C-BA16-0036F249E833}">
      <dsp:nvSpPr>
        <dsp:cNvPr id="0" name=""/>
        <dsp:cNvSpPr/>
      </dsp:nvSpPr>
      <dsp:spPr>
        <a:xfrm>
          <a:off x="150262" y="2212188"/>
          <a:ext cx="3462358"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Internet des Objets (IoT) </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Les bases NoSQL gèrent efficacement les données générées par les capteurs et dispositifs connectés</a:t>
          </a:r>
          <a:endParaRPr lang="fr-FR" sz="1600" kern="1200" dirty="0">
            <a:latin typeface="Optima" panose="02000503060000020004" pitchFamily="2" charset="0"/>
          </a:endParaRPr>
        </a:p>
      </dsp:txBody>
      <dsp:txXfrm>
        <a:off x="150262" y="2212188"/>
        <a:ext cx="3462358" cy="1896091"/>
      </dsp:txXfrm>
    </dsp:sp>
    <dsp:sp modelId="{952609CE-316A-5746-8EDD-000B9B14F408}">
      <dsp:nvSpPr>
        <dsp:cNvPr id="0" name=""/>
        <dsp:cNvSpPr/>
      </dsp:nvSpPr>
      <dsp:spPr>
        <a:xfrm>
          <a:off x="3928636" y="2212188"/>
          <a:ext cx="3160153"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Applications mobiles</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Elles permettent un stockage flexible et rapide des données utilisateur</a:t>
          </a:r>
          <a:endParaRPr lang="fr-FR" sz="1600" kern="1200" dirty="0">
            <a:latin typeface="Optima" panose="02000503060000020004" pitchFamily="2" charset="0"/>
          </a:endParaRPr>
        </a:p>
      </dsp:txBody>
      <dsp:txXfrm>
        <a:off x="3928636" y="2212188"/>
        <a:ext cx="3160153" cy="1896091"/>
      </dsp:txXfrm>
    </dsp:sp>
    <dsp:sp modelId="{BDD63D1A-B954-FA45-BE3E-C842A770EF6C}">
      <dsp:nvSpPr>
        <dsp:cNvPr id="0" name=""/>
        <dsp:cNvSpPr/>
      </dsp:nvSpPr>
      <dsp:spPr>
        <a:xfrm>
          <a:off x="7404805" y="2212188"/>
          <a:ext cx="3160153" cy="1896091"/>
        </a:xfrm>
        <a:prstGeom prst="rect">
          <a:avLst/>
        </a:prstGeom>
        <a:solidFill>
          <a:schemeClr val="accent5"/>
        </a:solidFill>
        <a:ln w="127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i="0" kern="1200" dirty="0">
              <a:latin typeface="Avenir Next Medium" panose="020B0503020202020204" pitchFamily="34" charset="0"/>
            </a:rPr>
            <a:t>Détection de fraudes</a:t>
          </a:r>
        </a:p>
        <a:p>
          <a:pPr marL="171450" lvl="1" indent="-171450" algn="l" defTabSz="711200">
            <a:lnSpc>
              <a:spcPct val="90000"/>
            </a:lnSpc>
            <a:spcBef>
              <a:spcPct val="0"/>
            </a:spcBef>
            <a:spcAft>
              <a:spcPct val="15000"/>
            </a:spcAft>
            <a:buNone/>
          </a:pPr>
          <a:r>
            <a:rPr lang="fr-FR" sz="1600" b="0" i="0" kern="1200" dirty="0">
              <a:latin typeface="Optima" panose="02000503060000020004" pitchFamily="2" charset="0"/>
            </a:rPr>
            <a:t>Les systèmes analytiques en temps réel utilisent NoSQL pour surveiller les transactions suspectes</a:t>
          </a:r>
          <a:endParaRPr lang="fr-FR" sz="1600" kern="1200" dirty="0">
            <a:latin typeface="Optima" panose="02000503060000020004" pitchFamily="2" charset="0"/>
          </a:endParaRPr>
        </a:p>
      </dsp:txBody>
      <dsp:txXfrm>
        <a:off x="7404805" y="2212188"/>
        <a:ext cx="3160153" cy="18960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F"/>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32D23-1338-F74C-B1E8-BC4B2C7DCD86}" type="datetimeFigureOut">
              <a:rPr lang="fr-BF" smtClean="0"/>
              <a:t>19/09/2024</a:t>
            </a:fld>
            <a:endParaRPr lang="fr-BF"/>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F"/>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F"/>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2A57F-A4D5-3244-BEF6-D46F2530E044}" type="slidenum">
              <a:rPr lang="fr-BF" smtClean="0"/>
              <a:t>‹N°›</a:t>
            </a:fld>
            <a:endParaRPr lang="fr-BF"/>
          </a:p>
        </p:txBody>
      </p:sp>
    </p:spTree>
    <p:extLst>
      <p:ext uri="{BB962C8B-B14F-4D97-AF65-F5344CB8AC3E}">
        <p14:creationId xmlns:p14="http://schemas.microsoft.com/office/powerpoint/2010/main" val="267495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CD32A57F-A4D5-3244-BEF6-D46F2530E044}" type="slidenum">
              <a:rPr lang="fr-BF" smtClean="0"/>
              <a:t>8</a:t>
            </a:fld>
            <a:endParaRPr lang="fr-BF"/>
          </a:p>
        </p:txBody>
      </p:sp>
    </p:spTree>
    <p:extLst>
      <p:ext uri="{BB962C8B-B14F-4D97-AF65-F5344CB8AC3E}">
        <p14:creationId xmlns:p14="http://schemas.microsoft.com/office/powerpoint/2010/main" val="131792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BCDF2EDB-D255-E943-B0FE-428A162CEE98}" type="datetimeFigureOut">
              <a:rPr lang="fr-BF" smtClean="0"/>
              <a:t>19/09/2024</a:t>
            </a:fld>
            <a:endParaRPr lang="fr-BF"/>
          </a:p>
        </p:txBody>
      </p:sp>
      <p:sp>
        <p:nvSpPr>
          <p:cNvPr id="8" name="Footer Placeholder 7"/>
          <p:cNvSpPr>
            <a:spLocks noGrp="1"/>
          </p:cNvSpPr>
          <p:nvPr>
            <p:ph type="ftr" sz="quarter" idx="11"/>
          </p:nvPr>
        </p:nvSpPr>
        <p:spPr/>
        <p:txBody>
          <a:bodyPr/>
          <a:lstStyle/>
          <a:p>
            <a:endParaRPr lang="fr-BF"/>
          </a:p>
        </p:txBody>
      </p:sp>
      <p:sp>
        <p:nvSpPr>
          <p:cNvPr id="9" name="Slide Number Placeholder 8"/>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87559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DF2EDB-D255-E943-B0FE-428A162CEE98}" type="datetimeFigureOut">
              <a:rPr lang="fr-BF" smtClean="0"/>
              <a:t>19/09/2024</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10728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DF2EDB-D255-E943-B0FE-428A162CEE98}" type="datetimeFigureOut">
              <a:rPr lang="fr-BF" smtClean="0"/>
              <a:t>19/09/2024</a:t>
            </a:fld>
            <a:endParaRPr lang="fr-BF"/>
          </a:p>
        </p:txBody>
      </p:sp>
      <p:sp>
        <p:nvSpPr>
          <p:cNvPr id="5" name="Footer Placeholder 4"/>
          <p:cNvSpPr>
            <a:spLocks noGrp="1"/>
          </p:cNvSpPr>
          <p:nvPr>
            <p:ph type="ftr" sz="quarter" idx="11"/>
          </p:nvPr>
        </p:nvSpPr>
        <p:spPr/>
        <p:txBody>
          <a:bodyPr/>
          <a:lstStyle/>
          <a:p>
            <a:endParaRPr lang="fr-BF"/>
          </a:p>
        </p:txBody>
      </p:sp>
      <p:sp>
        <p:nvSpPr>
          <p:cNvPr id="6" name="Slide Number Placeholder 5"/>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269792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DF2EDB-D255-E943-B0FE-428A162CEE98}" type="datetimeFigureOut">
              <a:rPr lang="fr-BF" smtClean="0"/>
              <a:t>19/09/2024</a:t>
            </a:fld>
            <a:endParaRPr lang="fr-BF"/>
          </a:p>
        </p:txBody>
      </p:sp>
      <p:sp>
        <p:nvSpPr>
          <p:cNvPr id="8" name="Footer Placeholder 7"/>
          <p:cNvSpPr>
            <a:spLocks noGrp="1"/>
          </p:cNvSpPr>
          <p:nvPr>
            <p:ph type="ftr" sz="quarter" idx="11"/>
          </p:nvPr>
        </p:nvSpPr>
        <p:spPr/>
        <p:txBody>
          <a:bodyPr/>
          <a:lstStyle/>
          <a:p>
            <a:endParaRPr lang="fr-BF"/>
          </a:p>
        </p:txBody>
      </p:sp>
      <p:sp>
        <p:nvSpPr>
          <p:cNvPr id="9" name="Slide Number Placeholder 8"/>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56247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BCDF2EDB-D255-E943-B0FE-428A162CEE98}" type="datetimeFigureOut">
              <a:rPr lang="fr-BF" smtClean="0"/>
              <a:t>19/09/2024</a:t>
            </a:fld>
            <a:endParaRPr lang="fr-BF"/>
          </a:p>
        </p:txBody>
      </p:sp>
      <p:sp>
        <p:nvSpPr>
          <p:cNvPr id="8" name="Footer Placeholder 7"/>
          <p:cNvSpPr>
            <a:spLocks noGrp="1"/>
          </p:cNvSpPr>
          <p:nvPr>
            <p:ph type="ftr" sz="quarter" idx="11"/>
          </p:nvPr>
        </p:nvSpPr>
        <p:spPr/>
        <p:txBody>
          <a:bodyPr/>
          <a:lstStyle/>
          <a:p>
            <a:endParaRPr lang="fr-BF"/>
          </a:p>
        </p:txBody>
      </p:sp>
      <p:sp>
        <p:nvSpPr>
          <p:cNvPr id="9" name="Slide Number Placeholder 8"/>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82428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BCDF2EDB-D255-E943-B0FE-428A162CEE98}" type="datetimeFigureOut">
              <a:rPr lang="fr-BF" smtClean="0"/>
              <a:t>19/09/2024</a:t>
            </a:fld>
            <a:endParaRPr lang="fr-BF"/>
          </a:p>
        </p:txBody>
      </p:sp>
      <p:sp>
        <p:nvSpPr>
          <p:cNvPr id="9" name="Footer Placeholder 8"/>
          <p:cNvSpPr>
            <a:spLocks noGrp="1"/>
          </p:cNvSpPr>
          <p:nvPr>
            <p:ph type="ftr" sz="quarter" idx="11"/>
          </p:nvPr>
        </p:nvSpPr>
        <p:spPr/>
        <p:txBody>
          <a:bodyPr/>
          <a:lstStyle/>
          <a:p>
            <a:endParaRPr lang="fr-BF"/>
          </a:p>
        </p:txBody>
      </p:sp>
      <p:sp>
        <p:nvSpPr>
          <p:cNvPr id="10" name="Slide Number Placeholder 9"/>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8401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BCDF2EDB-D255-E943-B0FE-428A162CEE98}" type="datetimeFigureOut">
              <a:rPr lang="fr-BF" smtClean="0"/>
              <a:t>19/09/2024</a:t>
            </a:fld>
            <a:endParaRPr lang="fr-BF"/>
          </a:p>
        </p:txBody>
      </p:sp>
      <p:sp>
        <p:nvSpPr>
          <p:cNvPr id="8" name="Footer Placeholder 7"/>
          <p:cNvSpPr>
            <a:spLocks noGrp="1"/>
          </p:cNvSpPr>
          <p:nvPr>
            <p:ph type="ftr" sz="quarter" idx="11"/>
          </p:nvPr>
        </p:nvSpPr>
        <p:spPr/>
        <p:txBody>
          <a:bodyPr/>
          <a:lstStyle/>
          <a:p>
            <a:endParaRPr lang="fr-BF"/>
          </a:p>
        </p:txBody>
      </p:sp>
      <p:sp>
        <p:nvSpPr>
          <p:cNvPr id="9" name="Slide Number Placeholder 8"/>
          <p:cNvSpPr>
            <a:spLocks noGrp="1"/>
          </p:cNvSpPr>
          <p:nvPr>
            <p:ph type="sldNum" sz="quarter" idx="12"/>
          </p:nvPr>
        </p:nvSpPr>
        <p:spPr/>
        <p:txBody>
          <a:bodyPr/>
          <a:lstStyle/>
          <a:p>
            <a:fld id="{D1945DE4-021E-6A43-BB13-0CC8CACE5FE4}" type="slidenum">
              <a:rPr lang="fr-BF" smtClean="0"/>
              <a:t>‹N°›</a:t>
            </a:fld>
            <a:endParaRPr lang="fr-BF"/>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84759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CDF2EDB-D255-E943-B0FE-428A162CEE98}" type="datetimeFigureOut">
              <a:rPr lang="fr-BF" smtClean="0"/>
              <a:t>19/09/2024</a:t>
            </a:fld>
            <a:endParaRPr lang="fr-BF"/>
          </a:p>
        </p:txBody>
      </p:sp>
      <p:sp>
        <p:nvSpPr>
          <p:cNvPr id="4" name="Footer Placeholder 3"/>
          <p:cNvSpPr>
            <a:spLocks noGrp="1"/>
          </p:cNvSpPr>
          <p:nvPr>
            <p:ph type="ftr" sz="quarter" idx="11"/>
          </p:nvPr>
        </p:nvSpPr>
        <p:spPr/>
        <p:txBody>
          <a:bodyPr/>
          <a:lstStyle/>
          <a:p>
            <a:endParaRPr lang="fr-BF"/>
          </a:p>
        </p:txBody>
      </p:sp>
      <p:sp>
        <p:nvSpPr>
          <p:cNvPr id="5" name="Slide Number Placeholder 4"/>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35778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F2EDB-D255-E943-B0FE-428A162CEE98}" type="datetimeFigureOut">
              <a:rPr lang="fr-BF" smtClean="0"/>
              <a:t>19/09/2024</a:t>
            </a:fld>
            <a:endParaRPr lang="fr-BF"/>
          </a:p>
        </p:txBody>
      </p:sp>
      <p:sp>
        <p:nvSpPr>
          <p:cNvPr id="3" name="Footer Placeholder 2"/>
          <p:cNvSpPr>
            <a:spLocks noGrp="1"/>
          </p:cNvSpPr>
          <p:nvPr>
            <p:ph type="ftr" sz="quarter" idx="11"/>
          </p:nvPr>
        </p:nvSpPr>
        <p:spPr/>
        <p:txBody>
          <a:bodyPr/>
          <a:lstStyle/>
          <a:p>
            <a:endParaRPr lang="fr-BF"/>
          </a:p>
        </p:txBody>
      </p:sp>
      <p:sp>
        <p:nvSpPr>
          <p:cNvPr id="4" name="Slide Number Placeholder 3"/>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74227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BCDF2EDB-D255-E943-B0FE-428A162CEE98}" type="datetimeFigureOut">
              <a:rPr lang="fr-BF" smtClean="0"/>
              <a:t>19/09/2024</a:t>
            </a:fld>
            <a:endParaRPr lang="fr-BF"/>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BF"/>
          </a:p>
        </p:txBody>
      </p:sp>
      <p:sp>
        <p:nvSpPr>
          <p:cNvPr id="11" name="Slide Number Placeholder 10"/>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50784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CDF2EDB-D255-E943-B0FE-428A162CEE98}" type="datetimeFigureOut">
              <a:rPr lang="fr-BF" smtClean="0"/>
              <a:t>19/09/2024</a:t>
            </a:fld>
            <a:endParaRPr lang="fr-BF"/>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BF"/>
          </a:p>
        </p:txBody>
      </p:sp>
      <p:sp>
        <p:nvSpPr>
          <p:cNvPr id="10" name="Slide Number Placeholder 9"/>
          <p:cNvSpPr>
            <a:spLocks noGrp="1"/>
          </p:cNvSpPr>
          <p:nvPr>
            <p:ph type="sldNum" sz="quarter" idx="12"/>
          </p:nvPr>
        </p:nvSpPr>
        <p:spPr/>
        <p:txBody>
          <a:bodyPr/>
          <a:lstStyle/>
          <a:p>
            <a:fld id="{D1945DE4-021E-6A43-BB13-0CC8CACE5FE4}" type="slidenum">
              <a:rPr lang="fr-BF" smtClean="0"/>
              <a:t>‹N°›</a:t>
            </a:fld>
            <a:endParaRPr lang="fr-BF"/>
          </a:p>
        </p:txBody>
      </p:sp>
    </p:spTree>
    <p:extLst>
      <p:ext uri="{BB962C8B-B14F-4D97-AF65-F5344CB8AC3E}">
        <p14:creationId xmlns:p14="http://schemas.microsoft.com/office/powerpoint/2010/main" val="3742522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CDF2EDB-D255-E943-B0FE-428A162CEE98}" type="datetimeFigureOut">
              <a:rPr lang="fr-BF" smtClean="0"/>
              <a:t>19/09/2024</a:t>
            </a:fld>
            <a:endParaRPr lang="fr-BF"/>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BF"/>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1945DE4-021E-6A43-BB13-0CC8CACE5FE4}" type="slidenum">
              <a:rPr lang="fr-BF" smtClean="0"/>
              <a:t>‹N°›</a:t>
            </a:fld>
            <a:endParaRPr lang="fr-BF"/>
          </a:p>
        </p:txBody>
      </p:sp>
    </p:spTree>
    <p:extLst>
      <p:ext uri="{BB962C8B-B14F-4D97-AF65-F5344CB8AC3E}">
        <p14:creationId xmlns:p14="http://schemas.microsoft.com/office/powerpoint/2010/main" val="126252009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44C4273-BC7E-B78A-3572-2B2DEB83AAA4}"/>
              </a:ext>
            </a:extLst>
          </p:cNvPr>
          <p:cNvPicPr>
            <a:picLocks noChangeAspect="1"/>
          </p:cNvPicPr>
          <p:nvPr/>
        </p:nvPicPr>
        <p:blipFill>
          <a:blip r:embed="rId2"/>
          <a:stretch>
            <a:fillRect/>
          </a:stretch>
        </p:blipFill>
        <p:spPr>
          <a:xfrm>
            <a:off x="1" y="0"/>
            <a:ext cx="12192000" cy="6858000"/>
          </a:xfrm>
          <a:prstGeom prst="rect">
            <a:avLst/>
          </a:prstGeom>
        </p:spPr>
      </p:pic>
      <p:sp>
        <p:nvSpPr>
          <p:cNvPr id="2" name="ZoneTexte 1">
            <a:extLst>
              <a:ext uri="{FF2B5EF4-FFF2-40B4-BE49-F238E27FC236}">
                <a16:creationId xmlns:a16="http://schemas.microsoft.com/office/drawing/2014/main" id="{BF8183A1-7B7D-44B4-B5B1-F8691AFC7073}"/>
              </a:ext>
            </a:extLst>
          </p:cNvPr>
          <p:cNvSpPr txBox="1"/>
          <p:nvPr/>
        </p:nvSpPr>
        <p:spPr>
          <a:xfrm>
            <a:off x="1508975" y="2574920"/>
            <a:ext cx="9174050" cy="1708160"/>
          </a:xfrm>
          <a:prstGeom prst="rect">
            <a:avLst/>
          </a:prstGeom>
          <a:solidFill>
            <a:schemeClr val="accent5">
              <a:lumMod val="75000"/>
            </a:schemeClr>
          </a:solidFill>
          <a:ln w="28575">
            <a:solidFill>
              <a:schemeClr val="accent1"/>
            </a:solidFill>
          </a:ln>
        </p:spPr>
        <p:txBody>
          <a:bodyPr wrap="square" rtlCol="0" anchor="ctr">
            <a:spAutoFit/>
          </a:bodyPr>
          <a:lstStyle/>
          <a:p>
            <a:pPr algn="ctr"/>
            <a:r>
              <a:rPr lang="fr-BF" sz="3500" dirty="0">
                <a:latin typeface="Arial Rounded MT Bold" panose="020F0704030504030204" pitchFamily="34" charset="77"/>
              </a:rPr>
              <a:t>BASE DE DONNÉES RELATIONNELLES ET BASE DE DONNÉES NON RELATIONNELLES (NoSQL)</a:t>
            </a:r>
          </a:p>
        </p:txBody>
      </p:sp>
    </p:spTree>
    <p:extLst>
      <p:ext uri="{BB962C8B-B14F-4D97-AF65-F5344CB8AC3E}">
        <p14:creationId xmlns:p14="http://schemas.microsoft.com/office/powerpoint/2010/main" val="353126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1">
            <a:extLst>
              <a:ext uri="{FF2B5EF4-FFF2-40B4-BE49-F238E27FC236}">
                <a16:creationId xmlns:a16="http://schemas.microsoft.com/office/drawing/2014/main" id="{48040AB2-38E9-D29B-E896-C663D7F509A8}"/>
              </a:ext>
            </a:extLst>
          </p:cNvPr>
          <p:cNvGraphicFramePr>
            <a:graphicFrameLocks noGrp="1"/>
          </p:cNvGraphicFramePr>
          <p:nvPr>
            <p:ph idx="1"/>
            <p:extLst>
              <p:ext uri="{D42A27DB-BD31-4B8C-83A1-F6EECF244321}">
                <p14:modId xmlns:p14="http://schemas.microsoft.com/office/powerpoint/2010/main" val="2270458121"/>
              </p:ext>
            </p:extLst>
          </p:nvPr>
        </p:nvGraphicFramePr>
        <p:xfrm>
          <a:off x="738388" y="2459865"/>
          <a:ext cx="10715221" cy="4108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a:extLst>
              <a:ext uri="{FF2B5EF4-FFF2-40B4-BE49-F238E27FC236}">
                <a16:creationId xmlns:a16="http://schemas.microsoft.com/office/drawing/2014/main" id="{4455EFC7-2DE4-4E13-5BF6-C0CCB00D855C}"/>
              </a:ext>
            </a:extLst>
          </p:cNvPr>
          <p:cNvSpPr txBox="1"/>
          <p:nvPr/>
        </p:nvSpPr>
        <p:spPr>
          <a:xfrm>
            <a:off x="1588393" y="120956"/>
            <a:ext cx="9015212" cy="116955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BASE DE DONNÉE NON RELATIONELLE OU NoSQL</a:t>
            </a:r>
          </a:p>
        </p:txBody>
      </p:sp>
      <p:sp>
        <p:nvSpPr>
          <p:cNvPr id="8" name="ZoneTexte 7">
            <a:extLst>
              <a:ext uri="{FF2B5EF4-FFF2-40B4-BE49-F238E27FC236}">
                <a16:creationId xmlns:a16="http://schemas.microsoft.com/office/drawing/2014/main" id="{45E2EF28-36FB-4C7D-5EA9-3FF8ADE1D205}"/>
              </a:ext>
            </a:extLst>
          </p:cNvPr>
          <p:cNvSpPr txBox="1"/>
          <p:nvPr/>
        </p:nvSpPr>
        <p:spPr>
          <a:xfrm>
            <a:off x="532325" y="1551565"/>
            <a:ext cx="3236111" cy="477054"/>
          </a:xfrm>
          <a:prstGeom prst="rect">
            <a:avLst/>
          </a:prstGeom>
          <a:solidFill>
            <a:schemeClr val="tx1"/>
          </a:solidFill>
          <a:ln w="12700">
            <a:solidFill>
              <a:schemeClr val="accent1"/>
            </a:solidFill>
          </a:ln>
        </p:spPr>
        <p:txBody>
          <a:bodyPr wrap="square" rtlCol="0" anchor="ctr">
            <a:spAutoFit/>
          </a:bodyPr>
          <a:lstStyle/>
          <a:p>
            <a:r>
              <a:rPr lang="fr-BF" sz="2500" dirty="0">
                <a:solidFill>
                  <a:schemeClr val="bg1"/>
                </a:solidFill>
                <a:latin typeface="Avenir Next Medium" panose="020B0503020202020204" pitchFamily="34" charset="0"/>
              </a:rPr>
              <a:t>CAS D’UTILISATION</a:t>
            </a:r>
          </a:p>
        </p:txBody>
      </p:sp>
    </p:spTree>
    <p:extLst>
      <p:ext uri="{BB962C8B-B14F-4D97-AF65-F5344CB8AC3E}">
        <p14:creationId xmlns:p14="http://schemas.microsoft.com/office/powerpoint/2010/main" val="351224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6EF8FCBC-7EF0-787F-342F-93E5C6FC1C0F}"/>
              </a:ext>
            </a:extLst>
          </p:cNvPr>
          <p:cNvSpPr txBox="1"/>
          <p:nvPr/>
        </p:nvSpPr>
        <p:spPr>
          <a:xfrm>
            <a:off x="534473" y="1618822"/>
            <a:ext cx="4383891" cy="477054"/>
          </a:xfrm>
          <a:prstGeom prst="rect">
            <a:avLst/>
          </a:prstGeom>
          <a:solidFill>
            <a:schemeClr val="tx1"/>
          </a:solidFill>
          <a:ln w="12700">
            <a:solidFill>
              <a:schemeClr val="accent1"/>
            </a:solidFill>
          </a:ln>
        </p:spPr>
        <p:txBody>
          <a:bodyPr wrap="square" rtlCol="0" anchor="ctr">
            <a:spAutoFit/>
          </a:bodyPr>
          <a:lstStyle/>
          <a:p>
            <a:r>
              <a:rPr lang="fr-BF" sz="2500" dirty="0">
                <a:solidFill>
                  <a:schemeClr val="bg1"/>
                </a:solidFill>
                <a:latin typeface="Avenir Next Medium" panose="020B0503020202020204" pitchFamily="34" charset="0"/>
              </a:rPr>
              <a:t>DOMAINES D’APPLICATION</a:t>
            </a:r>
          </a:p>
        </p:txBody>
      </p:sp>
      <p:graphicFrame>
        <p:nvGraphicFramePr>
          <p:cNvPr id="14" name="Diagramme 13">
            <a:extLst>
              <a:ext uri="{FF2B5EF4-FFF2-40B4-BE49-F238E27FC236}">
                <a16:creationId xmlns:a16="http://schemas.microsoft.com/office/drawing/2014/main" id="{1D3F6C1E-20DD-85F6-6609-19CA1812D9D3}"/>
              </a:ext>
            </a:extLst>
          </p:cNvPr>
          <p:cNvGraphicFramePr/>
          <p:nvPr>
            <p:extLst>
              <p:ext uri="{D42A27DB-BD31-4B8C-83A1-F6EECF244321}">
                <p14:modId xmlns:p14="http://schemas.microsoft.com/office/powerpoint/2010/main" val="2098783993"/>
              </p:ext>
            </p:extLst>
          </p:nvPr>
        </p:nvGraphicFramePr>
        <p:xfrm>
          <a:off x="41564" y="2370022"/>
          <a:ext cx="10881918" cy="43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itre 22">
            <a:extLst>
              <a:ext uri="{FF2B5EF4-FFF2-40B4-BE49-F238E27FC236}">
                <a16:creationId xmlns:a16="http://schemas.microsoft.com/office/drawing/2014/main" id="{1B65C06D-E5F1-AEEE-6330-6BAFC6F7008D}"/>
              </a:ext>
            </a:extLst>
          </p:cNvPr>
          <p:cNvSpPr>
            <a:spLocks noGrp="1"/>
          </p:cNvSpPr>
          <p:nvPr>
            <p:ph type="title"/>
          </p:nvPr>
        </p:nvSpPr>
        <p:spPr>
          <a:xfrm>
            <a:off x="1177636" y="139220"/>
            <a:ext cx="9836728" cy="1037978"/>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500" dirty="0">
                <a:solidFill>
                  <a:schemeClr val="bg1"/>
                </a:solidFill>
                <a:latin typeface="Arial Rounded MT Bold" panose="020F0704030504030204" pitchFamily="34" charset="77"/>
              </a:rPr>
              <a:t>BASE DE DONNÉE NON RELATIONELLE ou NoSQL</a:t>
            </a:r>
            <a:endParaRPr lang="fr-BF" sz="3500" dirty="0">
              <a:solidFill>
                <a:schemeClr val="bg1"/>
              </a:solidFill>
            </a:endParaRPr>
          </a:p>
        </p:txBody>
      </p:sp>
    </p:spTree>
    <p:extLst>
      <p:ext uri="{BB962C8B-B14F-4D97-AF65-F5344CB8AC3E}">
        <p14:creationId xmlns:p14="http://schemas.microsoft.com/office/powerpoint/2010/main" val="279787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22">
            <a:extLst>
              <a:ext uri="{FF2B5EF4-FFF2-40B4-BE49-F238E27FC236}">
                <a16:creationId xmlns:a16="http://schemas.microsoft.com/office/drawing/2014/main" id="{DCDE3F1D-2DFA-F3C7-5017-945E8FD26F0E}"/>
              </a:ext>
            </a:extLst>
          </p:cNvPr>
          <p:cNvSpPr>
            <a:spLocks noGrp="1"/>
          </p:cNvSpPr>
          <p:nvPr>
            <p:ph type="title"/>
          </p:nvPr>
        </p:nvSpPr>
        <p:spPr>
          <a:xfrm>
            <a:off x="1177636" y="140444"/>
            <a:ext cx="9836728" cy="529257"/>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600" dirty="0">
                <a:solidFill>
                  <a:schemeClr val="bg1"/>
                </a:solidFill>
                <a:latin typeface="Avenir Next Medium" panose="020B0503020202020204" pitchFamily="34" charset="0"/>
              </a:rPr>
              <a:t>CARACTERISTIQUES COMPAREÉS</a:t>
            </a:r>
          </a:p>
        </p:txBody>
      </p:sp>
      <p:graphicFrame>
        <p:nvGraphicFramePr>
          <p:cNvPr id="9" name="Tableau 8">
            <a:extLst>
              <a:ext uri="{FF2B5EF4-FFF2-40B4-BE49-F238E27FC236}">
                <a16:creationId xmlns:a16="http://schemas.microsoft.com/office/drawing/2014/main" id="{34CB52AC-B9F9-7F3F-F915-5782CC200A01}"/>
              </a:ext>
            </a:extLst>
          </p:cNvPr>
          <p:cNvGraphicFramePr>
            <a:graphicFrameLocks noGrp="1"/>
          </p:cNvGraphicFramePr>
          <p:nvPr>
            <p:extLst>
              <p:ext uri="{D42A27DB-BD31-4B8C-83A1-F6EECF244321}">
                <p14:modId xmlns:p14="http://schemas.microsoft.com/office/powerpoint/2010/main" val="3634307857"/>
              </p:ext>
            </p:extLst>
          </p:nvPr>
        </p:nvGraphicFramePr>
        <p:xfrm>
          <a:off x="712630" y="1081825"/>
          <a:ext cx="10766739" cy="5441002"/>
        </p:xfrm>
        <a:graphic>
          <a:graphicData uri="http://schemas.openxmlformats.org/drawingml/2006/table">
            <a:tbl>
              <a:tblPr firstRow="1" bandRow="1">
                <a:tableStyleId>{F5AB1C69-6EDB-4FF4-983F-18BD219EF322}</a:tableStyleId>
              </a:tblPr>
              <a:tblGrid>
                <a:gridCol w="2210874">
                  <a:extLst>
                    <a:ext uri="{9D8B030D-6E8A-4147-A177-3AD203B41FA5}">
                      <a16:colId xmlns:a16="http://schemas.microsoft.com/office/drawing/2014/main" val="1188834400"/>
                    </a:ext>
                  </a:extLst>
                </a:gridCol>
                <a:gridCol w="4069724">
                  <a:extLst>
                    <a:ext uri="{9D8B030D-6E8A-4147-A177-3AD203B41FA5}">
                      <a16:colId xmlns:a16="http://schemas.microsoft.com/office/drawing/2014/main" val="3984979471"/>
                    </a:ext>
                  </a:extLst>
                </a:gridCol>
                <a:gridCol w="4486141">
                  <a:extLst>
                    <a:ext uri="{9D8B030D-6E8A-4147-A177-3AD203B41FA5}">
                      <a16:colId xmlns:a16="http://schemas.microsoft.com/office/drawing/2014/main" val="2213211906"/>
                    </a:ext>
                  </a:extLst>
                </a:gridCol>
              </a:tblGrid>
              <a:tr h="580560">
                <a:tc>
                  <a:txBody>
                    <a:bodyPr/>
                    <a:lstStyle/>
                    <a:p>
                      <a:r>
                        <a:rPr lang="fr-FR" sz="2000" b="1" i="0" dirty="0">
                          <a:latin typeface="Avenir Next Medium" panose="020B0503020202020204" pitchFamily="34" charset="0"/>
                        </a:rPr>
                        <a:t>Caractéristiques</a:t>
                      </a:r>
                      <a:endParaRPr lang="fr-BF" sz="1400" b="1" i="0" dirty="0">
                        <a:latin typeface="Avenir Next Medium" panose="020B0503020202020204" pitchFamily="34" charset="0"/>
                      </a:endParaRPr>
                    </a:p>
                  </a:txBody>
                  <a:tcPr anchor="ctr"/>
                </a:tc>
                <a:tc>
                  <a:txBody>
                    <a:bodyPr/>
                    <a:lstStyle/>
                    <a:p>
                      <a:r>
                        <a:rPr lang="fr-FR" sz="2000" b="1" i="0" dirty="0">
                          <a:latin typeface="Avenir Next Medium" panose="020B0503020202020204" pitchFamily="34" charset="0"/>
                        </a:rPr>
                        <a:t>Bases de données relationnelles</a:t>
                      </a:r>
                      <a:endParaRPr lang="fr-BF" sz="2000" b="1" i="0" dirty="0">
                        <a:latin typeface="Avenir Next Medium" panose="020B0503020202020204" pitchFamily="34" charset="0"/>
                      </a:endParaRPr>
                    </a:p>
                  </a:txBody>
                  <a:tcPr anchor="ctr"/>
                </a:tc>
                <a:tc>
                  <a:txBody>
                    <a:bodyPr/>
                    <a:lstStyle/>
                    <a:p>
                      <a:r>
                        <a:rPr lang="fr-FR" sz="2000" b="1" i="0" dirty="0">
                          <a:latin typeface="Avenir Next Medium" panose="020B0503020202020204" pitchFamily="34" charset="0"/>
                        </a:rPr>
                        <a:t>Bases de données non relationnelles</a:t>
                      </a:r>
                      <a:endParaRPr lang="fr-BF" sz="2000" b="1" i="0" dirty="0">
                        <a:latin typeface="Avenir Next Medium" panose="020B0503020202020204" pitchFamily="34" charset="0"/>
                      </a:endParaRPr>
                    </a:p>
                  </a:txBody>
                  <a:tcPr anchor="ctr"/>
                </a:tc>
                <a:extLst>
                  <a:ext uri="{0D108BD9-81ED-4DB2-BD59-A6C34878D82A}">
                    <a16:rowId xmlns:a16="http://schemas.microsoft.com/office/drawing/2014/main" val="2988805969"/>
                  </a:ext>
                </a:extLst>
              </a:tr>
              <a:tr h="592346">
                <a:tc>
                  <a:txBody>
                    <a:bodyPr/>
                    <a:lstStyle/>
                    <a:p>
                      <a:r>
                        <a:rPr lang="fr-FR" sz="1600" dirty="0">
                          <a:latin typeface="Optima" panose="02000503060000020004" pitchFamily="2" charset="0"/>
                        </a:rPr>
                        <a:t>Modèle de données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Structuré, basé sur des tables avec des relations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Non structuré ou semi-structuré (documents, clés-valeurs)</a:t>
                      </a:r>
                      <a:endParaRPr lang="fr-BF" sz="1600" dirty="0">
                        <a:latin typeface="Optima" panose="02000503060000020004" pitchFamily="2" charset="0"/>
                      </a:endParaRPr>
                    </a:p>
                  </a:txBody>
                  <a:tcPr anchor="ctr"/>
                </a:tc>
                <a:extLst>
                  <a:ext uri="{0D108BD9-81ED-4DB2-BD59-A6C34878D82A}">
                    <a16:rowId xmlns:a16="http://schemas.microsoft.com/office/drawing/2014/main" val="3690062608"/>
                  </a:ext>
                </a:extLst>
              </a:tr>
              <a:tr h="605236">
                <a:tc>
                  <a:txBody>
                    <a:bodyPr/>
                    <a:lstStyle/>
                    <a:p>
                      <a:r>
                        <a:rPr lang="fr-FR" sz="1600" dirty="0">
                          <a:latin typeface="Optima" panose="02000503060000020004" pitchFamily="2" charset="0"/>
                        </a:rPr>
                        <a:t>Langage de requête</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SQL (Structured Query Language)</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Divers (MongoDB utilise BSON, Redis utilise des commandes spécifiques)</a:t>
                      </a:r>
                      <a:endParaRPr lang="fr-BF" sz="1600" dirty="0">
                        <a:latin typeface="Optima" panose="02000503060000020004" pitchFamily="2" charset="0"/>
                      </a:endParaRPr>
                    </a:p>
                  </a:txBody>
                  <a:tcPr anchor="ctr"/>
                </a:tc>
                <a:extLst>
                  <a:ext uri="{0D108BD9-81ED-4DB2-BD59-A6C34878D82A}">
                    <a16:rowId xmlns:a16="http://schemas.microsoft.com/office/drawing/2014/main" val="2666216585"/>
                  </a:ext>
                </a:extLst>
              </a:tr>
              <a:tr h="549003">
                <a:tc>
                  <a:txBody>
                    <a:bodyPr/>
                    <a:lstStyle/>
                    <a:p>
                      <a:r>
                        <a:rPr lang="fr-FR" sz="1600" dirty="0">
                          <a:latin typeface="Optima" panose="02000503060000020004" pitchFamily="2" charset="0"/>
                        </a:rPr>
                        <a:t>Intégrité des données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Forte intégrité référentielle avec contraintes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Moins d'intégrité stricte, souvent sans contraintes</a:t>
                      </a:r>
                      <a:endParaRPr lang="fr-BF" sz="1600" dirty="0">
                        <a:latin typeface="Optima" panose="02000503060000020004" pitchFamily="2" charset="0"/>
                      </a:endParaRPr>
                    </a:p>
                  </a:txBody>
                  <a:tcPr anchor="ctr"/>
                </a:tc>
                <a:extLst>
                  <a:ext uri="{0D108BD9-81ED-4DB2-BD59-A6C34878D82A}">
                    <a16:rowId xmlns:a16="http://schemas.microsoft.com/office/drawing/2014/main" val="2217521225"/>
                  </a:ext>
                </a:extLst>
              </a:tr>
              <a:tr h="579457">
                <a:tc>
                  <a:txBody>
                    <a:bodyPr/>
                    <a:lstStyle/>
                    <a:p>
                      <a:r>
                        <a:rPr lang="fr-FR" sz="1600" dirty="0">
                          <a:latin typeface="Optima" panose="02000503060000020004" pitchFamily="2" charset="0"/>
                        </a:rPr>
                        <a:t>Scalabilité</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Scalabilité verticale (ajout de ressources à un serveur)</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Scalabilité horizontale (ajout de serveurs)</a:t>
                      </a:r>
                      <a:endParaRPr lang="fr-BF" sz="1600" dirty="0">
                        <a:latin typeface="Optima" panose="02000503060000020004" pitchFamily="2" charset="0"/>
                      </a:endParaRPr>
                    </a:p>
                  </a:txBody>
                  <a:tcPr anchor="ctr"/>
                </a:tc>
                <a:extLst>
                  <a:ext uri="{0D108BD9-81ED-4DB2-BD59-A6C34878D82A}">
                    <a16:rowId xmlns:a16="http://schemas.microsoft.com/office/drawing/2014/main" val="738160969"/>
                  </a:ext>
                </a:extLst>
              </a:tr>
              <a:tr h="590533">
                <a:tc>
                  <a:txBody>
                    <a:bodyPr/>
                    <a:lstStyle/>
                    <a:p>
                      <a:r>
                        <a:rPr lang="fr-FR" sz="1600" dirty="0">
                          <a:latin typeface="Optima" panose="02000503060000020004" pitchFamily="2" charset="0"/>
                        </a:rPr>
                        <a:t>Transactions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Supporte ACID (Atomicité, Cohérence, Isolation, Durabilité)</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Supporte souvent BASE (Basically Available, Soft state, Eventually consistent)</a:t>
                      </a:r>
                      <a:endParaRPr lang="fr-BF" sz="1600" dirty="0">
                        <a:latin typeface="Optima" panose="02000503060000020004" pitchFamily="2" charset="0"/>
                      </a:endParaRPr>
                    </a:p>
                  </a:txBody>
                  <a:tcPr anchor="ctr"/>
                </a:tc>
                <a:extLst>
                  <a:ext uri="{0D108BD9-81ED-4DB2-BD59-A6C34878D82A}">
                    <a16:rowId xmlns:a16="http://schemas.microsoft.com/office/drawing/2014/main" val="2726188732"/>
                  </a:ext>
                </a:extLst>
              </a:tr>
              <a:tr h="581270">
                <a:tc>
                  <a:txBody>
                    <a:bodyPr/>
                    <a:lstStyle/>
                    <a:p>
                      <a:r>
                        <a:rPr lang="fr-FR" sz="1600" dirty="0">
                          <a:latin typeface="Optima" panose="02000503060000020004" pitchFamily="2" charset="0"/>
                        </a:rPr>
                        <a:t>Performance</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Performances optimales pour les transactions complexes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Performances optimales pour la lecture et l'écriture rapide</a:t>
                      </a:r>
                      <a:endParaRPr lang="fr-BF" sz="1600" dirty="0">
                        <a:latin typeface="Optima" panose="02000503060000020004" pitchFamily="2" charset="0"/>
                      </a:endParaRPr>
                    </a:p>
                  </a:txBody>
                  <a:tcPr anchor="ctr"/>
                </a:tc>
                <a:extLst>
                  <a:ext uri="{0D108BD9-81ED-4DB2-BD59-A6C34878D82A}">
                    <a16:rowId xmlns:a16="http://schemas.microsoft.com/office/drawing/2014/main" val="3354729246"/>
                  </a:ext>
                </a:extLst>
              </a:tr>
              <a:tr h="581270">
                <a:tc>
                  <a:txBody>
                    <a:bodyPr/>
                    <a:lstStyle/>
                    <a:p>
                      <a:r>
                        <a:rPr lang="fr-FR" sz="1600" dirty="0">
                          <a:latin typeface="Optima" panose="02000503060000020004" pitchFamily="2" charset="0"/>
                        </a:rPr>
                        <a:t>Cas d'utilisation</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Applications nécessitant des transactions fiables et des relations complexes (ex. systèmes bancaires)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Applications nécessitant une grande flexibilité et évolutivité (ex. réseaux sociaux, big data)</a:t>
                      </a:r>
                      <a:endParaRPr lang="fr-BF" sz="1600" dirty="0">
                        <a:latin typeface="Optima" panose="02000503060000020004" pitchFamily="2" charset="0"/>
                      </a:endParaRPr>
                    </a:p>
                  </a:txBody>
                  <a:tcPr anchor="ctr"/>
                </a:tc>
                <a:extLst>
                  <a:ext uri="{0D108BD9-81ED-4DB2-BD59-A6C34878D82A}">
                    <a16:rowId xmlns:a16="http://schemas.microsoft.com/office/drawing/2014/main" val="2699555627"/>
                  </a:ext>
                </a:extLst>
              </a:tr>
              <a:tr h="419157">
                <a:tc>
                  <a:txBody>
                    <a:bodyPr/>
                    <a:lstStyle/>
                    <a:p>
                      <a:r>
                        <a:rPr lang="fr-FR" sz="1600" dirty="0">
                          <a:latin typeface="Optima" panose="02000503060000020004" pitchFamily="2" charset="0"/>
                        </a:rPr>
                        <a:t>Exemples populaires</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MySQL, PostgreSQL, Oracle</a:t>
                      </a:r>
                      <a:endParaRPr lang="fr-BF" sz="1600" dirty="0">
                        <a:latin typeface="Optima" panose="02000503060000020004" pitchFamily="2" charset="0"/>
                      </a:endParaRPr>
                    </a:p>
                  </a:txBody>
                  <a:tcPr anchor="ctr"/>
                </a:tc>
                <a:tc>
                  <a:txBody>
                    <a:bodyPr/>
                    <a:lstStyle/>
                    <a:p>
                      <a:r>
                        <a:rPr lang="fr-FR" sz="1600" dirty="0">
                          <a:latin typeface="Optima" panose="02000503060000020004" pitchFamily="2" charset="0"/>
                        </a:rPr>
                        <a:t>MongoDB, Cassandra, Redis</a:t>
                      </a:r>
                      <a:endParaRPr lang="fr-BF" sz="1600" dirty="0">
                        <a:latin typeface="Optima" panose="02000503060000020004" pitchFamily="2" charset="0"/>
                      </a:endParaRPr>
                    </a:p>
                  </a:txBody>
                  <a:tcPr anchor="ctr"/>
                </a:tc>
                <a:extLst>
                  <a:ext uri="{0D108BD9-81ED-4DB2-BD59-A6C34878D82A}">
                    <a16:rowId xmlns:a16="http://schemas.microsoft.com/office/drawing/2014/main" val="314460191"/>
                  </a:ext>
                </a:extLst>
              </a:tr>
            </a:tbl>
          </a:graphicData>
        </a:graphic>
      </p:graphicFrame>
    </p:spTree>
    <p:extLst>
      <p:ext uri="{BB962C8B-B14F-4D97-AF65-F5344CB8AC3E}">
        <p14:creationId xmlns:p14="http://schemas.microsoft.com/office/powerpoint/2010/main" val="116226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me 23">
            <a:extLst>
              <a:ext uri="{FF2B5EF4-FFF2-40B4-BE49-F238E27FC236}">
                <a16:creationId xmlns:a16="http://schemas.microsoft.com/office/drawing/2014/main" id="{E5C04726-6F96-A5FB-3284-7EC06624232C}"/>
              </a:ext>
            </a:extLst>
          </p:cNvPr>
          <p:cNvGraphicFramePr/>
          <p:nvPr>
            <p:extLst>
              <p:ext uri="{D42A27DB-BD31-4B8C-83A1-F6EECF244321}">
                <p14:modId xmlns:p14="http://schemas.microsoft.com/office/powerpoint/2010/main" val="2352392287"/>
              </p:ext>
            </p:extLst>
          </p:nvPr>
        </p:nvGraphicFramePr>
        <p:xfrm>
          <a:off x="576329" y="2270697"/>
          <a:ext cx="11039342" cy="1403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me 24">
            <a:extLst>
              <a:ext uri="{FF2B5EF4-FFF2-40B4-BE49-F238E27FC236}">
                <a16:creationId xmlns:a16="http://schemas.microsoft.com/office/drawing/2014/main" id="{1FE13D83-31AA-A75F-9832-D1C69053E0D6}"/>
              </a:ext>
            </a:extLst>
          </p:cNvPr>
          <p:cNvGraphicFramePr/>
          <p:nvPr>
            <p:extLst>
              <p:ext uri="{D42A27DB-BD31-4B8C-83A1-F6EECF244321}">
                <p14:modId xmlns:p14="http://schemas.microsoft.com/office/powerpoint/2010/main" val="2222008100"/>
              </p:ext>
            </p:extLst>
          </p:nvPr>
        </p:nvGraphicFramePr>
        <p:xfrm>
          <a:off x="576329" y="3732448"/>
          <a:ext cx="11039342" cy="14037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6" name="Diagramme 25">
            <a:extLst>
              <a:ext uri="{FF2B5EF4-FFF2-40B4-BE49-F238E27FC236}">
                <a16:creationId xmlns:a16="http://schemas.microsoft.com/office/drawing/2014/main" id="{C42BB4A5-5CF3-202B-8A5B-E05B2052F2E2}"/>
              </a:ext>
            </a:extLst>
          </p:cNvPr>
          <p:cNvGraphicFramePr/>
          <p:nvPr>
            <p:extLst>
              <p:ext uri="{D42A27DB-BD31-4B8C-83A1-F6EECF244321}">
                <p14:modId xmlns:p14="http://schemas.microsoft.com/office/powerpoint/2010/main" val="468375054"/>
              </p:ext>
            </p:extLst>
          </p:nvPr>
        </p:nvGraphicFramePr>
        <p:xfrm>
          <a:off x="576329" y="5194199"/>
          <a:ext cx="11039342" cy="140379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7" name="ZoneTexte 26">
            <a:extLst>
              <a:ext uri="{FF2B5EF4-FFF2-40B4-BE49-F238E27FC236}">
                <a16:creationId xmlns:a16="http://schemas.microsoft.com/office/drawing/2014/main" id="{6C653F68-0649-3273-67F8-83CF8775BBBD}"/>
              </a:ext>
            </a:extLst>
          </p:cNvPr>
          <p:cNvSpPr txBox="1"/>
          <p:nvPr/>
        </p:nvSpPr>
        <p:spPr>
          <a:xfrm>
            <a:off x="466859" y="275309"/>
            <a:ext cx="11258282" cy="116955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CHOIX ENTRE BASE DE DONNÉE RELATIONNELLE ET NoSQL</a:t>
            </a:r>
          </a:p>
        </p:txBody>
      </p:sp>
    </p:spTree>
    <p:extLst>
      <p:ext uri="{BB962C8B-B14F-4D97-AF65-F5344CB8AC3E}">
        <p14:creationId xmlns:p14="http://schemas.microsoft.com/office/powerpoint/2010/main" val="161411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8955426-D949-9DEE-F398-3B9C0F8AA9EF}"/>
              </a:ext>
            </a:extLst>
          </p:cNvPr>
          <p:cNvSpPr txBox="1"/>
          <p:nvPr/>
        </p:nvSpPr>
        <p:spPr>
          <a:xfrm>
            <a:off x="466859" y="275309"/>
            <a:ext cx="11258282" cy="116955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CHOIX ENTRE BASE DE DONNÉE RELATIONNELLE ET NoSQL</a:t>
            </a:r>
          </a:p>
        </p:txBody>
      </p:sp>
      <p:sp>
        <p:nvSpPr>
          <p:cNvPr id="10" name="ZoneTexte 9">
            <a:extLst>
              <a:ext uri="{FF2B5EF4-FFF2-40B4-BE49-F238E27FC236}">
                <a16:creationId xmlns:a16="http://schemas.microsoft.com/office/drawing/2014/main" id="{AA04052C-61B9-EB56-217F-33AFDBE64469}"/>
              </a:ext>
            </a:extLst>
          </p:cNvPr>
          <p:cNvSpPr txBox="1"/>
          <p:nvPr/>
        </p:nvSpPr>
        <p:spPr>
          <a:xfrm>
            <a:off x="466859" y="1740209"/>
            <a:ext cx="3327043" cy="369332"/>
          </a:xfrm>
          <a:prstGeom prst="rect">
            <a:avLst/>
          </a:prstGeom>
          <a:solidFill>
            <a:schemeClr val="accent1"/>
          </a:solidFill>
          <a:ln>
            <a:solidFill>
              <a:schemeClr val="accent4"/>
            </a:solidFill>
          </a:ln>
        </p:spPr>
        <p:txBody>
          <a:bodyPr wrap="square" rtlCol="0">
            <a:spAutoFit/>
          </a:bodyPr>
          <a:lstStyle/>
          <a:p>
            <a:r>
              <a:rPr lang="fr-BF" dirty="0">
                <a:solidFill>
                  <a:schemeClr val="bg1"/>
                </a:solidFill>
              </a:rPr>
              <a:t>ARCHITECTURE POLYGLOTTE</a:t>
            </a:r>
          </a:p>
        </p:txBody>
      </p:sp>
      <p:graphicFrame>
        <p:nvGraphicFramePr>
          <p:cNvPr id="13" name="Diagramme 12">
            <a:extLst>
              <a:ext uri="{FF2B5EF4-FFF2-40B4-BE49-F238E27FC236}">
                <a16:creationId xmlns:a16="http://schemas.microsoft.com/office/drawing/2014/main" id="{60FF53A0-3C5E-CA54-453D-06DB1F3DDCC6}"/>
              </a:ext>
            </a:extLst>
          </p:cNvPr>
          <p:cNvGraphicFramePr/>
          <p:nvPr>
            <p:extLst>
              <p:ext uri="{D42A27DB-BD31-4B8C-83A1-F6EECF244321}">
                <p14:modId xmlns:p14="http://schemas.microsoft.com/office/powerpoint/2010/main" val="4077976701"/>
              </p:ext>
            </p:extLst>
          </p:nvPr>
        </p:nvGraphicFramePr>
        <p:xfrm>
          <a:off x="281188" y="2577362"/>
          <a:ext cx="11629623" cy="4005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4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BAC048E-B617-A6A6-03CF-238DD1E1D890}"/>
              </a:ext>
            </a:extLst>
          </p:cNvPr>
          <p:cNvSpPr txBox="1"/>
          <p:nvPr/>
        </p:nvSpPr>
        <p:spPr>
          <a:xfrm>
            <a:off x="466859" y="275309"/>
            <a:ext cx="11258282" cy="116955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CHOIX ENTRE BASE DE DONNÉE RELATIONNELLE ET NoSQL</a:t>
            </a:r>
          </a:p>
        </p:txBody>
      </p:sp>
      <p:sp>
        <p:nvSpPr>
          <p:cNvPr id="10" name="ZoneTexte 9">
            <a:extLst>
              <a:ext uri="{FF2B5EF4-FFF2-40B4-BE49-F238E27FC236}">
                <a16:creationId xmlns:a16="http://schemas.microsoft.com/office/drawing/2014/main" id="{2B08C6C4-4CC0-678A-682C-9F22FF2A72F9}"/>
              </a:ext>
            </a:extLst>
          </p:cNvPr>
          <p:cNvSpPr txBox="1"/>
          <p:nvPr/>
        </p:nvSpPr>
        <p:spPr>
          <a:xfrm>
            <a:off x="466859" y="1637232"/>
            <a:ext cx="3327043" cy="369332"/>
          </a:xfrm>
          <a:prstGeom prst="rect">
            <a:avLst/>
          </a:prstGeom>
          <a:solidFill>
            <a:schemeClr val="accent1"/>
          </a:solidFill>
          <a:ln>
            <a:solidFill>
              <a:schemeClr val="accent4"/>
            </a:solidFill>
          </a:ln>
        </p:spPr>
        <p:txBody>
          <a:bodyPr wrap="square" rtlCol="0">
            <a:spAutoFit/>
          </a:bodyPr>
          <a:lstStyle/>
          <a:p>
            <a:r>
              <a:rPr lang="fr-BF" dirty="0">
                <a:solidFill>
                  <a:schemeClr val="bg1"/>
                </a:solidFill>
              </a:rPr>
              <a:t>ARCHITECTURE POLYGLOTTE</a:t>
            </a:r>
          </a:p>
        </p:txBody>
      </p:sp>
      <p:grpSp>
        <p:nvGrpSpPr>
          <p:cNvPr id="14" name="Groupe 13">
            <a:extLst>
              <a:ext uri="{FF2B5EF4-FFF2-40B4-BE49-F238E27FC236}">
                <a16:creationId xmlns:a16="http://schemas.microsoft.com/office/drawing/2014/main" id="{DEAD6124-F729-FF4E-C178-A2B068CCB688}"/>
              </a:ext>
            </a:extLst>
          </p:cNvPr>
          <p:cNvGrpSpPr/>
          <p:nvPr/>
        </p:nvGrpSpPr>
        <p:grpSpPr>
          <a:xfrm>
            <a:off x="466859" y="2404890"/>
            <a:ext cx="11258282" cy="4177801"/>
            <a:chOff x="466859" y="2404890"/>
            <a:chExt cx="11258282" cy="4177801"/>
          </a:xfrm>
        </p:grpSpPr>
        <p:sp>
          <p:nvSpPr>
            <p:cNvPr id="15" name="Forme libre 14">
              <a:extLst>
                <a:ext uri="{FF2B5EF4-FFF2-40B4-BE49-F238E27FC236}">
                  <a16:creationId xmlns:a16="http://schemas.microsoft.com/office/drawing/2014/main" id="{434A843A-4BD6-5E3C-3225-B00FCE896347}"/>
                </a:ext>
              </a:extLst>
            </p:cNvPr>
            <p:cNvSpPr/>
            <p:nvPr/>
          </p:nvSpPr>
          <p:spPr>
            <a:xfrm>
              <a:off x="466859" y="2404890"/>
              <a:ext cx="11258282" cy="4177801"/>
            </a:xfrm>
            <a:custGeom>
              <a:avLst/>
              <a:gdLst>
                <a:gd name="connsiteX0" fmla="*/ 0 w 11059732"/>
                <a:gd name="connsiteY0" fmla="*/ 355113 h 4177801"/>
                <a:gd name="connsiteX1" fmla="*/ 355113 w 11059732"/>
                <a:gd name="connsiteY1" fmla="*/ 0 h 4177801"/>
                <a:gd name="connsiteX2" fmla="*/ 10704619 w 11059732"/>
                <a:gd name="connsiteY2" fmla="*/ 0 h 4177801"/>
                <a:gd name="connsiteX3" fmla="*/ 11059732 w 11059732"/>
                <a:gd name="connsiteY3" fmla="*/ 355113 h 4177801"/>
                <a:gd name="connsiteX4" fmla="*/ 11059732 w 11059732"/>
                <a:gd name="connsiteY4" fmla="*/ 3822688 h 4177801"/>
                <a:gd name="connsiteX5" fmla="*/ 10704619 w 11059732"/>
                <a:gd name="connsiteY5" fmla="*/ 4177801 h 4177801"/>
                <a:gd name="connsiteX6" fmla="*/ 355113 w 11059732"/>
                <a:gd name="connsiteY6" fmla="*/ 4177801 h 4177801"/>
                <a:gd name="connsiteX7" fmla="*/ 0 w 11059732"/>
                <a:gd name="connsiteY7" fmla="*/ 3822688 h 4177801"/>
                <a:gd name="connsiteX8" fmla="*/ 0 w 11059732"/>
                <a:gd name="connsiteY8" fmla="*/ 355113 h 417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732" h="4177801">
                  <a:moveTo>
                    <a:pt x="0" y="355113"/>
                  </a:moveTo>
                  <a:cubicBezTo>
                    <a:pt x="0" y="158990"/>
                    <a:pt x="158990" y="0"/>
                    <a:pt x="355113" y="0"/>
                  </a:cubicBezTo>
                  <a:lnTo>
                    <a:pt x="10704619" y="0"/>
                  </a:lnTo>
                  <a:cubicBezTo>
                    <a:pt x="10900742" y="0"/>
                    <a:pt x="11059732" y="158990"/>
                    <a:pt x="11059732" y="355113"/>
                  </a:cubicBezTo>
                  <a:lnTo>
                    <a:pt x="11059732" y="3822688"/>
                  </a:lnTo>
                  <a:cubicBezTo>
                    <a:pt x="11059732" y="4018811"/>
                    <a:pt x="10900742" y="4177801"/>
                    <a:pt x="10704619" y="4177801"/>
                  </a:cubicBezTo>
                  <a:lnTo>
                    <a:pt x="355113" y="4177801"/>
                  </a:lnTo>
                  <a:cubicBezTo>
                    <a:pt x="158990" y="4177801"/>
                    <a:pt x="0" y="4018811"/>
                    <a:pt x="0" y="3822688"/>
                  </a:cubicBezTo>
                  <a:lnTo>
                    <a:pt x="0" y="35511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209" tIns="180209" rIns="180209" bIns="3346447" numCol="1" spcCol="1270" anchor="t" anchorCtr="0">
              <a:noAutofit/>
            </a:bodyPr>
            <a:lstStyle/>
            <a:p>
              <a:pPr marL="0" lvl="0" indent="0" algn="l" defTabSz="889000">
                <a:lnSpc>
                  <a:spcPct val="90000"/>
                </a:lnSpc>
                <a:spcBef>
                  <a:spcPct val="0"/>
                </a:spcBef>
                <a:spcAft>
                  <a:spcPct val="35000"/>
                </a:spcAft>
                <a:buNone/>
              </a:pPr>
              <a:r>
                <a:rPr lang="fr-FR" sz="2000" b="1" i="0" u="sng" kern="1200" dirty="0">
                  <a:latin typeface="Avenir Next Medium" panose="020B0503020202020204" pitchFamily="34" charset="0"/>
                </a:rPr>
                <a:t>Cas d'utilisation</a:t>
              </a:r>
            </a:p>
          </p:txBody>
        </p:sp>
        <p:sp>
          <p:nvSpPr>
            <p:cNvPr id="16" name="Forme libre 15">
              <a:extLst>
                <a:ext uri="{FF2B5EF4-FFF2-40B4-BE49-F238E27FC236}">
                  <a16:creationId xmlns:a16="http://schemas.microsoft.com/office/drawing/2014/main" id="{A84BE3A0-4E58-267C-1F13-4154E24A52DB}"/>
                </a:ext>
              </a:extLst>
            </p:cNvPr>
            <p:cNvSpPr/>
            <p:nvPr/>
          </p:nvSpPr>
          <p:spPr>
            <a:xfrm>
              <a:off x="605691" y="2962142"/>
              <a:ext cx="2405362" cy="1040552"/>
            </a:xfrm>
            <a:custGeom>
              <a:avLst/>
              <a:gdLst>
                <a:gd name="connsiteX0" fmla="*/ 0 w 1658959"/>
                <a:gd name="connsiteY0" fmla="*/ 98508 h 938169"/>
                <a:gd name="connsiteX1" fmla="*/ 98508 w 1658959"/>
                <a:gd name="connsiteY1" fmla="*/ 0 h 938169"/>
                <a:gd name="connsiteX2" fmla="*/ 1560451 w 1658959"/>
                <a:gd name="connsiteY2" fmla="*/ 0 h 938169"/>
                <a:gd name="connsiteX3" fmla="*/ 1658959 w 1658959"/>
                <a:gd name="connsiteY3" fmla="*/ 98508 h 938169"/>
                <a:gd name="connsiteX4" fmla="*/ 1658959 w 1658959"/>
                <a:gd name="connsiteY4" fmla="*/ 839661 h 938169"/>
                <a:gd name="connsiteX5" fmla="*/ 1560451 w 1658959"/>
                <a:gd name="connsiteY5" fmla="*/ 938169 h 938169"/>
                <a:gd name="connsiteX6" fmla="*/ 98508 w 1658959"/>
                <a:gd name="connsiteY6" fmla="*/ 938169 h 938169"/>
                <a:gd name="connsiteX7" fmla="*/ 0 w 1658959"/>
                <a:gd name="connsiteY7" fmla="*/ 839661 h 938169"/>
                <a:gd name="connsiteX8" fmla="*/ 0 w 1658959"/>
                <a:gd name="connsiteY8" fmla="*/ 98508 h 93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959" h="938169">
                  <a:moveTo>
                    <a:pt x="0" y="98508"/>
                  </a:moveTo>
                  <a:cubicBezTo>
                    <a:pt x="0" y="44104"/>
                    <a:pt x="44104" y="0"/>
                    <a:pt x="98508" y="0"/>
                  </a:cubicBezTo>
                  <a:lnTo>
                    <a:pt x="1560451" y="0"/>
                  </a:lnTo>
                  <a:cubicBezTo>
                    <a:pt x="1614855" y="0"/>
                    <a:pt x="1658959" y="44104"/>
                    <a:pt x="1658959" y="98508"/>
                  </a:cubicBezTo>
                  <a:lnTo>
                    <a:pt x="1658959" y="839661"/>
                  </a:lnTo>
                  <a:cubicBezTo>
                    <a:pt x="1658959" y="894065"/>
                    <a:pt x="1614855" y="938169"/>
                    <a:pt x="1560451" y="938169"/>
                  </a:cubicBezTo>
                  <a:lnTo>
                    <a:pt x="98508" y="938169"/>
                  </a:lnTo>
                  <a:cubicBezTo>
                    <a:pt x="44104" y="938169"/>
                    <a:pt x="0" y="894065"/>
                    <a:pt x="0" y="839661"/>
                  </a:cubicBezTo>
                  <a:lnTo>
                    <a:pt x="0" y="98508"/>
                  </a:lnTo>
                  <a:close/>
                </a:path>
              </a:pathLst>
            </a:custGeom>
            <a:solidFill>
              <a:schemeClr val="accent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142" tIns="63142" rIns="63142" bIns="63142" numCol="1" spcCol="1270" anchor="ctr" anchorCtr="0">
              <a:noAutofit/>
            </a:bodyPr>
            <a:lstStyle/>
            <a:p>
              <a:pPr marL="0" lvl="0" indent="0" defTabSz="400050">
                <a:lnSpc>
                  <a:spcPct val="90000"/>
                </a:lnSpc>
                <a:spcBef>
                  <a:spcPct val="0"/>
                </a:spcBef>
                <a:spcAft>
                  <a:spcPct val="35000"/>
                </a:spcAft>
                <a:buNone/>
              </a:pPr>
              <a:r>
                <a:rPr lang="fr-FR" sz="1400" u="sng" kern="1200" dirty="0">
                  <a:solidFill>
                    <a:schemeClr val="tx1"/>
                  </a:solidFill>
                </a:rPr>
                <a:t>Applications à grande échelle</a:t>
              </a:r>
              <a:r>
                <a:rPr lang="fr-FR" sz="1400" kern="1200" dirty="0">
                  <a:solidFill>
                    <a:schemeClr val="tx1"/>
                  </a:solidFill>
                </a:rPr>
                <a:t> </a:t>
              </a:r>
              <a:r>
                <a:rPr lang="fr-FR" sz="1400" u="none" kern="1200" dirty="0">
                  <a:solidFill>
                    <a:schemeClr val="tx1"/>
                  </a:solidFill>
                </a:rPr>
                <a:t>: Gérer des volumes massifs de données, comme dans les réseaux sociaux ou le e-commerce. </a:t>
              </a:r>
              <a:endParaRPr lang="fr-FR" sz="1400" kern="1200" dirty="0">
                <a:solidFill>
                  <a:schemeClr val="tx1"/>
                </a:solidFill>
              </a:endParaRPr>
            </a:p>
          </p:txBody>
        </p:sp>
        <p:sp>
          <p:nvSpPr>
            <p:cNvPr id="17" name="Forme libre 16">
              <a:extLst>
                <a:ext uri="{FF2B5EF4-FFF2-40B4-BE49-F238E27FC236}">
                  <a16:creationId xmlns:a16="http://schemas.microsoft.com/office/drawing/2014/main" id="{7203F902-BF5E-C81A-0C9F-D387B65BA921}"/>
                </a:ext>
              </a:extLst>
            </p:cNvPr>
            <p:cNvSpPr/>
            <p:nvPr/>
          </p:nvSpPr>
          <p:spPr>
            <a:xfrm>
              <a:off x="631185" y="4095313"/>
              <a:ext cx="2382698" cy="938169"/>
            </a:xfrm>
            <a:custGeom>
              <a:avLst/>
              <a:gdLst>
                <a:gd name="connsiteX0" fmla="*/ 0 w 1658959"/>
                <a:gd name="connsiteY0" fmla="*/ 98508 h 938169"/>
                <a:gd name="connsiteX1" fmla="*/ 98508 w 1658959"/>
                <a:gd name="connsiteY1" fmla="*/ 0 h 938169"/>
                <a:gd name="connsiteX2" fmla="*/ 1560451 w 1658959"/>
                <a:gd name="connsiteY2" fmla="*/ 0 h 938169"/>
                <a:gd name="connsiteX3" fmla="*/ 1658959 w 1658959"/>
                <a:gd name="connsiteY3" fmla="*/ 98508 h 938169"/>
                <a:gd name="connsiteX4" fmla="*/ 1658959 w 1658959"/>
                <a:gd name="connsiteY4" fmla="*/ 839661 h 938169"/>
                <a:gd name="connsiteX5" fmla="*/ 1560451 w 1658959"/>
                <a:gd name="connsiteY5" fmla="*/ 938169 h 938169"/>
                <a:gd name="connsiteX6" fmla="*/ 98508 w 1658959"/>
                <a:gd name="connsiteY6" fmla="*/ 938169 h 938169"/>
                <a:gd name="connsiteX7" fmla="*/ 0 w 1658959"/>
                <a:gd name="connsiteY7" fmla="*/ 839661 h 938169"/>
                <a:gd name="connsiteX8" fmla="*/ 0 w 1658959"/>
                <a:gd name="connsiteY8" fmla="*/ 98508 h 93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959" h="938169">
                  <a:moveTo>
                    <a:pt x="0" y="98508"/>
                  </a:moveTo>
                  <a:cubicBezTo>
                    <a:pt x="0" y="44104"/>
                    <a:pt x="44104" y="0"/>
                    <a:pt x="98508" y="0"/>
                  </a:cubicBezTo>
                  <a:lnTo>
                    <a:pt x="1560451" y="0"/>
                  </a:lnTo>
                  <a:cubicBezTo>
                    <a:pt x="1614855" y="0"/>
                    <a:pt x="1658959" y="44104"/>
                    <a:pt x="1658959" y="98508"/>
                  </a:cubicBezTo>
                  <a:lnTo>
                    <a:pt x="1658959" y="839661"/>
                  </a:lnTo>
                  <a:cubicBezTo>
                    <a:pt x="1658959" y="894065"/>
                    <a:pt x="1614855" y="938169"/>
                    <a:pt x="1560451" y="938169"/>
                  </a:cubicBezTo>
                  <a:lnTo>
                    <a:pt x="98508" y="938169"/>
                  </a:lnTo>
                  <a:cubicBezTo>
                    <a:pt x="44104" y="938169"/>
                    <a:pt x="0" y="894065"/>
                    <a:pt x="0" y="839661"/>
                  </a:cubicBezTo>
                  <a:lnTo>
                    <a:pt x="0" y="98508"/>
                  </a:lnTo>
                  <a:close/>
                </a:path>
              </a:pathLst>
            </a:custGeom>
            <a:solidFill>
              <a:schemeClr val="accent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142" tIns="63142" rIns="63142" bIns="63142" numCol="1" spcCol="1270" anchor="ctr" anchorCtr="0">
              <a:noAutofit/>
            </a:bodyPr>
            <a:lstStyle/>
            <a:p>
              <a:pPr marL="0" lvl="0" indent="0" algn="just" defTabSz="400050">
                <a:lnSpc>
                  <a:spcPct val="90000"/>
                </a:lnSpc>
                <a:spcBef>
                  <a:spcPct val="0"/>
                </a:spcBef>
                <a:spcAft>
                  <a:spcPct val="35000"/>
                </a:spcAft>
                <a:buNone/>
              </a:pPr>
              <a:r>
                <a:rPr lang="fr-FR" sz="1400" b="0" i="0" u="sng" kern="1200" dirty="0">
                  <a:solidFill>
                    <a:schemeClr val="tx1"/>
                  </a:solidFill>
                </a:rPr>
                <a:t>Microservices</a:t>
              </a:r>
              <a:r>
                <a:rPr lang="fr-FR" sz="1400" b="0" i="0" u="none" kern="1200" dirty="0">
                  <a:solidFill>
                    <a:schemeClr val="tx1"/>
                  </a:solidFill>
                </a:rPr>
                <a:t> : Chaque service peut choisir la base de données la plus adaptée. Par</a:t>
              </a:r>
              <a:endParaRPr lang="fr-FR" sz="1400" kern="1200" dirty="0">
                <a:solidFill>
                  <a:schemeClr val="tx1"/>
                </a:solidFill>
              </a:endParaRPr>
            </a:p>
          </p:txBody>
        </p:sp>
        <p:sp>
          <p:nvSpPr>
            <p:cNvPr id="18" name="Forme libre 17">
              <a:extLst>
                <a:ext uri="{FF2B5EF4-FFF2-40B4-BE49-F238E27FC236}">
                  <a16:creationId xmlns:a16="http://schemas.microsoft.com/office/drawing/2014/main" id="{69922DD3-73A9-BF4B-C3B3-567EFC903E5C}"/>
                </a:ext>
              </a:extLst>
            </p:cNvPr>
            <p:cNvSpPr/>
            <p:nvPr/>
          </p:nvSpPr>
          <p:spPr>
            <a:xfrm>
              <a:off x="634015" y="5126103"/>
              <a:ext cx="2377038" cy="1195779"/>
            </a:xfrm>
            <a:custGeom>
              <a:avLst/>
              <a:gdLst>
                <a:gd name="connsiteX0" fmla="*/ 0 w 1658959"/>
                <a:gd name="connsiteY0" fmla="*/ 98508 h 938169"/>
                <a:gd name="connsiteX1" fmla="*/ 98508 w 1658959"/>
                <a:gd name="connsiteY1" fmla="*/ 0 h 938169"/>
                <a:gd name="connsiteX2" fmla="*/ 1560451 w 1658959"/>
                <a:gd name="connsiteY2" fmla="*/ 0 h 938169"/>
                <a:gd name="connsiteX3" fmla="*/ 1658959 w 1658959"/>
                <a:gd name="connsiteY3" fmla="*/ 98508 h 938169"/>
                <a:gd name="connsiteX4" fmla="*/ 1658959 w 1658959"/>
                <a:gd name="connsiteY4" fmla="*/ 839661 h 938169"/>
                <a:gd name="connsiteX5" fmla="*/ 1560451 w 1658959"/>
                <a:gd name="connsiteY5" fmla="*/ 938169 h 938169"/>
                <a:gd name="connsiteX6" fmla="*/ 98508 w 1658959"/>
                <a:gd name="connsiteY6" fmla="*/ 938169 h 938169"/>
                <a:gd name="connsiteX7" fmla="*/ 0 w 1658959"/>
                <a:gd name="connsiteY7" fmla="*/ 839661 h 938169"/>
                <a:gd name="connsiteX8" fmla="*/ 0 w 1658959"/>
                <a:gd name="connsiteY8" fmla="*/ 98508 h 93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959" h="938169">
                  <a:moveTo>
                    <a:pt x="0" y="98508"/>
                  </a:moveTo>
                  <a:cubicBezTo>
                    <a:pt x="0" y="44104"/>
                    <a:pt x="44104" y="0"/>
                    <a:pt x="98508" y="0"/>
                  </a:cubicBezTo>
                  <a:lnTo>
                    <a:pt x="1560451" y="0"/>
                  </a:lnTo>
                  <a:cubicBezTo>
                    <a:pt x="1614855" y="0"/>
                    <a:pt x="1658959" y="44104"/>
                    <a:pt x="1658959" y="98508"/>
                  </a:cubicBezTo>
                  <a:lnTo>
                    <a:pt x="1658959" y="839661"/>
                  </a:lnTo>
                  <a:cubicBezTo>
                    <a:pt x="1658959" y="894065"/>
                    <a:pt x="1614855" y="938169"/>
                    <a:pt x="1560451" y="938169"/>
                  </a:cubicBezTo>
                  <a:lnTo>
                    <a:pt x="98508" y="938169"/>
                  </a:lnTo>
                  <a:cubicBezTo>
                    <a:pt x="44104" y="938169"/>
                    <a:pt x="0" y="894065"/>
                    <a:pt x="0" y="839661"/>
                  </a:cubicBezTo>
                  <a:lnTo>
                    <a:pt x="0" y="98508"/>
                  </a:lnTo>
                  <a:close/>
                </a:path>
              </a:pathLst>
            </a:custGeom>
            <a:solidFill>
              <a:schemeClr val="accent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142" tIns="63142" rIns="63142" bIns="63142" numCol="1" spcCol="1270" anchor="ctr" anchorCtr="0">
              <a:noAutofit/>
            </a:bodyPr>
            <a:lstStyle/>
            <a:p>
              <a:pPr marL="0" lvl="0" indent="0" defTabSz="400050">
                <a:lnSpc>
                  <a:spcPct val="90000"/>
                </a:lnSpc>
                <a:spcBef>
                  <a:spcPct val="0"/>
                </a:spcBef>
                <a:spcAft>
                  <a:spcPct val="35000"/>
                </a:spcAft>
                <a:buFont typeface="+mj-lt"/>
                <a:buNone/>
              </a:pPr>
              <a:r>
                <a:rPr lang="fr-FR" sz="1400" b="0" i="0" u="sng" kern="1200" dirty="0">
                  <a:solidFill>
                    <a:schemeClr val="tx1"/>
                  </a:solidFill>
                </a:rPr>
                <a:t>Traitement des données en temps réel</a:t>
              </a:r>
              <a:r>
                <a:rPr lang="fr-FR" sz="1400" b="0" i="0" kern="1200" dirty="0">
                  <a:solidFill>
                    <a:schemeClr val="tx1"/>
                  </a:solidFill>
                </a:rPr>
                <a:t> </a:t>
              </a:r>
              <a:r>
                <a:rPr lang="fr-FR" sz="1400" b="0" i="0" u="none" kern="1200" dirty="0">
                  <a:solidFill>
                    <a:schemeClr val="tx1"/>
                  </a:solidFill>
                </a:rPr>
                <a:t>: Utilisation d'architectures comme Lambda ou Kappa pour traiter à la fois des flux en temps réel et des analyses batch</a:t>
              </a:r>
              <a:endParaRPr lang="fr-FR" sz="1400" kern="1200" dirty="0">
                <a:solidFill>
                  <a:schemeClr val="tx1"/>
                </a:solidFill>
              </a:endParaRPr>
            </a:p>
          </p:txBody>
        </p:sp>
        <p:sp>
          <p:nvSpPr>
            <p:cNvPr id="19" name="Forme libre 18">
              <a:extLst>
                <a:ext uri="{FF2B5EF4-FFF2-40B4-BE49-F238E27FC236}">
                  <a16:creationId xmlns:a16="http://schemas.microsoft.com/office/drawing/2014/main" id="{F850DDA9-1AE3-F836-4D5C-F8F1D46C278F}"/>
                </a:ext>
              </a:extLst>
            </p:cNvPr>
            <p:cNvSpPr/>
            <p:nvPr/>
          </p:nvSpPr>
          <p:spPr>
            <a:xfrm>
              <a:off x="3149885" y="2747841"/>
              <a:ext cx="8329543" cy="3574041"/>
            </a:xfrm>
            <a:custGeom>
              <a:avLst/>
              <a:gdLst>
                <a:gd name="connsiteX0" fmla="*/ 0 w 8806232"/>
                <a:gd name="connsiteY0" fmla="*/ 375274 h 3574041"/>
                <a:gd name="connsiteX1" fmla="*/ 375274 w 8806232"/>
                <a:gd name="connsiteY1" fmla="*/ 0 h 3574041"/>
                <a:gd name="connsiteX2" fmla="*/ 8430958 w 8806232"/>
                <a:gd name="connsiteY2" fmla="*/ 0 h 3574041"/>
                <a:gd name="connsiteX3" fmla="*/ 8806232 w 8806232"/>
                <a:gd name="connsiteY3" fmla="*/ 375274 h 3574041"/>
                <a:gd name="connsiteX4" fmla="*/ 8806232 w 8806232"/>
                <a:gd name="connsiteY4" fmla="*/ 3198767 h 3574041"/>
                <a:gd name="connsiteX5" fmla="*/ 8430958 w 8806232"/>
                <a:gd name="connsiteY5" fmla="*/ 3574041 h 3574041"/>
                <a:gd name="connsiteX6" fmla="*/ 375274 w 8806232"/>
                <a:gd name="connsiteY6" fmla="*/ 3574041 h 3574041"/>
                <a:gd name="connsiteX7" fmla="*/ 0 w 8806232"/>
                <a:gd name="connsiteY7" fmla="*/ 3198767 h 3574041"/>
                <a:gd name="connsiteX8" fmla="*/ 0 w 8806232"/>
                <a:gd name="connsiteY8" fmla="*/ 375274 h 357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6232" h="3574041">
                  <a:moveTo>
                    <a:pt x="0" y="375274"/>
                  </a:moveTo>
                  <a:cubicBezTo>
                    <a:pt x="0" y="168016"/>
                    <a:pt x="168016" y="0"/>
                    <a:pt x="375274" y="0"/>
                  </a:cubicBezTo>
                  <a:lnTo>
                    <a:pt x="8430958" y="0"/>
                  </a:lnTo>
                  <a:cubicBezTo>
                    <a:pt x="8638216" y="0"/>
                    <a:pt x="8806232" y="168016"/>
                    <a:pt x="8806232" y="375274"/>
                  </a:cubicBezTo>
                  <a:lnTo>
                    <a:pt x="8806232" y="3198767"/>
                  </a:lnTo>
                  <a:cubicBezTo>
                    <a:pt x="8806232" y="3406025"/>
                    <a:pt x="8638216" y="3574041"/>
                    <a:pt x="8430958" y="3574041"/>
                  </a:cubicBezTo>
                  <a:lnTo>
                    <a:pt x="375274" y="3574041"/>
                  </a:lnTo>
                  <a:cubicBezTo>
                    <a:pt x="168016" y="3574041"/>
                    <a:pt x="0" y="3406025"/>
                    <a:pt x="0" y="3198767"/>
                  </a:cubicBezTo>
                  <a:lnTo>
                    <a:pt x="0" y="375274"/>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114" tIns="186114" rIns="186114" bIns="1966947" numCol="1" spcCol="1270" anchor="t" anchorCtr="0">
              <a:noAutofit/>
            </a:bodyPr>
            <a:lstStyle/>
            <a:p>
              <a:pPr marL="0" lvl="0" indent="0" algn="l" defTabSz="889000">
                <a:lnSpc>
                  <a:spcPct val="90000"/>
                </a:lnSpc>
                <a:spcBef>
                  <a:spcPct val="0"/>
                </a:spcBef>
                <a:spcAft>
                  <a:spcPct val="35000"/>
                </a:spcAft>
                <a:buNone/>
              </a:pPr>
              <a:r>
                <a:rPr lang="fr-FR" sz="2000" b="1" i="0" u="sng" kern="1200" dirty="0">
                  <a:solidFill>
                    <a:schemeClr val="bg1"/>
                  </a:solidFill>
                  <a:latin typeface="Avenir Next Medium" panose="020B0503020202020204" pitchFamily="34" charset="0"/>
                </a:rPr>
                <a:t>Secteurs d'activité</a:t>
              </a:r>
            </a:p>
          </p:txBody>
        </p:sp>
        <p:sp>
          <p:nvSpPr>
            <p:cNvPr id="20" name="Forme libre 19">
              <a:extLst>
                <a:ext uri="{FF2B5EF4-FFF2-40B4-BE49-F238E27FC236}">
                  <a16:creationId xmlns:a16="http://schemas.microsoft.com/office/drawing/2014/main" id="{54E45ECC-00AD-7E9B-DCA8-07515034B066}"/>
                </a:ext>
              </a:extLst>
            </p:cNvPr>
            <p:cNvSpPr/>
            <p:nvPr/>
          </p:nvSpPr>
          <p:spPr>
            <a:xfrm>
              <a:off x="3245474" y="3429001"/>
              <a:ext cx="1154157" cy="650654"/>
            </a:xfrm>
            <a:custGeom>
              <a:avLst/>
              <a:gdLst>
                <a:gd name="connsiteX0" fmla="*/ 0 w 1010846"/>
                <a:gd name="connsiteY0" fmla="*/ 55176 h 525489"/>
                <a:gd name="connsiteX1" fmla="*/ 55176 w 1010846"/>
                <a:gd name="connsiteY1" fmla="*/ 0 h 525489"/>
                <a:gd name="connsiteX2" fmla="*/ 955670 w 1010846"/>
                <a:gd name="connsiteY2" fmla="*/ 0 h 525489"/>
                <a:gd name="connsiteX3" fmla="*/ 1010846 w 1010846"/>
                <a:gd name="connsiteY3" fmla="*/ 55176 h 525489"/>
                <a:gd name="connsiteX4" fmla="*/ 1010846 w 1010846"/>
                <a:gd name="connsiteY4" fmla="*/ 470313 h 525489"/>
                <a:gd name="connsiteX5" fmla="*/ 955670 w 1010846"/>
                <a:gd name="connsiteY5" fmla="*/ 525489 h 525489"/>
                <a:gd name="connsiteX6" fmla="*/ 55176 w 1010846"/>
                <a:gd name="connsiteY6" fmla="*/ 525489 h 525489"/>
                <a:gd name="connsiteX7" fmla="*/ 0 w 1010846"/>
                <a:gd name="connsiteY7" fmla="*/ 470313 h 525489"/>
                <a:gd name="connsiteX8" fmla="*/ 0 w 1010846"/>
                <a:gd name="connsiteY8" fmla="*/ 55176 h 5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0846" h="525489">
                  <a:moveTo>
                    <a:pt x="0" y="55176"/>
                  </a:moveTo>
                  <a:cubicBezTo>
                    <a:pt x="0" y="24703"/>
                    <a:pt x="24703" y="0"/>
                    <a:pt x="55176" y="0"/>
                  </a:cubicBezTo>
                  <a:lnTo>
                    <a:pt x="955670" y="0"/>
                  </a:lnTo>
                  <a:cubicBezTo>
                    <a:pt x="986143" y="0"/>
                    <a:pt x="1010846" y="24703"/>
                    <a:pt x="1010846" y="55176"/>
                  </a:cubicBezTo>
                  <a:lnTo>
                    <a:pt x="1010846" y="470313"/>
                  </a:lnTo>
                  <a:cubicBezTo>
                    <a:pt x="1010846" y="500786"/>
                    <a:pt x="986143" y="525489"/>
                    <a:pt x="955670" y="525489"/>
                  </a:cubicBezTo>
                  <a:lnTo>
                    <a:pt x="55176" y="525489"/>
                  </a:lnTo>
                  <a:cubicBezTo>
                    <a:pt x="24703" y="525489"/>
                    <a:pt x="0" y="500786"/>
                    <a:pt x="0" y="470313"/>
                  </a:cubicBezTo>
                  <a:lnTo>
                    <a:pt x="0" y="55176"/>
                  </a:lnTo>
                  <a:close/>
                </a:path>
              </a:pathLst>
            </a:custGeom>
            <a:solidFill>
              <a:schemeClr val="accent5">
                <a:alpha val="90000"/>
              </a:schemeClr>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451" tIns="50451" rIns="50451" bIns="50451" numCol="1" spcCol="1270" anchor="ctr" anchorCtr="0">
              <a:noAutofit/>
            </a:bodyPr>
            <a:lstStyle/>
            <a:p>
              <a:pPr marL="0" lvl="0" indent="0" algn="ctr" defTabSz="400050">
                <a:lnSpc>
                  <a:spcPct val="90000"/>
                </a:lnSpc>
                <a:spcBef>
                  <a:spcPct val="0"/>
                </a:spcBef>
                <a:spcAft>
                  <a:spcPct val="35000"/>
                </a:spcAft>
                <a:buNone/>
              </a:pPr>
              <a:r>
                <a:rPr lang="fr-FR" sz="1400" u="none" kern="1200" dirty="0">
                  <a:latin typeface="Avenir Next Medium" panose="020B0503020202020204" pitchFamily="34" charset="0"/>
                </a:rPr>
                <a:t>Finance</a:t>
              </a:r>
              <a:endParaRPr lang="fr-FR" sz="1400" kern="1200" dirty="0">
                <a:latin typeface="Avenir Next Medium" panose="020B0503020202020204" pitchFamily="34" charset="0"/>
              </a:endParaRPr>
            </a:p>
          </p:txBody>
        </p:sp>
        <p:sp>
          <p:nvSpPr>
            <p:cNvPr id="21" name="Forme libre 20">
              <a:extLst>
                <a:ext uri="{FF2B5EF4-FFF2-40B4-BE49-F238E27FC236}">
                  <a16:creationId xmlns:a16="http://schemas.microsoft.com/office/drawing/2014/main" id="{867FC351-FB72-B5B6-B83E-68908A7F745F}"/>
                </a:ext>
              </a:extLst>
            </p:cNvPr>
            <p:cNvSpPr/>
            <p:nvPr/>
          </p:nvSpPr>
          <p:spPr>
            <a:xfrm>
              <a:off x="3243995" y="4274246"/>
              <a:ext cx="1155637" cy="775681"/>
            </a:xfrm>
            <a:custGeom>
              <a:avLst/>
              <a:gdLst>
                <a:gd name="connsiteX0" fmla="*/ 0 w 1035875"/>
                <a:gd name="connsiteY0" fmla="*/ 55176 h 525489"/>
                <a:gd name="connsiteX1" fmla="*/ 55176 w 1035875"/>
                <a:gd name="connsiteY1" fmla="*/ 0 h 525489"/>
                <a:gd name="connsiteX2" fmla="*/ 980699 w 1035875"/>
                <a:gd name="connsiteY2" fmla="*/ 0 h 525489"/>
                <a:gd name="connsiteX3" fmla="*/ 1035875 w 1035875"/>
                <a:gd name="connsiteY3" fmla="*/ 55176 h 525489"/>
                <a:gd name="connsiteX4" fmla="*/ 1035875 w 1035875"/>
                <a:gd name="connsiteY4" fmla="*/ 470313 h 525489"/>
                <a:gd name="connsiteX5" fmla="*/ 980699 w 1035875"/>
                <a:gd name="connsiteY5" fmla="*/ 525489 h 525489"/>
                <a:gd name="connsiteX6" fmla="*/ 55176 w 1035875"/>
                <a:gd name="connsiteY6" fmla="*/ 525489 h 525489"/>
                <a:gd name="connsiteX7" fmla="*/ 0 w 1035875"/>
                <a:gd name="connsiteY7" fmla="*/ 470313 h 525489"/>
                <a:gd name="connsiteX8" fmla="*/ 0 w 1035875"/>
                <a:gd name="connsiteY8" fmla="*/ 55176 h 5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875" h="525489">
                  <a:moveTo>
                    <a:pt x="0" y="55176"/>
                  </a:moveTo>
                  <a:cubicBezTo>
                    <a:pt x="0" y="24703"/>
                    <a:pt x="24703" y="0"/>
                    <a:pt x="55176" y="0"/>
                  </a:cubicBezTo>
                  <a:lnTo>
                    <a:pt x="980699" y="0"/>
                  </a:lnTo>
                  <a:cubicBezTo>
                    <a:pt x="1011172" y="0"/>
                    <a:pt x="1035875" y="24703"/>
                    <a:pt x="1035875" y="55176"/>
                  </a:cubicBezTo>
                  <a:lnTo>
                    <a:pt x="1035875" y="470313"/>
                  </a:lnTo>
                  <a:cubicBezTo>
                    <a:pt x="1035875" y="500786"/>
                    <a:pt x="1011172" y="525489"/>
                    <a:pt x="980699" y="525489"/>
                  </a:cubicBezTo>
                  <a:lnTo>
                    <a:pt x="55176" y="525489"/>
                  </a:lnTo>
                  <a:cubicBezTo>
                    <a:pt x="24703" y="525489"/>
                    <a:pt x="0" y="500786"/>
                    <a:pt x="0" y="470313"/>
                  </a:cubicBezTo>
                  <a:lnTo>
                    <a:pt x="0" y="55176"/>
                  </a:lnTo>
                  <a:close/>
                </a:path>
              </a:pathLst>
            </a:custGeom>
            <a:solidFill>
              <a:schemeClr val="accent5">
                <a:alpha val="90000"/>
              </a:schemeClr>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451" tIns="50451" rIns="50451" bIns="50451" numCol="1" spcCol="1270" anchor="ctr" anchorCtr="0">
              <a:noAutofit/>
            </a:bodyPr>
            <a:lstStyle/>
            <a:p>
              <a:pPr marL="0" lvl="0" indent="0" algn="just" defTabSz="400050">
                <a:lnSpc>
                  <a:spcPct val="90000"/>
                </a:lnSpc>
                <a:spcBef>
                  <a:spcPct val="0"/>
                </a:spcBef>
                <a:spcAft>
                  <a:spcPct val="35000"/>
                </a:spcAft>
                <a:buNone/>
              </a:pPr>
              <a:r>
                <a:rPr lang="fr-FR" sz="1400" u="none" kern="1200" dirty="0">
                  <a:latin typeface="Avenir Next Medium" panose="020B0503020202020204" pitchFamily="34" charset="0"/>
                </a:rPr>
                <a:t>Technologie et médias sociaux</a:t>
              </a:r>
              <a:endParaRPr lang="fr-FR" sz="1400" kern="1200" dirty="0">
                <a:latin typeface="Avenir Next Medium" panose="020B0503020202020204" pitchFamily="34" charset="0"/>
              </a:endParaRPr>
            </a:p>
          </p:txBody>
        </p:sp>
        <p:sp>
          <p:nvSpPr>
            <p:cNvPr id="22" name="Forme libre 21">
              <a:extLst>
                <a:ext uri="{FF2B5EF4-FFF2-40B4-BE49-F238E27FC236}">
                  <a16:creationId xmlns:a16="http://schemas.microsoft.com/office/drawing/2014/main" id="{CE2DC038-ECC1-C1FB-F63B-C2E970DC218A}"/>
                </a:ext>
              </a:extLst>
            </p:cNvPr>
            <p:cNvSpPr/>
            <p:nvPr/>
          </p:nvSpPr>
          <p:spPr>
            <a:xfrm>
              <a:off x="3245476" y="5259220"/>
              <a:ext cx="1154156" cy="775681"/>
            </a:xfrm>
            <a:custGeom>
              <a:avLst/>
              <a:gdLst>
                <a:gd name="connsiteX0" fmla="*/ 0 w 1085931"/>
                <a:gd name="connsiteY0" fmla="*/ 55176 h 525489"/>
                <a:gd name="connsiteX1" fmla="*/ 55176 w 1085931"/>
                <a:gd name="connsiteY1" fmla="*/ 0 h 525489"/>
                <a:gd name="connsiteX2" fmla="*/ 1030755 w 1085931"/>
                <a:gd name="connsiteY2" fmla="*/ 0 h 525489"/>
                <a:gd name="connsiteX3" fmla="*/ 1085931 w 1085931"/>
                <a:gd name="connsiteY3" fmla="*/ 55176 h 525489"/>
                <a:gd name="connsiteX4" fmla="*/ 1085931 w 1085931"/>
                <a:gd name="connsiteY4" fmla="*/ 470313 h 525489"/>
                <a:gd name="connsiteX5" fmla="*/ 1030755 w 1085931"/>
                <a:gd name="connsiteY5" fmla="*/ 525489 h 525489"/>
                <a:gd name="connsiteX6" fmla="*/ 55176 w 1085931"/>
                <a:gd name="connsiteY6" fmla="*/ 525489 h 525489"/>
                <a:gd name="connsiteX7" fmla="*/ 0 w 1085931"/>
                <a:gd name="connsiteY7" fmla="*/ 470313 h 525489"/>
                <a:gd name="connsiteX8" fmla="*/ 0 w 1085931"/>
                <a:gd name="connsiteY8" fmla="*/ 55176 h 5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931" h="525489">
                  <a:moveTo>
                    <a:pt x="0" y="55176"/>
                  </a:moveTo>
                  <a:cubicBezTo>
                    <a:pt x="0" y="24703"/>
                    <a:pt x="24703" y="0"/>
                    <a:pt x="55176" y="0"/>
                  </a:cubicBezTo>
                  <a:lnTo>
                    <a:pt x="1030755" y="0"/>
                  </a:lnTo>
                  <a:cubicBezTo>
                    <a:pt x="1061228" y="0"/>
                    <a:pt x="1085931" y="24703"/>
                    <a:pt x="1085931" y="55176"/>
                  </a:cubicBezTo>
                  <a:lnTo>
                    <a:pt x="1085931" y="470313"/>
                  </a:lnTo>
                  <a:cubicBezTo>
                    <a:pt x="1085931" y="500786"/>
                    <a:pt x="1061228" y="525489"/>
                    <a:pt x="1030755" y="525489"/>
                  </a:cubicBezTo>
                  <a:lnTo>
                    <a:pt x="55176" y="525489"/>
                  </a:lnTo>
                  <a:cubicBezTo>
                    <a:pt x="24703" y="525489"/>
                    <a:pt x="0" y="500786"/>
                    <a:pt x="0" y="470313"/>
                  </a:cubicBezTo>
                  <a:lnTo>
                    <a:pt x="0" y="55176"/>
                  </a:lnTo>
                  <a:close/>
                </a:path>
              </a:pathLst>
            </a:custGeom>
            <a:solidFill>
              <a:schemeClr val="accent5">
                <a:alpha val="90000"/>
              </a:schemeClr>
            </a:solidFill>
            <a:ln>
              <a:solidFill>
                <a:schemeClr val="bg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451" tIns="50451" rIns="50451" bIns="50451" numCol="1" spcCol="1270" anchor="ctr" anchorCtr="0">
              <a:noAutofit/>
            </a:bodyPr>
            <a:lstStyle/>
            <a:p>
              <a:pPr marL="0" lvl="0" indent="0" algn="ctr" defTabSz="400050">
                <a:lnSpc>
                  <a:spcPct val="90000"/>
                </a:lnSpc>
                <a:spcBef>
                  <a:spcPct val="0"/>
                </a:spcBef>
                <a:spcAft>
                  <a:spcPct val="35000"/>
                </a:spcAft>
                <a:buFont typeface="+mj-lt"/>
                <a:buNone/>
              </a:pPr>
              <a:r>
                <a:rPr lang="fr-FR" sz="1400" u="none" kern="1200" dirty="0">
                  <a:latin typeface="Avenir Next Medium" panose="020B0503020202020204" pitchFamily="34" charset="0"/>
                </a:rPr>
                <a:t>E-commerce</a:t>
              </a:r>
              <a:endParaRPr lang="fr-FR" sz="1400" kern="1200" dirty="0">
                <a:latin typeface="Avenir Next Medium" panose="020B0503020202020204" pitchFamily="34" charset="0"/>
              </a:endParaRPr>
            </a:p>
          </p:txBody>
        </p:sp>
        <p:sp>
          <p:nvSpPr>
            <p:cNvPr id="23" name="Forme libre 22">
              <a:extLst>
                <a:ext uri="{FF2B5EF4-FFF2-40B4-BE49-F238E27FC236}">
                  <a16:creationId xmlns:a16="http://schemas.microsoft.com/office/drawing/2014/main" id="{32BDF626-F9D2-09FE-0F7D-04CA00F2A366}"/>
                </a:ext>
              </a:extLst>
            </p:cNvPr>
            <p:cNvSpPr/>
            <p:nvPr/>
          </p:nvSpPr>
          <p:spPr>
            <a:xfrm>
              <a:off x="4493742" y="3429002"/>
              <a:ext cx="6749514" cy="2727099"/>
            </a:xfrm>
            <a:custGeom>
              <a:avLst/>
              <a:gdLst>
                <a:gd name="connsiteX0" fmla="*/ 0 w 6561561"/>
                <a:gd name="connsiteY0" fmla="*/ 297351 h 2831914"/>
                <a:gd name="connsiteX1" fmla="*/ 297351 w 6561561"/>
                <a:gd name="connsiteY1" fmla="*/ 0 h 2831914"/>
                <a:gd name="connsiteX2" fmla="*/ 6264210 w 6561561"/>
                <a:gd name="connsiteY2" fmla="*/ 0 h 2831914"/>
                <a:gd name="connsiteX3" fmla="*/ 6561561 w 6561561"/>
                <a:gd name="connsiteY3" fmla="*/ 297351 h 2831914"/>
                <a:gd name="connsiteX4" fmla="*/ 6561561 w 6561561"/>
                <a:gd name="connsiteY4" fmla="*/ 2534563 h 2831914"/>
                <a:gd name="connsiteX5" fmla="*/ 6264210 w 6561561"/>
                <a:gd name="connsiteY5" fmla="*/ 2831914 h 2831914"/>
                <a:gd name="connsiteX6" fmla="*/ 297351 w 6561561"/>
                <a:gd name="connsiteY6" fmla="*/ 2831914 h 2831914"/>
                <a:gd name="connsiteX7" fmla="*/ 0 w 6561561"/>
                <a:gd name="connsiteY7" fmla="*/ 2534563 h 2831914"/>
                <a:gd name="connsiteX8" fmla="*/ 0 w 6561561"/>
                <a:gd name="connsiteY8" fmla="*/ 297351 h 283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1561" h="2831914">
                  <a:moveTo>
                    <a:pt x="0" y="297351"/>
                  </a:moveTo>
                  <a:cubicBezTo>
                    <a:pt x="0" y="133129"/>
                    <a:pt x="133129" y="0"/>
                    <a:pt x="297351" y="0"/>
                  </a:cubicBezTo>
                  <a:lnTo>
                    <a:pt x="6264210" y="0"/>
                  </a:lnTo>
                  <a:cubicBezTo>
                    <a:pt x="6428432" y="0"/>
                    <a:pt x="6561561" y="133129"/>
                    <a:pt x="6561561" y="297351"/>
                  </a:cubicBezTo>
                  <a:lnTo>
                    <a:pt x="6561561" y="2534563"/>
                  </a:lnTo>
                  <a:cubicBezTo>
                    <a:pt x="6561561" y="2698785"/>
                    <a:pt x="6428432" y="2831914"/>
                    <a:pt x="6264210" y="2831914"/>
                  </a:cubicBezTo>
                  <a:lnTo>
                    <a:pt x="297351" y="2831914"/>
                  </a:lnTo>
                  <a:cubicBezTo>
                    <a:pt x="133129" y="2831914"/>
                    <a:pt x="0" y="2698785"/>
                    <a:pt x="0" y="2534563"/>
                  </a:cubicBezTo>
                  <a:lnTo>
                    <a:pt x="0" y="297351"/>
                  </a:ln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291" tIns="163291" rIns="163291" bIns="1030346" numCol="1" spcCol="1270" anchor="t" anchorCtr="0">
              <a:noAutofit/>
            </a:bodyPr>
            <a:lstStyle/>
            <a:p>
              <a:pPr marL="0" lvl="0" indent="0" algn="l" defTabSz="889000">
                <a:lnSpc>
                  <a:spcPct val="90000"/>
                </a:lnSpc>
                <a:spcBef>
                  <a:spcPct val="0"/>
                </a:spcBef>
                <a:spcAft>
                  <a:spcPct val="35000"/>
                </a:spcAft>
                <a:buNone/>
              </a:pPr>
              <a:r>
                <a:rPr lang="fr-FR" sz="2000" b="1" i="0" u="sng" kern="1200" dirty="0">
                  <a:solidFill>
                    <a:schemeClr val="tx1"/>
                  </a:solidFill>
                  <a:latin typeface="Avenir Next Medium" panose="020B0503020202020204" pitchFamily="34" charset="0"/>
                </a:rPr>
                <a:t>Exemple d'une application E-commerce polyglotte</a:t>
              </a:r>
            </a:p>
          </p:txBody>
        </p:sp>
        <p:sp>
          <p:nvSpPr>
            <p:cNvPr id="24" name="Forme libre 23">
              <a:extLst>
                <a:ext uri="{FF2B5EF4-FFF2-40B4-BE49-F238E27FC236}">
                  <a16:creationId xmlns:a16="http://schemas.microsoft.com/office/drawing/2014/main" id="{7FEEBA33-91DE-C097-B89F-1006D030ABE9}"/>
                </a:ext>
              </a:extLst>
            </p:cNvPr>
            <p:cNvSpPr/>
            <p:nvPr/>
          </p:nvSpPr>
          <p:spPr>
            <a:xfrm>
              <a:off x="4621862" y="4240318"/>
              <a:ext cx="3152660" cy="852704"/>
            </a:xfrm>
            <a:custGeom>
              <a:avLst/>
              <a:gdLst>
                <a:gd name="connsiteX0" fmla="*/ 0 w 1154012"/>
                <a:gd name="connsiteY0" fmla="*/ 78960 h 752004"/>
                <a:gd name="connsiteX1" fmla="*/ 78960 w 1154012"/>
                <a:gd name="connsiteY1" fmla="*/ 0 h 752004"/>
                <a:gd name="connsiteX2" fmla="*/ 1075052 w 1154012"/>
                <a:gd name="connsiteY2" fmla="*/ 0 h 752004"/>
                <a:gd name="connsiteX3" fmla="*/ 1154012 w 1154012"/>
                <a:gd name="connsiteY3" fmla="*/ 78960 h 752004"/>
                <a:gd name="connsiteX4" fmla="*/ 1154012 w 1154012"/>
                <a:gd name="connsiteY4" fmla="*/ 673044 h 752004"/>
                <a:gd name="connsiteX5" fmla="*/ 1075052 w 1154012"/>
                <a:gd name="connsiteY5" fmla="*/ 752004 h 752004"/>
                <a:gd name="connsiteX6" fmla="*/ 78960 w 1154012"/>
                <a:gd name="connsiteY6" fmla="*/ 752004 h 752004"/>
                <a:gd name="connsiteX7" fmla="*/ 0 w 1154012"/>
                <a:gd name="connsiteY7" fmla="*/ 673044 h 752004"/>
                <a:gd name="connsiteX8" fmla="*/ 0 w 1154012"/>
                <a:gd name="connsiteY8" fmla="*/ 78960 h 75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012" h="752004">
                  <a:moveTo>
                    <a:pt x="0" y="78960"/>
                  </a:moveTo>
                  <a:cubicBezTo>
                    <a:pt x="0" y="35352"/>
                    <a:pt x="35352" y="0"/>
                    <a:pt x="78960" y="0"/>
                  </a:cubicBezTo>
                  <a:lnTo>
                    <a:pt x="1075052" y="0"/>
                  </a:lnTo>
                  <a:cubicBezTo>
                    <a:pt x="1118660" y="0"/>
                    <a:pt x="1154012" y="35352"/>
                    <a:pt x="1154012" y="78960"/>
                  </a:cubicBezTo>
                  <a:lnTo>
                    <a:pt x="1154012" y="673044"/>
                  </a:lnTo>
                  <a:cubicBezTo>
                    <a:pt x="1154012" y="716652"/>
                    <a:pt x="1118660" y="752004"/>
                    <a:pt x="1075052" y="752004"/>
                  </a:cubicBezTo>
                  <a:lnTo>
                    <a:pt x="78960" y="752004"/>
                  </a:lnTo>
                  <a:cubicBezTo>
                    <a:pt x="35352" y="752004"/>
                    <a:pt x="0" y="716652"/>
                    <a:pt x="0" y="673044"/>
                  </a:cubicBezTo>
                  <a:lnTo>
                    <a:pt x="0" y="78960"/>
                  </a:lnTo>
                  <a:close/>
                </a:path>
              </a:pathLst>
            </a:custGeom>
            <a:solidFill>
              <a:schemeClr val="accent4">
                <a:lumMod val="75000"/>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227" tIns="61227" rIns="61227" bIns="61227" numCol="1" spcCol="1270" anchor="ctr" anchorCtr="0">
              <a:noAutofit/>
            </a:bodyPr>
            <a:lstStyle/>
            <a:p>
              <a:pPr marL="0" lvl="0" indent="0" algn="ctr" defTabSz="444500">
                <a:lnSpc>
                  <a:spcPct val="90000"/>
                </a:lnSpc>
                <a:spcBef>
                  <a:spcPct val="0"/>
                </a:spcBef>
                <a:spcAft>
                  <a:spcPct val="35000"/>
                </a:spcAft>
                <a:buNone/>
              </a:pPr>
              <a:r>
                <a:rPr lang="fr-FR" sz="1200" b="0" i="0" kern="1200" dirty="0">
                  <a:solidFill>
                    <a:schemeClr val="tx1"/>
                  </a:solidFill>
                </a:rPr>
                <a:t>Base de données relationnelle (MySQL) pour stocker les informations sur les produits, commandes, clients, etc.</a:t>
              </a:r>
              <a:endParaRPr lang="fr-FR" sz="1200" kern="1200" dirty="0">
                <a:solidFill>
                  <a:schemeClr val="tx1"/>
                </a:solidFill>
              </a:endParaRPr>
            </a:p>
          </p:txBody>
        </p:sp>
        <p:sp>
          <p:nvSpPr>
            <p:cNvPr id="25" name="Forme libre 24">
              <a:extLst>
                <a:ext uri="{FF2B5EF4-FFF2-40B4-BE49-F238E27FC236}">
                  <a16:creationId xmlns:a16="http://schemas.microsoft.com/office/drawing/2014/main" id="{7D10BDB4-CC87-95E5-A340-4DA9FA300F86}"/>
                </a:ext>
              </a:extLst>
            </p:cNvPr>
            <p:cNvSpPr/>
            <p:nvPr/>
          </p:nvSpPr>
          <p:spPr>
            <a:xfrm>
              <a:off x="4621862" y="5233437"/>
              <a:ext cx="3152660" cy="752004"/>
            </a:xfrm>
            <a:custGeom>
              <a:avLst/>
              <a:gdLst>
                <a:gd name="connsiteX0" fmla="*/ 0 w 1240841"/>
                <a:gd name="connsiteY0" fmla="*/ 78960 h 752004"/>
                <a:gd name="connsiteX1" fmla="*/ 78960 w 1240841"/>
                <a:gd name="connsiteY1" fmla="*/ 0 h 752004"/>
                <a:gd name="connsiteX2" fmla="*/ 1161881 w 1240841"/>
                <a:gd name="connsiteY2" fmla="*/ 0 h 752004"/>
                <a:gd name="connsiteX3" fmla="*/ 1240841 w 1240841"/>
                <a:gd name="connsiteY3" fmla="*/ 78960 h 752004"/>
                <a:gd name="connsiteX4" fmla="*/ 1240841 w 1240841"/>
                <a:gd name="connsiteY4" fmla="*/ 673044 h 752004"/>
                <a:gd name="connsiteX5" fmla="*/ 1161881 w 1240841"/>
                <a:gd name="connsiteY5" fmla="*/ 752004 h 752004"/>
                <a:gd name="connsiteX6" fmla="*/ 78960 w 1240841"/>
                <a:gd name="connsiteY6" fmla="*/ 752004 h 752004"/>
                <a:gd name="connsiteX7" fmla="*/ 0 w 1240841"/>
                <a:gd name="connsiteY7" fmla="*/ 673044 h 752004"/>
                <a:gd name="connsiteX8" fmla="*/ 0 w 1240841"/>
                <a:gd name="connsiteY8" fmla="*/ 78960 h 75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841" h="752004">
                  <a:moveTo>
                    <a:pt x="0" y="78960"/>
                  </a:moveTo>
                  <a:cubicBezTo>
                    <a:pt x="0" y="35352"/>
                    <a:pt x="35352" y="0"/>
                    <a:pt x="78960" y="0"/>
                  </a:cubicBezTo>
                  <a:lnTo>
                    <a:pt x="1161881" y="0"/>
                  </a:lnTo>
                  <a:cubicBezTo>
                    <a:pt x="1205489" y="0"/>
                    <a:pt x="1240841" y="35352"/>
                    <a:pt x="1240841" y="78960"/>
                  </a:cubicBezTo>
                  <a:lnTo>
                    <a:pt x="1240841" y="673044"/>
                  </a:lnTo>
                  <a:cubicBezTo>
                    <a:pt x="1240841" y="716652"/>
                    <a:pt x="1205489" y="752004"/>
                    <a:pt x="1161881" y="752004"/>
                  </a:cubicBezTo>
                  <a:lnTo>
                    <a:pt x="78960" y="752004"/>
                  </a:lnTo>
                  <a:cubicBezTo>
                    <a:pt x="35352" y="752004"/>
                    <a:pt x="0" y="716652"/>
                    <a:pt x="0" y="673044"/>
                  </a:cubicBezTo>
                  <a:lnTo>
                    <a:pt x="0" y="78960"/>
                  </a:lnTo>
                  <a:close/>
                </a:path>
              </a:pathLst>
            </a:custGeom>
            <a:solidFill>
              <a:schemeClr val="accent4">
                <a:lumMod val="75000"/>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227" tIns="61227" rIns="61227" bIns="61227"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fr-FR" sz="1200" b="0" i="0" kern="1200" dirty="0">
                  <a:solidFill>
                    <a:schemeClr val="tx1"/>
                  </a:solidFill>
                </a:rPr>
                <a:t>Base de données document (MongoDB) pour le catalogue produits avec des fiches détaillées et des avis clients</a:t>
              </a:r>
              <a:endParaRPr lang="fr-FR" sz="1200" kern="1200" dirty="0">
                <a:solidFill>
                  <a:schemeClr val="tx1"/>
                </a:solidFill>
              </a:endParaRPr>
            </a:p>
          </p:txBody>
        </p:sp>
        <p:sp>
          <p:nvSpPr>
            <p:cNvPr id="26" name="Forme libre 25">
              <a:extLst>
                <a:ext uri="{FF2B5EF4-FFF2-40B4-BE49-F238E27FC236}">
                  <a16:creationId xmlns:a16="http://schemas.microsoft.com/office/drawing/2014/main" id="{8F77FEE1-4608-A6F3-66BD-C5932AE8236C}"/>
                </a:ext>
              </a:extLst>
            </p:cNvPr>
            <p:cNvSpPr/>
            <p:nvPr/>
          </p:nvSpPr>
          <p:spPr>
            <a:xfrm>
              <a:off x="7868632" y="4240318"/>
              <a:ext cx="3152660" cy="872006"/>
            </a:xfrm>
            <a:custGeom>
              <a:avLst/>
              <a:gdLst>
                <a:gd name="connsiteX0" fmla="*/ 0 w 1190725"/>
                <a:gd name="connsiteY0" fmla="*/ 78960 h 752004"/>
                <a:gd name="connsiteX1" fmla="*/ 78960 w 1190725"/>
                <a:gd name="connsiteY1" fmla="*/ 0 h 752004"/>
                <a:gd name="connsiteX2" fmla="*/ 1111765 w 1190725"/>
                <a:gd name="connsiteY2" fmla="*/ 0 h 752004"/>
                <a:gd name="connsiteX3" fmla="*/ 1190725 w 1190725"/>
                <a:gd name="connsiteY3" fmla="*/ 78960 h 752004"/>
                <a:gd name="connsiteX4" fmla="*/ 1190725 w 1190725"/>
                <a:gd name="connsiteY4" fmla="*/ 673044 h 752004"/>
                <a:gd name="connsiteX5" fmla="*/ 1111765 w 1190725"/>
                <a:gd name="connsiteY5" fmla="*/ 752004 h 752004"/>
                <a:gd name="connsiteX6" fmla="*/ 78960 w 1190725"/>
                <a:gd name="connsiteY6" fmla="*/ 752004 h 752004"/>
                <a:gd name="connsiteX7" fmla="*/ 0 w 1190725"/>
                <a:gd name="connsiteY7" fmla="*/ 673044 h 752004"/>
                <a:gd name="connsiteX8" fmla="*/ 0 w 1190725"/>
                <a:gd name="connsiteY8" fmla="*/ 78960 h 75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725" h="752004">
                  <a:moveTo>
                    <a:pt x="0" y="78960"/>
                  </a:moveTo>
                  <a:cubicBezTo>
                    <a:pt x="0" y="35352"/>
                    <a:pt x="35352" y="0"/>
                    <a:pt x="78960" y="0"/>
                  </a:cubicBezTo>
                  <a:lnTo>
                    <a:pt x="1111765" y="0"/>
                  </a:lnTo>
                  <a:cubicBezTo>
                    <a:pt x="1155373" y="0"/>
                    <a:pt x="1190725" y="35352"/>
                    <a:pt x="1190725" y="78960"/>
                  </a:cubicBezTo>
                  <a:lnTo>
                    <a:pt x="1190725" y="673044"/>
                  </a:lnTo>
                  <a:cubicBezTo>
                    <a:pt x="1190725" y="716652"/>
                    <a:pt x="1155373" y="752004"/>
                    <a:pt x="1111765" y="752004"/>
                  </a:cubicBezTo>
                  <a:lnTo>
                    <a:pt x="78960" y="752004"/>
                  </a:lnTo>
                  <a:cubicBezTo>
                    <a:pt x="35352" y="752004"/>
                    <a:pt x="0" y="716652"/>
                    <a:pt x="0" y="673044"/>
                  </a:cubicBezTo>
                  <a:lnTo>
                    <a:pt x="0" y="78960"/>
                  </a:lnTo>
                  <a:close/>
                </a:path>
              </a:pathLst>
            </a:custGeom>
            <a:solidFill>
              <a:schemeClr val="accent4">
                <a:lumMod val="75000"/>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1227" tIns="61227" rIns="61227" bIns="61227"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fr-FR" sz="1200" b="0" i="0" kern="1200" dirty="0">
                  <a:solidFill>
                    <a:schemeClr val="tx1"/>
                  </a:solidFill>
                </a:rPr>
                <a:t>Base de données clé-valeur (Redis) pour mettre en cache les paniers d'achat et les recommandations personnalisées</a:t>
              </a:r>
              <a:endParaRPr lang="fr-FR" sz="1200" kern="1200" dirty="0">
                <a:solidFill>
                  <a:schemeClr val="tx1"/>
                </a:solidFill>
              </a:endParaRPr>
            </a:p>
          </p:txBody>
        </p:sp>
        <p:sp>
          <p:nvSpPr>
            <p:cNvPr id="27" name="Forme libre 26">
              <a:extLst>
                <a:ext uri="{FF2B5EF4-FFF2-40B4-BE49-F238E27FC236}">
                  <a16:creationId xmlns:a16="http://schemas.microsoft.com/office/drawing/2014/main" id="{4B792BAF-0D0F-998B-2BDD-D45937C7E3A2}"/>
                </a:ext>
              </a:extLst>
            </p:cNvPr>
            <p:cNvSpPr/>
            <p:nvPr/>
          </p:nvSpPr>
          <p:spPr>
            <a:xfrm>
              <a:off x="7868632" y="5233437"/>
              <a:ext cx="3152660" cy="752004"/>
            </a:xfrm>
            <a:custGeom>
              <a:avLst/>
              <a:gdLst>
                <a:gd name="connsiteX0" fmla="*/ 0 w 2201149"/>
                <a:gd name="connsiteY0" fmla="*/ 78960 h 752004"/>
                <a:gd name="connsiteX1" fmla="*/ 78960 w 2201149"/>
                <a:gd name="connsiteY1" fmla="*/ 0 h 752004"/>
                <a:gd name="connsiteX2" fmla="*/ 2122189 w 2201149"/>
                <a:gd name="connsiteY2" fmla="*/ 0 h 752004"/>
                <a:gd name="connsiteX3" fmla="*/ 2201149 w 2201149"/>
                <a:gd name="connsiteY3" fmla="*/ 78960 h 752004"/>
                <a:gd name="connsiteX4" fmla="*/ 2201149 w 2201149"/>
                <a:gd name="connsiteY4" fmla="*/ 673044 h 752004"/>
                <a:gd name="connsiteX5" fmla="*/ 2122189 w 2201149"/>
                <a:gd name="connsiteY5" fmla="*/ 752004 h 752004"/>
                <a:gd name="connsiteX6" fmla="*/ 78960 w 2201149"/>
                <a:gd name="connsiteY6" fmla="*/ 752004 h 752004"/>
                <a:gd name="connsiteX7" fmla="*/ 0 w 2201149"/>
                <a:gd name="connsiteY7" fmla="*/ 673044 h 752004"/>
                <a:gd name="connsiteX8" fmla="*/ 0 w 2201149"/>
                <a:gd name="connsiteY8" fmla="*/ 78960 h 75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1149" h="752004">
                  <a:moveTo>
                    <a:pt x="0" y="78960"/>
                  </a:moveTo>
                  <a:cubicBezTo>
                    <a:pt x="0" y="35352"/>
                    <a:pt x="35352" y="0"/>
                    <a:pt x="78960" y="0"/>
                  </a:cubicBezTo>
                  <a:lnTo>
                    <a:pt x="2122189" y="0"/>
                  </a:lnTo>
                  <a:cubicBezTo>
                    <a:pt x="2165797" y="0"/>
                    <a:pt x="2201149" y="35352"/>
                    <a:pt x="2201149" y="78960"/>
                  </a:cubicBezTo>
                  <a:lnTo>
                    <a:pt x="2201149" y="673044"/>
                  </a:lnTo>
                  <a:cubicBezTo>
                    <a:pt x="2201149" y="716652"/>
                    <a:pt x="2165797" y="752004"/>
                    <a:pt x="2122189" y="752004"/>
                  </a:cubicBezTo>
                  <a:lnTo>
                    <a:pt x="78960" y="752004"/>
                  </a:lnTo>
                  <a:cubicBezTo>
                    <a:pt x="35352" y="752004"/>
                    <a:pt x="0" y="716652"/>
                    <a:pt x="0" y="673044"/>
                  </a:cubicBezTo>
                  <a:lnTo>
                    <a:pt x="0" y="78960"/>
                  </a:lnTo>
                  <a:close/>
                </a:path>
              </a:pathLst>
            </a:custGeom>
            <a:solidFill>
              <a:schemeClr val="accent4">
                <a:lumMod val="75000"/>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8847" tIns="68847" rIns="68847" bIns="68847"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fr-FR" sz="1200" b="0" i="0" kern="1200" dirty="0">
                  <a:solidFill>
                    <a:schemeClr val="tx1"/>
                  </a:solidFill>
                </a:rPr>
                <a:t>Base de données graphe (Neo4j) pour analyser les relations entre produits, catégories, clients et générer des suggestions pertinentes</a:t>
              </a:r>
              <a:endParaRPr lang="fr-FR" sz="1200" kern="1200" dirty="0">
                <a:solidFill>
                  <a:schemeClr val="tx1"/>
                </a:solidFill>
              </a:endParaRPr>
            </a:p>
          </p:txBody>
        </p:sp>
      </p:grpSp>
    </p:spTree>
    <p:extLst>
      <p:ext uri="{BB962C8B-B14F-4D97-AF65-F5344CB8AC3E}">
        <p14:creationId xmlns:p14="http://schemas.microsoft.com/office/powerpoint/2010/main" val="312395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81AA707-21FC-F633-A177-5212D7EB6522}"/>
              </a:ext>
            </a:extLst>
          </p:cNvPr>
          <p:cNvSpPr txBox="1"/>
          <p:nvPr/>
        </p:nvSpPr>
        <p:spPr>
          <a:xfrm>
            <a:off x="466859" y="88724"/>
            <a:ext cx="11258282" cy="630942"/>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PERSPECTIVE ET CONCLUSTION</a:t>
            </a:r>
          </a:p>
        </p:txBody>
      </p:sp>
      <p:grpSp>
        <p:nvGrpSpPr>
          <p:cNvPr id="3" name="Groupe 2">
            <a:extLst>
              <a:ext uri="{FF2B5EF4-FFF2-40B4-BE49-F238E27FC236}">
                <a16:creationId xmlns:a16="http://schemas.microsoft.com/office/drawing/2014/main" id="{5AE52082-88B6-1B4C-EEA2-B3D1086E7A21}"/>
              </a:ext>
            </a:extLst>
          </p:cNvPr>
          <p:cNvGrpSpPr/>
          <p:nvPr/>
        </p:nvGrpSpPr>
        <p:grpSpPr>
          <a:xfrm>
            <a:off x="1320570" y="1087193"/>
            <a:ext cx="9665109" cy="5721928"/>
            <a:chOff x="2516836" y="1267497"/>
            <a:chExt cx="7611191" cy="5721928"/>
          </a:xfrm>
        </p:grpSpPr>
        <p:sp>
          <p:nvSpPr>
            <p:cNvPr id="6" name="Chevron 5">
              <a:extLst>
                <a:ext uri="{FF2B5EF4-FFF2-40B4-BE49-F238E27FC236}">
                  <a16:creationId xmlns:a16="http://schemas.microsoft.com/office/drawing/2014/main" id="{09840DCB-2588-F033-961B-63334245C06C}"/>
                </a:ext>
              </a:extLst>
            </p:cNvPr>
            <p:cNvSpPr/>
            <p:nvPr/>
          </p:nvSpPr>
          <p:spPr>
            <a:xfrm>
              <a:off x="2650968" y="1542740"/>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7" name="Chevron 6">
              <a:extLst>
                <a:ext uri="{FF2B5EF4-FFF2-40B4-BE49-F238E27FC236}">
                  <a16:creationId xmlns:a16="http://schemas.microsoft.com/office/drawing/2014/main" id="{F7C60EE5-7FFA-FF84-F71C-6D23F86568B7}"/>
                </a:ext>
              </a:extLst>
            </p:cNvPr>
            <p:cNvSpPr/>
            <p:nvPr/>
          </p:nvSpPr>
          <p:spPr>
            <a:xfrm>
              <a:off x="3640047" y="1555965"/>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8" name="Chevron 7">
              <a:extLst>
                <a:ext uri="{FF2B5EF4-FFF2-40B4-BE49-F238E27FC236}">
                  <a16:creationId xmlns:a16="http://schemas.microsoft.com/office/drawing/2014/main" id="{A247CC38-63EA-CAAD-EEDD-8FAF7F8DBACE}"/>
                </a:ext>
              </a:extLst>
            </p:cNvPr>
            <p:cNvSpPr/>
            <p:nvPr/>
          </p:nvSpPr>
          <p:spPr>
            <a:xfrm>
              <a:off x="4632232" y="1555998"/>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9" name="Chevron 8">
              <a:extLst>
                <a:ext uri="{FF2B5EF4-FFF2-40B4-BE49-F238E27FC236}">
                  <a16:creationId xmlns:a16="http://schemas.microsoft.com/office/drawing/2014/main" id="{17A8EF36-EF7D-85C5-DE63-BAEB486AACFB}"/>
                </a:ext>
              </a:extLst>
            </p:cNvPr>
            <p:cNvSpPr/>
            <p:nvPr/>
          </p:nvSpPr>
          <p:spPr>
            <a:xfrm>
              <a:off x="5679532" y="1567645"/>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0" name="Chevron 9">
              <a:extLst>
                <a:ext uri="{FF2B5EF4-FFF2-40B4-BE49-F238E27FC236}">
                  <a16:creationId xmlns:a16="http://schemas.microsoft.com/office/drawing/2014/main" id="{8674AAD9-23C3-2867-6ABA-918DBBE0340E}"/>
                </a:ext>
              </a:extLst>
            </p:cNvPr>
            <p:cNvSpPr/>
            <p:nvPr/>
          </p:nvSpPr>
          <p:spPr>
            <a:xfrm>
              <a:off x="6640910" y="1566375"/>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1" name="Chevron 10">
              <a:extLst>
                <a:ext uri="{FF2B5EF4-FFF2-40B4-BE49-F238E27FC236}">
                  <a16:creationId xmlns:a16="http://schemas.microsoft.com/office/drawing/2014/main" id="{CBC97674-25A8-660B-177D-AA4201F96C76}"/>
                </a:ext>
              </a:extLst>
            </p:cNvPr>
            <p:cNvSpPr/>
            <p:nvPr/>
          </p:nvSpPr>
          <p:spPr>
            <a:xfrm>
              <a:off x="7665160" y="1569352"/>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2" name="Chevron 11">
              <a:extLst>
                <a:ext uri="{FF2B5EF4-FFF2-40B4-BE49-F238E27FC236}">
                  <a16:creationId xmlns:a16="http://schemas.microsoft.com/office/drawing/2014/main" id="{631BE9C9-59D4-7F2D-5EBA-8FBA99EDBB66}"/>
                </a:ext>
              </a:extLst>
            </p:cNvPr>
            <p:cNvSpPr/>
            <p:nvPr/>
          </p:nvSpPr>
          <p:spPr>
            <a:xfrm>
              <a:off x="8779831" y="1566375"/>
              <a:ext cx="1348196" cy="823133"/>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3" name="Forme libre 12">
              <a:extLst>
                <a:ext uri="{FF2B5EF4-FFF2-40B4-BE49-F238E27FC236}">
                  <a16:creationId xmlns:a16="http://schemas.microsoft.com/office/drawing/2014/main" id="{F18CD668-DB0E-C52D-7D63-EC429AA0AC7C}"/>
                </a:ext>
              </a:extLst>
            </p:cNvPr>
            <p:cNvSpPr/>
            <p:nvPr/>
          </p:nvSpPr>
          <p:spPr>
            <a:xfrm>
              <a:off x="2520750" y="1660745"/>
              <a:ext cx="7207550" cy="631269"/>
            </a:xfrm>
            <a:custGeom>
              <a:avLst/>
              <a:gdLst>
                <a:gd name="connsiteX0" fmla="*/ 0 w 5018970"/>
                <a:gd name="connsiteY0" fmla="*/ 0 h 631269"/>
                <a:gd name="connsiteX1" fmla="*/ 5018970 w 5018970"/>
                <a:gd name="connsiteY1" fmla="*/ 0 h 631269"/>
                <a:gd name="connsiteX2" fmla="*/ 5018970 w 5018970"/>
                <a:gd name="connsiteY2" fmla="*/ 631269 h 631269"/>
                <a:gd name="connsiteX3" fmla="*/ 0 w 5018970"/>
                <a:gd name="connsiteY3" fmla="*/ 631269 h 631269"/>
                <a:gd name="connsiteX4" fmla="*/ 0 w 5018970"/>
                <a:gd name="connsiteY4" fmla="*/ 0 h 63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8970" h="631269">
                  <a:moveTo>
                    <a:pt x="0" y="0"/>
                  </a:moveTo>
                  <a:lnTo>
                    <a:pt x="5018970" y="0"/>
                  </a:lnTo>
                  <a:lnTo>
                    <a:pt x="5018970" y="631269"/>
                  </a:lnTo>
                  <a:lnTo>
                    <a:pt x="0" y="631269"/>
                  </a:lnTo>
                  <a:lnTo>
                    <a:pt x="0" y="0"/>
                  </a:lnTo>
                  <a:close/>
                </a:path>
              </a:pathLst>
            </a:custGeom>
            <a:solidFill>
              <a:schemeClr val="accent5">
                <a:lumMod val="75000"/>
              </a:schemeClr>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fr-FR" sz="1400" b="0" i="0" kern="1200" dirty="0">
                  <a:solidFill>
                    <a:schemeClr val="bg1"/>
                  </a:solidFill>
                  <a:latin typeface="Optima" panose="02000503060000020004" pitchFamily="2" charset="0"/>
                </a:rPr>
                <a:t>Adoption croissante de SGBD hybrides (on-</a:t>
              </a:r>
              <a:r>
                <a:rPr lang="fr-FR" sz="1400" b="0" i="0" kern="1200" dirty="0" err="1">
                  <a:solidFill>
                    <a:schemeClr val="bg1"/>
                  </a:solidFill>
                  <a:latin typeface="Optima" panose="02000503060000020004" pitchFamily="2" charset="0"/>
                </a:rPr>
                <a:t>premises</a:t>
              </a:r>
              <a:r>
                <a:rPr lang="fr-FR" sz="1400" b="0" i="0" kern="1200" dirty="0">
                  <a:solidFill>
                    <a:schemeClr val="bg1"/>
                  </a:solidFill>
                  <a:latin typeface="Optima" panose="02000503060000020004" pitchFamily="2" charset="0"/>
                </a:rPr>
                <a:t> et cloud).</a:t>
              </a:r>
              <a:endParaRPr lang="fr-FR" sz="1400" kern="1200" dirty="0">
                <a:solidFill>
                  <a:schemeClr val="bg1"/>
                </a:solidFill>
                <a:latin typeface="Optima" panose="02000503060000020004" pitchFamily="2" charset="0"/>
              </a:endParaRPr>
            </a:p>
            <a:p>
              <a:pPr marL="0" lvl="0" indent="0" algn="l" defTabSz="622300">
                <a:lnSpc>
                  <a:spcPct val="90000"/>
                </a:lnSpc>
                <a:spcBef>
                  <a:spcPct val="0"/>
                </a:spcBef>
                <a:spcAft>
                  <a:spcPct val="35000"/>
                </a:spcAft>
                <a:buFont typeface="Arial" panose="020B0604020202020204" pitchFamily="34" charset="0"/>
                <a:buNone/>
              </a:pPr>
              <a:r>
                <a:rPr lang="fr-FR" sz="1400" b="0" i="0" kern="1200" dirty="0">
                  <a:solidFill>
                    <a:schemeClr val="bg1"/>
                  </a:solidFill>
                  <a:latin typeface="Optima" panose="02000503060000020004" pitchFamily="2" charset="0"/>
                </a:rPr>
                <a:t>Popularité des bases NoSQL, graphes et vectorielles, ainsi que des solutions open source.</a:t>
              </a:r>
              <a:endParaRPr lang="fr-FR" sz="1400" kern="1200" dirty="0">
                <a:solidFill>
                  <a:schemeClr val="bg1"/>
                </a:solidFill>
                <a:latin typeface="Optima" panose="02000503060000020004" pitchFamily="2" charset="0"/>
              </a:endParaRPr>
            </a:p>
          </p:txBody>
        </p:sp>
        <p:sp>
          <p:nvSpPr>
            <p:cNvPr id="15" name="Chevron 14">
              <a:extLst>
                <a:ext uri="{FF2B5EF4-FFF2-40B4-BE49-F238E27FC236}">
                  <a16:creationId xmlns:a16="http://schemas.microsoft.com/office/drawing/2014/main" id="{2CE3A541-05FE-6161-9F75-4EF6B453C42E}"/>
                </a:ext>
              </a:extLst>
            </p:cNvPr>
            <p:cNvSpPr/>
            <p:nvPr/>
          </p:nvSpPr>
          <p:spPr>
            <a:xfrm>
              <a:off x="2642423" y="2678793"/>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6" name="Chevron 15">
              <a:extLst>
                <a:ext uri="{FF2B5EF4-FFF2-40B4-BE49-F238E27FC236}">
                  <a16:creationId xmlns:a16="http://schemas.microsoft.com/office/drawing/2014/main" id="{17361BEB-A254-40C2-7563-D4976C9580D0}"/>
                </a:ext>
              </a:extLst>
            </p:cNvPr>
            <p:cNvSpPr/>
            <p:nvPr/>
          </p:nvSpPr>
          <p:spPr>
            <a:xfrm>
              <a:off x="3664239" y="2678662"/>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7" name="Chevron 16">
              <a:extLst>
                <a:ext uri="{FF2B5EF4-FFF2-40B4-BE49-F238E27FC236}">
                  <a16:creationId xmlns:a16="http://schemas.microsoft.com/office/drawing/2014/main" id="{624794C9-ECDC-06D0-92EC-4D7D801CF7F1}"/>
                </a:ext>
              </a:extLst>
            </p:cNvPr>
            <p:cNvSpPr/>
            <p:nvPr/>
          </p:nvSpPr>
          <p:spPr>
            <a:xfrm>
              <a:off x="4691952" y="2692592"/>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8" name="Chevron 17">
              <a:extLst>
                <a:ext uri="{FF2B5EF4-FFF2-40B4-BE49-F238E27FC236}">
                  <a16:creationId xmlns:a16="http://schemas.microsoft.com/office/drawing/2014/main" id="{A3BD3487-E0CA-5467-24BF-6106DE9DF77A}"/>
                </a:ext>
              </a:extLst>
            </p:cNvPr>
            <p:cNvSpPr/>
            <p:nvPr/>
          </p:nvSpPr>
          <p:spPr>
            <a:xfrm>
              <a:off x="5713768" y="2680945"/>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19" name="Chevron 18">
              <a:extLst>
                <a:ext uri="{FF2B5EF4-FFF2-40B4-BE49-F238E27FC236}">
                  <a16:creationId xmlns:a16="http://schemas.microsoft.com/office/drawing/2014/main" id="{CF7E3198-3C8C-942F-21C3-DACA9216A012}"/>
                </a:ext>
              </a:extLst>
            </p:cNvPr>
            <p:cNvSpPr/>
            <p:nvPr/>
          </p:nvSpPr>
          <p:spPr>
            <a:xfrm>
              <a:off x="6722616" y="2662926"/>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0" name="Chevron 19">
              <a:extLst>
                <a:ext uri="{FF2B5EF4-FFF2-40B4-BE49-F238E27FC236}">
                  <a16:creationId xmlns:a16="http://schemas.microsoft.com/office/drawing/2014/main" id="{E33BCD8E-6EF2-9309-D0CD-A507EB6382D3}"/>
                </a:ext>
              </a:extLst>
            </p:cNvPr>
            <p:cNvSpPr/>
            <p:nvPr/>
          </p:nvSpPr>
          <p:spPr>
            <a:xfrm>
              <a:off x="7692794" y="2651300"/>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1" name="Chevron 20">
              <a:extLst>
                <a:ext uri="{FF2B5EF4-FFF2-40B4-BE49-F238E27FC236}">
                  <a16:creationId xmlns:a16="http://schemas.microsoft.com/office/drawing/2014/main" id="{CFB9B6C5-7129-682B-03EB-6E6FE848A683}"/>
                </a:ext>
              </a:extLst>
            </p:cNvPr>
            <p:cNvSpPr/>
            <p:nvPr/>
          </p:nvSpPr>
          <p:spPr>
            <a:xfrm>
              <a:off x="8766247" y="2648370"/>
              <a:ext cx="1348196"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2" name="Forme libre 21">
              <a:extLst>
                <a:ext uri="{FF2B5EF4-FFF2-40B4-BE49-F238E27FC236}">
                  <a16:creationId xmlns:a16="http://schemas.microsoft.com/office/drawing/2014/main" id="{DD5EB915-F849-0A89-F885-646B0EBA1F13}"/>
                </a:ext>
              </a:extLst>
            </p:cNvPr>
            <p:cNvSpPr/>
            <p:nvPr/>
          </p:nvSpPr>
          <p:spPr>
            <a:xfrm>
              <a:off x="2528874" y="2781316"/>
              <a:ext cx="7207551" cy="577779"/>
            </a:xfrm>
            <a:custGeom>
              <a:avLst/>
              <a:gdLst>
                <a:gd name="connsiteX0" fmla="*/ 0 w 5320897"/>
                <a:gd name="connsiteY0" fmla="*/ 0 h 577779"/>
                <a:gd name="connsiteX1" fmla="*/ 5320897 w 5320897"/>
                <a:gd name="connsiteY1" fmla="*/ 0 h 577779"/>
                <a:gd name="connsiteX2" fmla="*/ 5320897 w 5320897"/>
                <a:gd name="connsiteY2" fmla="*/ 577779 h 577779"/>
                <a:gd name="connsiteX3" fmla="*/ 0 w 5320897"/>
                <a:gd name="connsiteY3" fmla="*/ 577779 h 577779"/>
                <a:gd name="connsiteX4" fmla="*/ 0 w 5320897"/>
                <a:gd name="connsiteY4" fmla="*/ 0 h 57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897" h="577779">
                  <a:moveTo>
                    <a:pt x="0" y="0"/>
                  </a:moveTo>
                  <a:lnTo>
                    <a:pt x="5320897" y="0"/>
                  </a:lnTo>
                  <a:lnTo>
                    <a:pt x="5320897" y="577779"/>
                  </a:lnTo>
                  <a:lnTo>
                    <a:pt x="0" y="577779"/>
                  </a:lnTo>
                  <a:lnTo>
                    <a:pt x="0" y="0"/>
                  </a:lnTo>
                  <a:close/>
                </a:path>
              </a:pathLst>
            </a:custGeom>
            <a:solidFill>
              <a:schemeClr val="accent5">
                <a:lumMod val="75000"/>
              </a:schemeClr>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None/>
              </a:pPr>
              <a:r>
                <a:rPr lang="fr-FR" sz="1400" b="0" i="0" kern="1200" dirty="0">
                  <a:solidFill>
                    <a:schemeClr val="bg1"/>
                  </a:solidFill>
                  <a:latin typeface="Optima" panose="02000503060000020004" pitchFamily="2" charset="0"/>
                </a:rPr>
                <a:t>Émergence du data mesh, favorisant une gestion décentralisée des données</a:t>
              </a:r>
              <a:endParaRPr lang="fr-FR" sz="1400" kern="1200" dirty="0">
                <a:solidFill>
                  <a:schemeClr val="bg1"/>
                </a:solidFill>
                <a:latin typeface="Optima" panose="02000503060000020004" pitchFamily="2" charset="0"/>
              </a:endParaRPr>
            </a:p>
            <a:p>
              <a:pPr marL="0" lvl="0" indent="0" algn="l" defTabSz="622300">
                <a:lnSpc>
                  <a:spcPct val="90000"/>
                </a:lnSpc>
                <a:spcBef>
                  <a:spcPct val="0"/>
                </a:spcBef>
                <a:spcAft>
                  <a:spcPct val="35000"/>
                </a:spcAft>
                <a:buFont typeface="Arial" panose="020B0604020202020204" pitchFamily="34" charset="0"/>
                <a:buNone/>
              </a:pPr>
              <a:r>
                <a:rPr lang="fr-FR" sz="1400" b="0" i="0" kern="1200" dirty="0">
                  <a:solidFill>
                    <a:schemeClr val="bg1"/>
                  </a:solidFill>
                  <a:latin typeface="Optima" panose="02000503060000020004" pitchFamily="2" charset="0"/>
                </a:rPr>
                <a:t>Importance des data lakes pour la flexibilité et l'évolutivité.</a:t>
              </a:r>
              <a:endParaRPr lang="fr-FR" sz="1400" kern="1200" dirty="0">
                <a:solidFill>
                  <a:schemeClr val="bg1"/>
                </a:solidFill>
                <a:latin typeface="Optima" panose="02000503060000020004" pitchFamily="2" charset="0"/>
              </a:endParaRPr>
            </a:p>
          </p:txBody>
        </p:sp>
        <p:sp>
          <p:nvSpPr>
            <p:cNvPr id="24" name="Chevron 23">
              <a:extLst>
                <a:ext uri="{FF2B5EF4-FFF2-40B4-BE49-F238E27FC236}">
                  <a16:creationId xmlns:a16="http://schemas.microsoft.com/office/drawing/2014/main" id="{BE1E2F9A-FA93-9412-FC12-78F295D493E2}"/>
                </a:ext>
              </a:extLst>
            </p:cNvPr>
            <p:cNvSpPr/>
            <p:nvPr/>
          </p:nvSpPr>
          <p:spPr>
            <a:xfrm>
              <a:off x="2831234" y="3771544"/>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5" name="Chevron 24">
              <a:extLst>
                <a:ext uri="{FF2B5EF4-FFF2-40B4-BE49-F238E27FC236}">
                  <a16:creationId xmlns:a16="http://schemas.microsoft.com/office/drawing/2014/main" id="{7B4358D1-0A2C-BBFC-29A7-BBFD512FC7F0}"/>
                </a:ext>
              </a:extLst>
            </p:cNvPr>
            <p:cNvSpPr/>
            <p:nvPr/>
          </p:nvSpPr>
          <p:spPr>
            <a:xfrm>
              <a:off x="3883377" y="3757584"/>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6" name="Chevron 25">
              <a:extLst>
                <a:ext uri="{FF2B5EF4-FFF2-40B4-BE49-F238E27FC236}">
                  <a16:creationId xmlns:a16="http://schemas.microsoft.com/office/drawing/2014/main" id="{3CE53394-C695-6B8F-35A6-D498CBE978D7}"/>
                </a:ext>
              </a:extLst>
            </p:cNvPr>
            <p:cNvSpPr/>
            <p:nvPr/>
          </p:nvSpPr>
          <p:spPr>
            <a:xfrm>
              <a:off x="4948888" y="3771544"/>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7" name="Chevron 26">
              <a:extLst>
                <a:ext uri="{FF2B5EF4-FFF2-40B4-BE49-F238E27FC236}">
                  <a16:creationId xmlns:a16="http://schemas.microsoft.com/office/drawing/2014/main" id="{1CB7678A-B4CD-F4FE-98A8-ADD60FC11D6E}"/>
                </a:ext>
              </a:extLst>
            </p:cNvPr>
            <p:cNvSpPr/>
            <p:nvPr/>
          </p:nvSpPr>
          <p:spPr>
            <a:xfrm>
              <a:off x="8779831" y="3740920"/>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8" name="Chevron 27">
              <a:extLst>
                <a:ext uri="{FF2B5EF4-FFF2-40B4-BE49-F238E27FC236}">
                  <a16:creationId xmlns:a16="http://schemas.microsoft.com/office/drawing/2014/main" id="{DB8DB65E-59C8-71AB-CA69-B2127AE9E0C0}"/>
                </a:ext>
              </a:extLst>
            </p:cNvPr>
            <p:cNvSpPr/>
            <p:nvPr/>
          </p:nvSpPr>
          <p:spPr>
            <a:xfrm>
              <a:off x="5952580" y="3732516"/>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29" name="Chevron 28">
              <a:extLst>
                <a:ext uri="{FF2B5EF4-FFF2-40B4-BE49-F238E27FC236}">
                  <a16:creationId xmlns:a16="http://schemas.microsoft.com/office/drawing/2014/main" id="{E1226F8F-7B8D-39C2-2D4C-E2235D1E9736}"/>
                </a:ext>
              </a:extLst>
            </p:cNvPr>
            <p:cNvSpPr/>
            <p:nvPr/>
          </p:nvSpPr>
          <p:spPr>
            <a:xfrm>
              <a:off x="6812591" y="3721009"/>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0" name="Chevron 29">
              <a:extLst>
                <a:ext uri="{FF2B5EF4-FFF2-40B4-BE49-F238E27FC236}">
                  <a16:creationId xmlns:a16="http://schemas.microsoft.com/office/drawing/2014/main" id="{3B6AF073-89B2-C42A-B0B0-D1668E8FB0B7}"/>
                </a:ext>
              </a:extLst>
            </p:cNvPr>
            <p:cNvSpPr/>
            <p:nvPr/>
          </p:nvSpPr>
          <p:spPr>
            <a:xfrm>
              <a:off x="7767844" y="3734966"/>
              <a:ext cx="1263215" cy="881119"/>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1" name="Forme libre 30">
              <a:extLst>
                <a:ext uri="{FF2B5EF4-FFF2-40B4-BE49-F238E27FC236}">
                  <a16:creationId xmlns:a16="http://schemas.microsoft.com/office/drawing/2014/main" id="{D8F92BC2-1BEA-ED59-F3C2-C8F0DB9E829E}"/>
                </a:ext>
              </a:extLst>
            </p:cNvPr>
            <p:cNvSpPr/>
            <p:nvPr/>
          </p:nvSpPr>
          <p:spPr>
            <a:xfrm>
              <a:off x="2528874" y="3871068"/>
              <a:ext cx="7207551" cy="608094"/>
            </a:xfrm>
            <a:custGeom>
              <a:avLst/>
              <a:gdLst>
                <a:gd name="connsiteX0" fmla="*/ 0 w 5131638"/>
                <a:gd name="connsiteY0" fmla="*/ 0 h 608094"/>
                <a:gd name="connsiteX1" fmla="*/ 5131638 w 5131638"/>
                <a:gd name="connsiteY1" fmla="*/ 0 h 608094"/>
                <a:gd name="connsiteX2" fmla="*/ 5131638 w 5131638"/>
                <a:gd name="connsiteY2" fmla="*/ 608094 h 608094"/>
                <a:gd name="connsiteX3" fmla="*/ 0 w 5131638"/>
                <a:gd name="connsiteY3" fmla="*/ 608094 h 608094"/>
                <a:gd name="connsiteX4" fmla="*/ 0 w 5131638"/>
                <a:gd name="connsiteY4" fmla="*/ 0 h 60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1638" h="608094">
                  <a:moveTo>
                    <a:pt x="0" y="0"/>
                  </a:moveTo>
                  <a:lnTo>
                    <a:pt x="5131638" y="0"/>
                  </a:lnTo>
                  <a:lnTo>
                    <a:pt x="5131638" y="608094"/>
                  </a:lnTo>
                  <a:lnTo>
                    <a:pt x="0" y="608094"/>
                  </a:lnTo>
                  <a:lnTo>
                    <a:pt x="0" y="0"/>
                  </a:lnTo>
                  <a:close/>
                </a:path>
              </a:pathLst>
            </a:custGeom>
            <a:solidFill>
              <a:schemeClr val="accent5">
                <a:lumMod val="75000"/>
              </a:schemeClr>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fr-FR" sz="1400" b="0" i="0" kern="1200" dirty="0">
                  <a:solidFill>
                    <a:schemeClr val="bg1"/>
                  </a:solidFill>
                  <a:latin typeface="Optima" panose="02000503060000020004" pitchFamily="2" charset="0"/>
                </a:rPr>
                <a:t>Nécessité d'un stockage adaptable aux environnements variés (core, edge, cloud).</a:t>
              </a:r>
              <a:endParaRPr lang="fr-FR" sz="1400" kern="1200" dirty="0">
                <a:solidFill>
                  <a:schemeClr val="bg1"/>
                </a:solidFill>
                <a:latin typeface="Optima" panose="02000503060000020004" pitchFamily="2" charset="0"/>
              </a:endParaRPr>
            </a:p>
            <a:p>
              <a:pPr marL="0" lvl="0" indent="0" algn="l" defTabSz="622300">
                <a:lnSpc>
                  <a:spcPct val="90000"/>
                </a:lnSpc>
                <a:spcBef>
                  <a:spcPct val="0"/>
                </a:spcBef>
                <a:spcAft>
                  <a:spcPct val="35000"/>
                </a:spcAft>
                <a:buFont typeface="Arial" panose="020B0604020202020204" pitchFamily="34" charset="0"/>
                <a:buNone/>
              </a:pPr>
              <a:r>
                <a:rPr lang="fr-FR" sz="1400" b="0" i="0" kern="1200" dirty="0">
                  <a:solidFill>
                    <a:schemeClr val="bg1"/>
                  </a:solidFill>
                  <a:latin typeface="Optima" panose="02000503060000020004" pitchFamily="2" charset="0"/>
                </a:rPr>
                <a:t>Concept de "flottabilité des données" pour répondre aux exigences modernes.</a:t>
              </a:r>
              <a:endParaRPr lang="fr-FR" sz="1400" kern="1200" dirty="0">
                <a:solidFill>
                  <a:schemeClr val="bg1"/>
                </a:solidFill>
                <a:latin typeface="Optima" panose="02000503060000020004" pitchFamily="2" charset="0"/>
              </a:endParaRPr>
            </a:p>
          </p:txBody>
        </p:sp>
        <p:sp>
          <p:nvSpPr>
            <p:cNvPr id="33" name="Chevron 32">
              <a:extLst>
                <a:ext uri="{FF2B5EF4-FFF2-40B4-BE49-F238E27FC236}">
                  <a16:creationId xmlns:a16="http://schemas.microsoft.com/office/drawing/2014/main" id="{F77504B7-9A32-583D-B510-D3DF1AB22A17}"/>
                </a:ext>
              </a:extLst>
            </p:cNvPr>
            <p:cNvSpPr/>
            <p:nvPr/>
          </p:nvSpPr>
          <p:spPr>
            <a:xfrm>
              <a:off x="2872454" y="4941455"/>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4" name="Chevron 33">
              <a:extLst>
                <a:ext uri="{FF2B5EF4-FFF2-40B4-BE49-F238E27FC236}">
                  <a16:creationId xmlns:a16="http://schemas.microsoft.com/office/drawing/2014/main" id="{14747F48-60D2-BB27-9555-B6262CFEBEC6}"/>
                </a:ext>
              </a:extLst>
            </p:cNvPr>
            <p:cNvSpPr/>
            <p:nvPr/>
          </p:nvSpPr>
          <p:spPr>
            <a:xfrm>
              <a:off x="3794957" y="4928577"/>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5" name="Chevron 34">
              <a:extLst>
                <a:ext uri="{FF2B5EF4-FFF2-40B4-BE49-F238E27FC236}">
                  <a16:creationId xmlns:a16="http://schemas.microsoft.com/office/drawing/2014/main" id="{F569169D-796A-6863-CC8D-0DA2A9C1D8C2}"/>
                </a:ext>
              </a:extLst>
            </p:cNvPr>
            <p:cNvSpPr/>
            <p:nvPr/>
          </p:nvSpPr>
          <p:spPr>
            <a:xfrm>
              <a:off x="4911953" y="4915698"/>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6" name="Chevron 35">
              <a:extLst>
                <a:ext uri="{FF2B5EF4-FFF2-40B4-BE49-F238E27FC236}">
                  <a16:creationId xmlns:a16="http://schemas.microsoft.com/office/drawing/2014/main" id="{D8586978-35C4-20B1-D769-1A10ABE2C4E0}"/>
                </a:ext>
              </a:extLst>
            </p:cNvPr>
            <p:cNvSpPr/>
            <p:nvPr/>
          </p:nvSpPr>
          <p:spPr>
            <a:xfrm>
              <a:off x="5881184" y="4915698"/>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7" name="Chevron 36">
              <a:extLst>
                <a:ext uri="{FF2B5EF4-FFF2-40B4-BE49-F238E27FC236}">
                  <a16:creationId xmlns:a16="http://schemas.microsoft.com/office/drawing/2014/main" id="{E78572D9-0895-C729-9C64-8F50673F5871}"/>
                </a:ext>
              </a:extLst>
            </p:cNvPr>
            <p:cNvSpPr/>
            <p:nvPr/>
          </p:nvSpPr>
          <p:spPr>
            <a:xfrm>
              <a:off x="6855175" y="4927345"/>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8" name="Chevron 37">
              <a:extLst>
                <a:ext uri="{FF2B5EF4-FFF2-40B4-BE49-F238E27FC236}">
                  <a16:creationId xmlns:a16="http://schemas.microsoft.com/office/drawing/2014/main" id="{78C50862-B78E-AED8-A5F3-D962E8E53E5A}"/>
                </a:ext>
              </a:extLst>
            </p:cNvPr>
            <p:cNvSpPr/>
            <p:nvPr/>
          </p:nvSpPr>
          <p:spPr>
            <a:xfrm>
              <a:off x="7740108" y="4913176"/>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39" name="Chevron 38">
              <a:extLst>
                <a:ext uri="{FF2B5EF4-FFF2-40B4-BE49-F238E27FC236}">
                  <a16:creationId xmlns:a16="http://schemas.microsoft.com/office/drawing/2014/main" id="{2F1EC50E-D5F2-EE8B-6477-ED5764C4D2ED}"/>
                </a:ext>
              </a:extLst>
            </p:cNvPr>
            <p:cNvSpPr/>
            <p:nvPr/>
          </p:nvSpPr>
          <p:spPr>
            <a:xfrm>
              <a:off x="8779831" y="4927345"/>
              <a:ext cx="1263215" cy="979306"/>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0" name="Forme libre 39">
              <a:extLst>
                <a:ext uri="{FF2B5EF4-FFF2-40B4-BE49-F238E27FC236}">
                  <a16:creationId xmlns:a16="http://schemas.microsoft.com/office/drawing/2014/main" id="{841818DA-9A0D-4B49-C99A-4DB819062D78}"/>
                </a:ext>
              </a:extLst>
            </p:cNvPr>
            <p:cNvSpPr/>
            <p:nvPr/>
          </p:nvSpPr>
          <p:spPr>
            <a:xfrm>
              <a:off x="2528874" y="5050199"/>
              <a:ext cx="7207552" cy="698954"/>
            </a:xfrm>
            <a:custGeom>
              <a:avLst/>
              <a:gdLst>
                <a:gd name="connsiteX0" fmla="*/ 0 w 6674903"/>
                <a:gd name="connsiteY0" fmla="*/ 0 h 698954"/>
                <a:gd name="connsiteX1" fmla="*/ 6674903 w 6674903"/>
                <a:gd name="connsiteY1" fmla="*/ 0 h 698954"/>
                <a:gd name="connsiteX2" fmla="*/ 6674903 w 6674903"/>
                <a:gd name="connsiteY2" fmla="*/ 698954 h 698954"/>
                <a:gd name="connsiteX3" fmla="*/ 0 w 6674903"/>
                <a:gd name="connsiteY3" fmla="*/ 698954 h 698954"/>
                <a:gd name="connsiteX4" fmla="*/ 0 w 6674903"/>
                <a:gd name="connsiteY4" fmla="*/ 0 h 698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4903" h="698954">
                  <a:moveTo>
                    <a:pt x="0" y="0"/>
                  </a:moveTo>
                  <a:lnTo>
                    <a:pt x="6674903" y="0"/>
                  </a:lnTo>
                  <a:lnTo>
                    <a:pt x="6674903" y="698954"/>
                  </a:lnTo>
                  <a:lnTo>
                    <a:pt x="0" y="698954"/>
                  </a:lnTo>
                  <a:lnTo>
                    <a:pt x="0" y="0"/>
                  </a:lnTo>
                  <a:close/>
                </a:path>
              </a:pathLst>
            </a:custGeom>
            <a:solidFill>
              <a:schemeClr val="accent5">
                <a:lumMod val="75000"/>
              </a:schemeClr>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fr-FR" sz="1400" b="0" i="0" kern="1200" dirty="0">
                  <a:latin typeface="Optima" panose="02000503060000020004" pitchFamily="2" charset="0"/>
                </a:rPr>
                <a:t>Investissements dans des outils pour garantir la fiabilité et l'intégrité des données.</a:t>
              </a:r>
              <a:endParaRPr lang="fr-FR" sz="1400" kern="1200" dirty="0">
                <a:latin typeface="Optima" panose="02000503060000020004" pitchFamily="2" charset="0"/>
              </a:endParaRPr>
            </a:p>
            <a:p>
              <a:pPr marL="0" lvl="0" indent="0" algn="l" defTabSz="622300">
                <a:lnSpc>
                  <a:spcPct val="90000"/>
                </a:lnSpc>
                <a:spcBef>
                  <a:spcPct val="0"/>
                </a:spcBef>
                <a:spcAft>
                  <a:spcPct val="35000"/>
                </a:spcAft>
                <a:buFont typeface="Arial" panose="020B0604020202020204" pitchFamily="34" charset="0"/>
                <a:buNone/>
              </a:pPr>
              <a:r>
                <a:rPr lang="fr-FR" sz="1400" b="0" i="0" kern="1200" dirty="0">
                  <a:latin typeface="Optima" panose="02000503060000020004" pitchFamily="2" charset="0"/>
                </a:rPr>
                <a:t>Renforcement de la gouvernance pour assurer conformité et gestion proactive.</a:t>
              </a:r>
              <a:endParaRPr lang="fr-FR" sz="1400" kern="1200" dirty="0">
                <a:latin typeface="Optima" panose="02000503060000020004" pitchFamily="2" charset="0"/>
              </a:endParaRPr>
            </a:p>
          </p:txBody>
        </p:sp>
        <p:sp>
          <p:nvSpPr>
            <p:cNvPr id="42" name="Chevron 41">
              <a:extLst>
                <a:ext uri="{FF2B5EF4-FFF2-40B4-BE49-F238E27FC236}">
                  <a16:creationId xmlns:a16="http://schemas.microsoft.com/office/drawing/2014/main" id="{28F8448D-FF42-822D-B229-8BF27A73DE77}"/>
                </a:ext>
              </a:extLst>
            </p:cNvPr>
            <p:cNvSpPr/>
            <p:nvPr/>
          </p:nvSpPr>
          <p:spPr>
            <a:xfrm>
              <a:off x="3231910" y="6166231"/>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3" name="Chevron 42">
              <a:extLst>
                <a:ext uri="{FF2B5EF4-FFF2-40B4-BE49-F238E27FC236}">
                  <a16:creationId xmlns:a16="http://schemas.microsoft.com/office/drawing/2014/main" id="{1C139F74-8F3C-6736-72DD-269A826B9237}"/>
                </a:ext>
              </a:extLst>
            </p:cNvPr>
            <p:cNvSpPr/>
            <p:nvPr/>
          </p:nvSpPr>
          <p:spPr>
            <a:xfrm>
              <a:off x="4286284" y="6166231"/>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4" name="Chevron 43">
              <a:extLst>
                <a:ext uri="{FF2B5EF4-FFF2-40B4-BE49-F238E27FC236}">
                  <a16:creationId xmlns:a16="http://schemas.microsoft.com/office/drawing/2014/main" id="{F4405FF3-C910-5BC0-692B-B11B972514CC}"/>
                </a:ext>
              </a:extLst>
            </p:cNvPr>
            <p:cNvSpPr/>
            <p:nvPr/>
          </p:nvSpPr>
          <p:spPr>
            <a:xfrm>
              <a:off x="5325742" y="6166231"/>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5" name="Chevron 44">
              <a:extLst>
                <a:ext uri="{FF2B5EF4-FFF2-40B4-BE49-F238E27FC236}">
                  <a16:creationId xmlns:a16="http://schemas.microsoft.com/office/drawing/2014/main" id="{6F18D849-39EC-2FA8-6890-91EB281749B0}"/>
                </a:ext>
              </a:extLst>
            </p:cNvPr>
            <p:cNvSpPr/>
            <p:nvPr/>
          </p:nvSpPr>
          <p:spPr>
            <a:xfrm>
              <a:off x="6246564" y="6149148"/>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6" name="Chevron 45">
              <a:extLst>
                <a:ext uri="{FF2B5EF4-FFF2-40B4-BE49-F238E27FC236}">
                  <a16:creationId xmlns:a16="http://schemas.microsoft.com/office/drawing/2014/main" id="{4FF229DF-4670-8932-BE27-092D463E96AE}"/>
                </a:ext>
              </a:extLst>
            </p:cNvPr>
            <p:cNvSpPr/>
            <p:nvPr/>
          </p:nvSpPr>
          <p:spPr>
            <a:xfrm>
              <a:off x="7201119" y="6126386"/>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7" name="Chevron 46">
              <a:extLst>
                <a:ext uri="{FF2B5EF4-FFF2-40B4-BE49-F238E27FC236}">
                  <a16:creationId xmlns:a16="http://schemas.microsoft.com/office/drawing/2014/main" id="{9F664BD3-27CE-56ED-60A4-9582640C7EBB}"/>
                </a:ext>
              </a:extLst>
            </p:cNvPr>
            <p:cNvSpPr/>
            <p:nvPr/>
          </p:nvSpPr>
          <p:spPr>
            <a:xfrm>
              <a:off x="8180995" y="6122788"/>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8" name="Chevron 47">
              <a:extLst>
                <a:ext uri="{FF2B5EF4-FFF2-40B4-BE49-F238E27FC236}">
                  <a16:creationId xmlns:a16="http://schemas.microsoft.com/office/drawing/2014/main" id="{2CD32E73-ADB5-874E-A5AC-5320459535EC}"/>
                </a:ext>
              </a:extLst>
            </p:cNvPr>
            <p:cNvSpPr/>
            <p:nvPr/>
          </p:nvSpPr>
          <p:spPr>
            <a:xfrm>
              <a:off x="9039760" y="6126386"/>
              <a:ext cx="1003286" cy="823194"/>
            </a:xfrm>
            <a:prstGeom prst="chevron">
              <a:avLst>
                <a:gd name="adj" fmla="val 70610"/>
              </a:avLst>
            </a:prstGeom>
            <a:solidFill>
              <a:schemeClr val="tx1">
                <a:lumMod val="85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BF"/>
            </a:p>
          </p:txBody>
        </p:sp>
        <p:sp>
          <p:nvSpPr>
            <p:cNvPr id="49" name="Forme libre 48">
              <a:extLst>
                <a:ext uri="{FF2B5EF4-FFF2-40B4-BE49-F238E27FC236}">
                  <a16:creationId xmlns:a16="http://schemas.microsoft.com/office/drawing/2014/main" id="{6E87A564-7CFD-C4D1-DF6C-FE1DD7B60B6E}"/>
                </a:ext>
              </a:extLst>
            </p:cNvPr>
            <p:cNvSpPr/>
            <p:nvPr/>
          </p:nvSpPr>
          <p:spPr>
            <a:xfrm>
              <a:off x="2528874" y="6291673"/>
              <a:ext cx="7207551" cy="519991"/>
            </a:xfrm>
            <a:custGeom>
              <a:avLst/>
              <a:gdLst>
                <a:gd name="connsiteX0" fmla="*/ 0 w 5876930"/>
                <a:gd name="connsiteY0" fmla="*/ 0 h 415779"/>
                <a:gd name="connsiteX1" fmla="*/ 5876930 w 5876930"/>
                <a:gd name="connsiteY1" fmla="*/ 0 h 415779"/>
                <a:gd name="connsiteX2" fmla="*/ 5876930 w 5876930"/>
                <a:gd name="connsiteY2" fmla="*/ 415779 h 415779"/>
                <a:gd name="connsiteX3" fmla="*/ 0 w 5876930"/>
                <a:gd name="connsiteY3" fmla="*/ 415779 h 415779"/>
                <a:gd name="connsiteX4" fmla="*/ 0 w 5876930"/>
                <a:gd name="connsiteY4" fmla="*/ 0 h 415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6930" h="415779">
                  <a:moveTo>
                    <a:pt x="0" y="0"/>
                  </a:moveTo>
                  <a:lnTo>
                    <a:pt x="5876930" y="0"/>
                  </a:lnTo>
                  <a:lnTo>
                    <a:pt x="5876930" y="415779"/>
                  </a:lnTo>
                  <a:lnTo>
                    <a:pt x="0" y="415779"/>
                  </a:lnTo>
                  <a:lnTo>
                    <a:pt x="0" y="0"/>
                  </a:lnTo>
                  <a:close/>
                </a:path>
              </a:pathLst>
            </a:custGeom>
            <a:solidFill>
              <a:schemeClr val="accent5">
                <a:lumMod val="75000"/>
              </a:schemeClr>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fr-FR" sz="1400" b="0" i="0" kern="1200" dirty="0">
                  <a:latin typeface="Optima" panose="02000503060000020004" pitchFamily="2" charset="0"/>
                </a:rPr>
                <a:t>Utilisation croissante de l'IA pour améliorer les analyses et la prise de décision stratégique.</a:t>
              </a:r>
              <a:endParaRPr lang="fr-FR" sz="1400" kern="1200" dirty="0">
                <a:latin typeface="Optima" panose="02000503060000020004" pitchFamily="2" charset="0"/>
              </a:endParaRPr>
            </a:p>
          </p:txBody>
        </p:sp>
        <p:sp>
          <p:nvSpPr>
            <p:cNvPr id="32" name="Forme libre 31">
              <a:extLst>
                <a:ext uri="{FF2B5EF4-FFF2-40B4-BE49-F238E27FC236}">
                  <a16:creationId xmlns:a16="http://schemas.microsoft.com/office/drawing/2014/main" id="{D47E4B33-87D8-4A71-F897-BB03DC0B848D}"/>
                </a:ext>
              </a:extLst>
            </p:cNvPr>
            <p:cNvSpPr/>
            <p:nvPr/>
          </p:nvSpPr>
          <p:spPr>
            <a:xfrm>
              <a:off x="2517684" y="4747447"/>
              <a:ext cx="5013990" cy="379790"/>
            </a:xfrm>
            <a:custGeom>
              <a:avLst/>
              <a:gdLst>
                <a:gd name="connsiteX0" fmla="*/ 0 w 4840027"/>
                <a:gd name="connsiteY0" fmla="*/ 0 h 379790"/>
                <a:gd name="connsiteX1" fmla="*/ 4840027 w 4840027"/>
                <a:gd name="connsiteY1" fmla="*/ 0 h 379790"/>
                <a:gd name="connsiteX2" fmla="*/ 4840027 w 4840027"/>
                <a:gd name="connsiteY2" fmla="*/ 379790 h 379790"/>
                <a:gd name="connsiteX3" fmla="*/ 0 w 4840027"/>
                <a:gd name="connsiteY3" fmla="*/ 379790 h 379790"/>
                <a:gd name="connsiteX4" fmla="*/ 0 w 4840027"/>
                <a:gd name="connsiteY4" fmla="*/ 0 h 379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027" h="379790">
                  <a:moveTo>
                    <a:pt x="0" y="0"/>
                  </a:moveTo>
                  <a:lnTo>
                    <a:pt x="4840027" y="0"/>
                  </a:lnTo>
                  <a:lnTo>
                    <a:pt x="4840027" y="379790"/>
                  </a:lnTo>
                  <a:lnTo>
                    <a:pt x="0" y="3797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fr-FR" sz="2500" b="1" i="0" kern="1200" dirty="0">
                  <a:latin typeface="Arial Rounded MT Bold" panose="020F0704030504030204" pitchFamily="34" charset="77"/>
                </a:rPr>
                <a:t>Qualité et Gouvernance des Données </a:t>
              </a:r>
            </a:p>
          </p:txBody>
        </p:sp>
        <p:sp>
          <p:nvSpPr>
            <p:cNvPr id="41" name="Forme libre 40">
              <a:extLst>
                <a:ext uri="{FF2B5EF4-FFF2-40B4-BE49-F238E27FC236}">
                  <a16:creationId xmlns:a16="http://schemas.microsoft.com/office/drawing/2014/main" id="{A3CB497F-6E10-1A2C-E5BA-C340331A5E2B}"/>
                </a:ext>
              </a:extLst>
            </p:cNvPr>
            <p:cNvSpPr/>
            <p:nvPr/>
          </p:nvSpPr>
          <p:spPr>
            <a:xfrm>
              <a:off x="2517684" y="6043931"/>
              <a:ext cx="5343544" cy="333408"/>
            </a:xfrm>
            <a:custGeom>
              <a:avLst/>
              <a:gdLst>
                <a:gd name="connsiteX0" fmla="*/ 0 w 5343544"/>
                <a:gd name="connsiteY0" fmla="*/ 0 h 333408"/>
                <a:gd name="connsiteX1" fmla="*/ 5343544 w 5343544"/>
                <a:gd name="connsiteY1" fmla="*/ 0 h 333408"/>
                <a:gd name="connsiteX2" fmla="*/ 5343544 w 5343544"/>
                <a:gd name="connsiteY2" fmla="*/ 333408 h 333408"/>
                <a:gd name="connsiteX3" fmla="*/ 0 w 5343544"/>
                <a:gd name="connsiteY3" fmla="*/ 333408 h 333408"/>
                <a:gd name="connsiteX4" fmla="*/ 0 w 5343544"/>
                <a:gd name="connsiteY4" fmla="*/ 0 h 33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3544" h="333408">
                  <a:moveTo>
                    <a:pt x="0" y="0"/>
                  </a:moveTo>
                  <a:lnTo>
                    <a:pt x="5343544" y="0"/>
                  </a:lnTo>
                  <a:lnTo>
                    <a:pt x="5343544" y="333408"/>
                  </a:lnTo>
                  <a:lnTo>
                    <a:pt x="0" y="3334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fr-FR" sz="2500" b="1" i="0" kern="1200" dirty="0">
                  <a:latin typeface="Arial Rounded MT Bold" panose="020F0704030504030204" pitchFamily="34" charset="77"/>
                </a:rPr>
                <a:t>Adoption de l'Intelligence Artificielle </a:t>
              </a:r>
            </a:p>
          </p:txBody>
        </p:sp>
        <p:sp>
          <p:nvSpPr>
            <p:cNvPr id="5" name="Forme libre 4">
              <a:extLst>
                <a:ext uri="{FF2B5EF4-FFF2-40B4-BE49-F238E27FC236}">
                  <a16:creationId xmlns:a16="http://schemas.microsoft.com/office/drawing/2014/main" id="{C512BE9B-E65C-AD7D-57A6-44D44313C45D}"/>
                </a:ext>
              </a:extLst>
            </p:cNvPr>
            <p:cNvSpPr/>
            <p:nvPr/>
          </p:nvSpPr>
          <p:spPr>
            <a:xfrm>
              <a:off x="2516836" y="1267497"/>
              <a:ext cx="4221375" cy="445707"/>
            </a:xfrm>
            <a:custGeom>
              <a:avLst/>
              <a:gdLst>
                <a:gd name="connsiteX0" fmla="*/ 0 w 5195472"/>
                <a:gd name="connsiteY0" fmla="*/ 0 h 255137"/>
                <a:gd name="connsiteX1" fmla="*/ 5195472 w 5195472"/>
                <a:gd name="connsiteY1" fmla="*/ 0 h 255137"/>
                <a:gd name="connsiteX2" fmla="*/ 5195472 w 5195472"/>
                <a:gd name="connsiteY2" fmla="*/ 255137 h 255137"/>
                <a:gd name="connsiteX3" fmla="*/ 0 w 5195472"/>
                <a:gd name="connsiteY3" fmla="*/ 255137 h 255137"/>
                <a:gd name="connsiteX4" fmla="*/ 0 w 5195472"/>
                <a:gd name="connsiteY4" fmla="*/ 0 h 2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472" h="255137">
                  <a:moveTo>
                    <a:pt x="0" y="0"/>
                  </a:moveTo>
                  <a:lnTo>
                    <a:pt x="5195472" y="0"/>
                  </a:lnTo>
                  <a:lnTo>
                    <a:pt x="5195472" y="255137"/>
                  </a:lnTo>
                  <a:lnTo>
                    <a:pt x="0" y="255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fr-FR" sz="2500" b="1" i="0" kern="1200" dirty="0">
                  <a:solidFill>
                    <a:schemeClr val="tx1"/>
                  </a:solidFill>
                  <a:latin typeface="Arial Rounded MT Bold" panose="020F0704030504030204" pitchFamily="34" charset="77"/>
                </a:rPr>
                <a:t>Diversité des Bases de Données</a:t>
              </a:r>
            </a:p>
          </p:txBody>
        </p:sp>
        <p:sp>
          <p:nvSpPr>
            <p:cNvPr id="14" name="Forme libre 13">
              <a:extLst>
                <a:ext uri="{FF2B5EF4-FFF2-40B4-BE49-F238E27FC236}">
                  <a16:creationId xmlns:a16="http://schemas.microsoft.com/office/drawing/2014/main" id="{7A4AA498-932E-DF59-38B1-07EBEF1DDC66}"/>
                </a:ext>
              </a:extLst>
            </p:cNvPr>
            <p:cNvSpPr/>
            <p:nvPr/>
          </p:nvSpPr>
          <p:spPr>
            <a:xfrm>
              <a:off x="2516836" y="2580403"/>
              <a:ext cx="3949198" cy="298411"/>
            </a:xfrm>
            <a:custGeom>
              <a:avLst/>
              <a:gdLst>
                <a:gd name="connsiteX0" fmla="*/ 0 w 2806512"/>
                <a:gd name="connsiteY0" fmla="*/ 0 h 255137"/>
                <a:gd name="connsiteX1" fmla="*/ 2806512 w 2806512"/>
                <a:gd name="connsiteY1" fmla="*/ 0 h 255137"/>
                <a:gd name="connsiteX2" fmla="*/ 2806512 w 2806512"/>
                <a:gd name="connsiteY2" fmla="*/ 255137 h 255137"/>
                <a:gd name="connsiteX3" fmla="*/ 0 w 2806512"/>
                <a:gd name="connsiteY3" fmla="*/ 255137 h 255137"/>
                <a:gd name="connsiteX4" fmla="*/ 0 w 2806512"/>
                <a:gd name="connsiteY4" fmla="*/ 0 h 2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512" h="255137">
                  <a:moveTo>
                    <a:pt x="0" y="0"/>
                  </a:moveTo>
                  <a:lnTo>
                    <a:pt x="2806512" y="0"/>
                  </a:lnTo>
                  <a:lnTo>
                    <a:pt x="2806512" y="255137"/>
                  </a:lnTo>
                  <a:lnTo>
                    <a:pt x="0" y="255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fr-FR" sz="2500" b="1" i="0" kern="1200" dirty="0">
                  <a:solidFill>
                    <a:schemeClr val="tx1"/>
                  </a:solidFill>
                  <a:latin typeface="Arial Rounded MT Bold" panose="020F0704030504030204" pitchFamily="34" charset="77"/>
                </a:rPr>
                <a:t>Architecture de Données</a:t>
              </a:r>
            </a:p>
          </p:txBody>
        </p:sp>
        <p:sp>
          <p:nvSpPr>
            <p:cNvPr id="23" name="Forme libre 22">
              <a:extLst>
                <a:ext uri="{FF2B5EF4-FFF2-40B4-BE49-F238E27FC236}">
                  <a16:creationId xmlns:a16="http://schemas.microsoft.com/office/drawing/2014/main" id="{B9A07BEB-A93F-AC54-D915-57E2EAB3F444}"/>
                </a:ext>
              </a:extLst>
            </p:cNvPr>
            <p:cNvSpPr/>
            <p:nvPr/>
          </p:nvSpPr>
          <p:spPr>
            <a:xfrm>
              <a:off x="2516836" y="3566497"/>
              <a:ext cx="3323218" cy="419375"/>
            </a:xfrm>
            <a:custGeom>
              <a:avLst/>
              <a:gdLst>
                <a:gd name="connsiteX0" fmla="*/ 0 w 2806512"/>
                <a:gd name="connsiteY0" fmla="*/ 0 h 255137"/>
                <a:gd name="connsiteX1" fmla="*/ 2806512 w 2806512"/>
                <a:gd name="connsiteY1" fmla="*/ 0 h 255137"/>
                <a:gd name="connsiteX2" fmla="*/ 2806512 w 2806512"/>
                <a:gd name="connsiteY2" fmla="*/ 255137 h 255137"/>
                <a:gd name="connsiteX3" fmla="*/ 0 w 2806512"/>
                <a:gd name="connsiteY3" fmla="*/ 255137 h 255137"/>
                <a:gd name="connsiteX4" fmla="*/ 0 w 2806512"/>
                <a:gd name="connsiteY4" fmla="*/ 0 h 2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512" h="255137">
                  <a:moveTo>
                    <a:pt x="0" y="0"/>
                  </a:moveTo>
                  <a:lnTo>
                    <a:pt x="2806512" y="0"/>
                  </a:lnTo>
                  <a:lnTo>
                    <a:pt x="2806512" y="255137"/>
                  </a:lnTo>
                  <a:lnTo>
                    <a:pt x="0" y="255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fr-FR" sz="2500" b="1" i="0" kern="1200" dirty="0">
                  <a:latin typeface="Arial Rounded MT Bold" panose="020F0704030504030204" pitchFamily="34" charset="77"/>
                </a:rPr>
                <a:t>Stockage Adaptatif </a:t>
              </a:r>
            </a:p>
          </p:txBody>
        </p:sp>
      </p:grpSp>
    </p:spTree>
    <p:extLst>
      <p:ext uri="{BB962C8B-B14F-4D97-AF65-F5344CB8AC3E}">
        <p14:creationId xmlns:p14="http://schemas.microsoft.com/office/powerpoint/2010/main" val="258685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DF19EB9-75C0-3688-0CA5-97BE33C4AD58}"/>
              </a:ext>
            </a:extLst>
          </p:cNvPr>
          <p:cNvSpPr txBox="1"/>
          <p:nvPr/>
        </p:nvSpPr>
        <p:spPr>
          <a:xfrm>
            <a:off x="466859" y="88724"/>
            <a:ext cx="11258282" cy="630942"/>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SOURCES ET RESSOURCES SUPPLÉMENTAIRES</a:t>
            </a:r>
          </a:p>
        </p:txBody>
      </p:sp>
      <p:sp>
        <p:nvSpPr>
          <p:cNvPr id="5" name="ZoneTexte 4">
            <a:extLst>
              <a:ext uri="{FF2B5EF4-FFF2-40B4-BE49-F238E27FC236}">
                <a16:creationId xmlns:a16="http://schemas.microsoft.com/office/drawing/2014/main" id="{0FAB1819-235E-58FA-5602-55E55A08F621}"/>
              </a:ext>
            </a:extLst>
          </p:cNvPr>
          <p:cNvSpPr txBox="1"/>
          <p:nvPr/>
        </p:nvSpPr>
        <p:spPr>
          <a:xfrm>
            <a:off x="466859" y="867246"/>
            <a:ext cx="11258282" cy="5909310"/>
          </a:xfrm>
          <a:prstGeom prst="rect">
            <a:avLst/>
          </a:prstGeom>
          <a:noFill/>
        </p:spPr>
        <p:txBody>
          <a:bodyPr wrap="square" rtlCol="0">
            <a:spAutoFit/>
          </a:bodyPr>
          <a:lstStyle/>
          <a:p>
            <a:r>
              <a:rPr lang="fr-FR" dirty="0">
                <a:effectLst/>
                <a:latin typeface="Helvetica" pitchFamily="2" charset="0"/>
              </a:rPr>
              <a:t>https://</a:t>
            </a:r>
            <a:r>
              <a:rPr lang="fr-FR" dirty="0" err="1">
                <a:effectLst/>
                <a:latin typeface="Helvetica" pitchFamily="2" charset="0"/>
              </a:rPr>
              <a:t>www.weodeo.com</a:t>
            </a:r>
            <a:r>
              <a:rPr lang="fr-FR" dirty="0">
                <a:effectLst/>
                <a:latin typeface="Helvetica" pitchFamily="2" charset="0"/>
              </a:rPr>
              <a:t>/digitalisation/</a:t>
            </a:r>
            <a:r>
              <a:rPr lang="fr-FR" dirty="0" err="1">
                <a:effectLst/>
                <a:latin typeface="Helvetica" pitchFamily="2" charset="0"/>
              </a:rPr>
              <a:t>quest</a:t>
            </a:r>
            <a:r>
              <a:rPr lang="fr-FR" dirty="0">
                <a:effectLst/>
                <a:latin typeface="Helvetica" pitchFamily="2" charset="0"/>
              </a:rPr>
              <a:t>-ce-</a:t>
            </a:r>
            <a:r>
              <a:rPr lang="fr-FR" dirty="0" err="1">
                <a:effectLst/>
                <a:latin typeface="Helvetica" pitchFamily="2" charset="0"/>
              </a:rPr>
              <a:t>quune</a:t>
            </a:r>
            <a:r>
              <a:rPr lang="fr-FR" dirty="0">
                <a:effectLst/>
                <a:latin typeface="Helvetica" pitchFamily="2" charset="0"/>
              </a:rPr>
              <a:t>-base-de-</a:t>
            </a:r>
            <a:r>
              <a:rPr lang="fr-FR" dirty="0" err="1">
                <a:effectLst/>
                <a:latin typeface="Helvetica" pitchFamily="2" charset="0"/>
              </a:rPr>
              <a:t>donnees</a:t>
            </a:r>
            <a:r>
              <a:rPr lang="fr-FR" dirty="0">
                <a:effectLst/>
                <a:latin typeface="Helvetica" pitchFamily="2" charset="0"/>
              </a:rPr>
              <a:t>-relationnelle</a:t>
            </a:r>
          </a:p>
          <a:p>
            <a:r>
              <a:rPr lang="fr-FR" dirty="0">
                <a:effectLst/>
                <a:latin typeface="Helvetica" pitchFamily="2" charset="0"/>
              </a:rPr>
              <a:t>https://</a:t>
            </a:r>
            <a:r>
              <a:rPr lang="fr-FR" dirty="0" err="1">
                <a:effectLst/>
                <a:latin typeface="Helvetica" pitchFamily="2" charset="0"/>
              </a:rPr>
              <a:t>www.ovhcloud.com</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a:t>
            </a:r>
            <a:r>
              <a:rPr lang="fr-FR" dirty="0" err="1">
                <a:effectLst/>
                <a:latin typeface="Helvetica" pitchFamily="2" charset="0"/>
              </a:rPr>
              <a:t>learn</a:t>
            </a:r>
            <a:r>
              <a:rPr lang="fr-FR" dirty="0">
                <a:effectLst/>
                <a:latin typeface="Helvetica" pitchFamily="2" charset="0"/>
              </a:rPr>
              <a:t>/</a:t>
            </a:r>
            <a:r>
              <a:rPr lang="fr-FR" dirty="0" err="1">
                <a:effectLst/>
                <a:latin typeface="Helvetica" pitchFamily="2" charset="0"/>
              </a:rPr>
              <a:t>what-is-relational-database</a:t>
            </a:r>
            <a:r>
              <a:rPr lang="fr-FR" dirty="0">
                <a:effectLst/>
                <a:latin typeface="Helvetica" pitchFamily="2" charset="0"/>
              </a:rPr>
              <a:t>/</a:t>
            </a:r>
          </a:p>
          <a:p>
            <a:r>
              <a:rPr lang="fr-FR" dirty="0">
                <a:effectLst/>
                <a:latin typeface="Helvetica" pitchFamily="2" charset="0"/>
              </a:rPr>
              <a:t>https://</a:t>
            </a:r>
            <a:r>
              <a:rPr lang="fr-FR" dirty="0" err="1">
                <a:effectLst/>
                <a:latin typeface="Helvetica" pitchFamily="2" charset="0"/>
              </a:rPr>
              <a:t>www.oracle.com</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a:t>
            </a:r>
            <a:r>
              <a:rPr lang="fr-FR" dirty="0" err="1">
                <a:effectLst/>
                <a:latin typeface="Helvetica" pitchFamily="2" charset="0"/>
              </a:rPr>
              <a:t>database</a:t>
            </a:r>
            <a:r>
              <a:rPr lang="fr-FR" dirty="0">
                <a:effectLst/>
                <a:latin typeface="Helvetica" pitchFamily="2" charset="0"/>
              </a:rPr>
              <a:t>/base-de-</a:t>
            </a:r>
            <a:r>
              <a:rPr lang="fr-FR" dirty="0" err="1">
                <a:effectLst/>
                <a:latin typeface="Helvetica" pitchFamily="2" charset="0"/>
              </a:rPr>
              <a:t>donnees</a:t>
            </a:r>
            <a:r>
              <a:rPr lang="fr-FR" dirty="0">
                <a:effectLst/>
                <a:latin typeface="Helvetica" pitchFamily="2" charset="0"/>
              </a:rPr>
              <a:t>-relationnelle-</a:t>
            </a:r>
            <a:r>
              <a:rPr lang="fr-FR" dirty="0" err="1">
                <a:effectLst/>
                <a:latin typeface="Helvetica" pitchFamily="2" charset="0"/>
              </a:rPr>
              <a:t>definition</a:t>
            </a:r>
            <a:r>
              <a:rPr lang="fr-FR" dirty="0">
                <a:effectLst/>
                <a:latin typeface="Helvetica" pitchFamily="2" charset="0"/>
              </a:rPr>
              <a:t>/</a:t>
            </a:r>
          </a:p>
          <a:p>
            <a:r>
              <a:rPr lang="fr-FR" dirty="0">
                <a:effectLst/>
                <a:latin typeface="Helvetica" pitchFamily="2" charset="0"/>
              </a:rPr>
              <a:t>https://</a:t>
            </a:r>
            <a:r>
              <a:rPr lang="fr-FR" dirty="0" err="1">
                <a:effectLst/>
                <a:latin typeface="Helvetica" pitchFamily="2" charset="0"/>
              </a:rPr>
              <a:t>fr.wikipedia.org</a:t>
            </a:r>
            <a:r>
              <a:rPr lang="fr-FR" dirty="0">
                <a:effectLst/>
                <a:latin typeface="Helvetica" pitchFamily="2" charset="0"/>
              </a:rPr>
              <a:t>/wiki/Base_de_donn%C3%A9es_relationnelle</a:t>
            </a:r>
          </a:p>
          <a:p>
            <a:r>
              <a:rPr lang="fr-FR" dirty="0">
                <a:effectLst/>
                <a:latin typeface="Helvetica" pitchFamily="2" charset="0"/>
              </a:rPr>
              <a:t>https://</a:t>
            </a:r>
            <a:r>
              <a:rPr lang="fr-FR" dirty="0" err="1">
                <a:effectLst/>
                <a:latin typeface="Helvetica" pitchFamily="2" charset="0"/>
              </a:rPr>
              <a:t>www.intelligence</a:t>
            </a:r>
            <a:r>
              <a:rPr lang="fr-FR" dirty="0">
                <a:effectLst/>
                <a:latin typeface="Helvetica" pitchFamily="2" charset="0"/>
              </a:rPr>
              <a:t>-artificielle-</a:t>
            </a:r>
            <a:r>
              <a:rPr lang="fr-FR" dirty="0" err="1">
                <a:effectLst/>
                <a:latin typeface="Helvetica" pitchFamily="2" charset="0"/>
              </a:rPr>
              <a:t>school.com</a:t>
            </a:r>
            <a:r>
              <a:rPr lang="fr-FR" dirty="0">
                <a:effectLst/>
                <a:latin typeface="Helvetica" pitchFamily="2" charset="0"/>
              </a:rPr>
              <a:t>/</a:t>
            </a:r>
            <a:r>
              <a:rPr lang="fr-FR" dirty="0" err="1">
                <a:effectLst/>
                <a:latin typeface="Helvetica" pitchFamily="2" charset="0"/>
              </a:rPr>
              <a:t>ecole</a:t>
            </a:r>
            <a:r>
              <a:rPr lang="fr-FR" dirty="0">
                <a:effectLst/>
                <a:latin typeface="Helvetica" pitchFamily="2" charset="0"/>
              </a:rPr>
              <a:t>/technologies/tout-comprendre-sur-les-bases-de-</a:t>
            </a:r>
            <a:r>
              <a:rPr lang="fr-FR" dirty="0" err="1">
                <a:effectLst/>
                <a:latin typeface="Helvetica" pitchFamily="2" charset="0"/>
              </a:rPr>
              <a:t>donnees</a:t>
            </a:r>
            <a:r>
              <a:rPr lang="fr-FR" dirty="0">
                <a:effectLst/>
                <a:latin typeface="Helvetica" pitchFamily="2" charset="0"/>
              </a:rPr>
              <a:t>-non-relationnelle/</a:t>
            </a:r>
          </a:p>
          <a:p>
            <a:r>
              <a:rPr lang="fr-FR" dirty="0">
                <a:effectLst/>
                <a:latin typeface="Helvetica" pitchFamily="2" charset="0"/>
              </a:rPr>
              <a:t>https://</a:t>
            </a:r>
            <a:r>
              <a:rPr lang="fr-FR" dirty="0" err="1">
                <a:effectLst/>
                <a:latin typeface="Helvetica" pitchFamily="2" charset="0"/>
              </a:rPr>
              <a:t>learn.microsoft.com</a:t>
            </a:r>
            <a:r>
              <a:rPr lang="fr-FR" dirty="0">
                <a:effectLst/>
                <a:latin typeface="Helvetica" pitchFamily="2" charset="0"/>
              </a:rPr>
              <a:t>/fr-fr/azure/architecture/data-guide/big-data/non-</a:t>
            </a:r>
            <a:r>
              <a:rPr lang="fr-FR" dirty="0" err="1">
                <a:effectLst/>
                <a:latin typeface="Helvetica" pitchFamily="2" charset="0"/>
              </a:rPr>
              <a:t>relational</a:t>
            </a:r>
            <a:r>
              <a:rPr lang="fr-FR" dirty="0">
                <a:effectLst/>
                <a:latin typeface="Helvetica" pitchFamily="2" charset="0"/>
              </a:rPr>
              <a:t>-data</a:t>
            </a:r>
          </a:p>
          <a:p>
            <a:r>
              <a:rPr lang="fr-FR" dirty="0">
                <a:effectLst/>
                <a:latin typeface="Helvetica" pitchFamily="2" charset="0"/>
              </a:rPr>
              <a:t>https://</a:t>
            </a:r>
            <a:r>
              <a:rPr lang="fr-FR" dirty="0" err="1">
                <a:effectLst/>
                <a:latin typeface="Helvetica" pitchFamily="2" charset="0"/>
              </a:rPr>
              <a:t>azure.microsoft.com</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-ca/</a:t>
            </a:r>
            <a:r>
              <a:rPr lang="fr-FR" dirty="0" err="1">
                <a:effectLst/>
                <a:latin typeface="Helvetica" pitchFamily="2" charset="0"/>
              </a:rPr>
              <a:t>resources</a:t>
            </a:r>
            <a:r>
              <a:rPr lang="fr-FR" dirty="0">
                <a:effectLst/>
                <a:latin typeface="Helvetica" pitchFamily="2" charset="0"/>
              </a:rPr>
              <a:t>/cloud-</a:t>
            </a:r>
            <a:r>
              <a:rPr lang="fr-FR" dirty="0" err="1">
                <a:effectLst/>
                <a:latin typeface="Helvetica" pitchFamily="2" charset="0"/>
              </a:rPr>
              <a:t>computing</a:t>
            </a:r>
            <a:r>
              <a:rPr lang="fr-FR" dirty="0">
                <a:effectLst/>
                <a:latin typeface="Helvetica" pitchFamily="2" charset="0"/>
              </a:rPr>
              <a:t>-</a:t>
            </a:r>
            <a:r>
              <a:rPr lang="fr-FR" dirty="0" err="1">
                <a:effectLst/>
                <a:latin typeface="Helvetica" pitchFamily="2" charset="0"/>
              </a:rPr>
              <a:t>dictionary</a:t>
            </a:r>
            <a:r>
              <a:rPr lang="fr-FR" dirty="0">
                <a:effectLst/>
                <a:latin typeface="Helvetica" pitchFamily="2" charset="0"/>
              </a:rPr>
              <a:t>/</a:t>
            </a:r>
            <a:r>
              <a:rPr lang="fr-FR" dirty="0" err="1">
                <a:effectLst/>
                <a:latin typeface="Helvetica" pitchFamily="2" charset="0"/>
              </a:rPr>
              <a:t>what</a:t>
            </a:r>
            <a:r>
              <a:rPr lang="fr-FR" dirty="0">
                <a:effectLst/>
                <a:latin typeface="Helvetica" pitchFamily="2" charset="0"/>
              </a:rPr>
              <a:t>-</a:t>
            </a:r>
            <a:r>
              <a:rPr lang="fr-FR" dirty="0" err="1">
                <a:effectLst/>
                <a:latin typeface="Helvetica" pitchFamily="2" charset="0"/>
              </a:rPr>
              <a:t>is</a:t>
            </a:r>
            <a:r>
              <a:rPr lang="fr-FR" dirty="0">
                <a:effectLst/>
                <a:latin typeface="Helvetica" pitchFamily="2" charset="0"/>
              </a:rPr>
              <a:t>-a-</a:t>
            </a:r>
            <a:r>
              <a:rPr lang="fr-FR" dirty="0" err="1">
                <a:effectLst/>
                <a:latin typeface="Helvetica" pitchFamily="2" charset="0"/>
              </a:rPr>
              <a:t>relational</a:t>
            </a:r>
            <a:r>
              <a:rPr lang="fr-FR" dirty="0">
                <a:effectLst/>
                <a:latin typeface="Helvetica" pitchFamily="2" charset="0"/>
              </a:rPr>
              <a:t>-</a:t>
            </a:r>
            <a:r>
              <a:rPr lang="fr-FR" dirty="0" err="1">
                <a:effectLst/>
                <a:latin typeface="Helvetica" pitchFamily="2" charset="0"/>
              </a:rPr>
              <a:t>database</a:t>
            </a:r>
            <a:endParaRPr lang="fr-FR" dirty="0">
              <a:effectLst/>
              <a:latin typeface="Helvetica" pitchFamily="2" charset="0"/>
            </a:endParaRPr>
          </a:p>
          <a:p>
            <a:r>
              <a:rPr lang="fr-FR" dirty="0">
                <a:effectLst/>
                <a:latin typeface="Helvetica" pitchFamily="2" charset="0"/>
              </a:rPr>
              <a:t>https://</a:t>
            </a:r>
            <a:r>
              <a:rPr lang="fr-FR" dirty="0" err="1">
                <a:effectLst/>
                <a:latin typeface="Helvetica" pitchFamily="2" charset="0"/>
              </a:rPr>
              <a:t>formations.imt-atlantique.fr</a:t>
            </a:r>
            <a:r>
              <a:rPr lang="fr-FR" dirty="0">
                <a:effectLst/>
                <a:latin typeface="Helvetica" pitchFamily="2" charset="0"/>
              </a:rPr>
              <a:t>/</a:t>
            </a:r>
            <a:r>
              <a:rPr lang="fr-FR" dirty="0" err="1">
                <a:effectLst/>
                <a:latin typeface="Helvetica" pitchFamily="2" charset="0"/>
              </a:rPr>
              <a:t>bd_ihm</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a:t>
            </a:r>
            <a:r>
              <a:rPr lang="fr-FR" dirty="0" err="1">
                <a:effectLst/>
                <a:latin typeface="Helvetica" pitchFamily="2" charset="0"/>
              </a:rPr>
              <a:t>intro_db</a:t>
            </a:r>
            <a:r>
              <a:rPr lang="fr-FR" dirty="0">
                <a:effectLst/>
                <a:latin typeface="Helvetica" pitchFamily="2" charset="0"/>
              </a:rPr>
              <a:t>/</a:t>
            </a:r>
            <a:r>
              <a:rPr lang="fr-FR" dirty="0" err="1">
                <a:effectLst/>
                <a:latin typeface="Helvetica" pitchFamily="2" charset="0"/>
              </a:rPr>
              <a:t>relational_model</a:t>
            </a:r>
            <a:r>
              <a:rPr lang="fr-FR" dirty="0">
                <a:effectLst/>
                <a:latin typeface="Helvetica" pitchFamily="2" charset="0"/>
              </a:rPr>
              <a:t>/</a:t>
            </a:r>
          </a:p>
          <a:p>
            <a:r>
              <a:rPr lang="fr-FR" dirty="0">
                <a:effectLst/>
                <a:latin typeface="Helvetica" pitchFamily="2" charset="0"/>
              </a:rPr>
              <a:t>https://</a:t>
            </a:r>
            <a:r>
              <a:rPr lang="fr-FR" dirty="0" err="1">
                <a:effectLst/>
                <a:latin typeface="Helvetica" pitchFamily="2" charset="0"/>
              </a:rPr>
              <a:t>cloud.google.com</a:t>
            </a:r>
            <a:r>
              <a:rPr lang="fr-FR" dirty="0">
                <a:effectLst/>
                <a:latin typeface="Helvetica" pitchFamily="2" charset="0"/>
              </a:rPr>
              <a:t>/</a:t>
            </a:r>
            <a:r>
              <a:rPr lang="fr-FR" dirty="0" err="1">
                <a:effectLst/>
                <a:latin typeface="Helvetica" pitchFamily="2" charset="0"/>
              </a:rPr>
              <a:t>learn</a:t>
            </a:r>
            <a:r>
              <a:rPr lang="fr-FR" dirty="0">
                <a:effectLst/>
                <a:latin typeface="Helvetica" pitchFamily="2" charset="0"/>
              </a:rPr>
              <a:t>/</a:t>
            </a:r>
            <a:r>
              <a:rPr lang="fr-FR" dirty="0" err="1">
                <a:effectLst/>
                <a:latin typeface="Helvetica" pitchFamily="2" charset="0"/>
              </a:rPr>
              <a:t>what-is-a-relational-database?hl</a:t>
            </a:r>
            <a:r>
              <a:rPr lang="fr-FR" dirty="0">
                <a:effectLst/>
                <a:latin typeface="Helvetica" pitchFamily="2" charset="0"/>
              </a:rPr>
              <a:t>=</a:t>
            </a:r>
            <a:r>
              <a:rPr lang="fr-FR" dirty="0" err="1">
                <a:effectLst/>
                <a:latin typeface="Helvetica" pitchFamily="2" charset="0"/>
              </a:rPr>
              <a:t>fr</a:t>
            </a:r>
            <a:endParaRPr lang="fr-FR" dirty="0">
              <a:effectLst/>
              <a:latin typeface="Helvetica" pitchFamily="2" charset="0"/>
            </a:endParaRPr>
          </a:p>
          <a:p>
            <a:r>
              <a:rPr lang="fr-FR" dirty="0">
                <a:effectLst/>
                <a:latin typeface="Helvetica" pitchFamily="2" charset="0"/>
              </a:rPr>
              <a:t>https://</a:t>
            </a:r>
            <a:r>
              <a:rPr lang="fr-FR" dirty="0" err="1">
                <a:effectLst/>
                <a:latin typeface="Helvetica" pitchFamily="2" charset="0"/>
              </a:rPr>
              <a:t>datascientest.com</a:t>
            </a:r>
            <a:r>
              <a:rPr lang="fr-FR" dirty="0">
                <a:effectLst/>
                <a:latin typeface="Helvetica" pitchFamily="2" charset="0"/>
              </a:rPr>
              <a:t>/bases-de-</a:t>
            </a:r>
            <a:r>
              <a:rPr lang="fr-FR" dirty="0" err="1">
                <a:effectLst/>
                <a:latin typeface="Helvetica" pitchFamily="2" charset="0"/>
              </a:rPr>
              <a:t>donnees</a:t>
            </a:r>
            <a:r>
              <a:rPr lang="fr-FR" dirty="0">
                <a:effectLst/>
                <a:latin typeface="Helvetica" pitchFamily="2" charset="0"/>
              </a:rPr>
              <a:t>-relationnelles</a:t>
            </a:r>
          </a:p>
          <a:p>
            <a:r>
              <a:rPr lang="fr-FR" dirty="0">
                <a:effectLst/>
                <a:latin typeface="Helvetica" pitchFamily="2" charset="0"/>
              </a:rPr>
              <a:t>https://</a:t>
            </a:r>
            <a:r>
              <a:rPr lang="fr-FR" dirty="0" err="1">
                <a:effectLst/>
                <a:latin typeface="Helvetica" pitchFamily="2" charset="0"/>
              </a:rPr>
              <a:t>blog.stephane-robert.info</a:t>
            </a:r>
            <a:r>
              <a:rPr lang="fr-FR" dirty="0">
                <a:effectLst/>
                <a:latin typeface="Helvetica" pitchFamily="2" charset="0"/>
              </a:rPr>
              <a:t>/docs/services/</a:t>
            </a:r>
            <a:r>
              <a:rPr lang="fr-FR" dirty="0" err="1">
                <a:effectLst/>
                <a:latin typeface="Helvetica" pitchFamily="2" charset="0"/>
              </a:rPr>
              <a:t>bdd</a:t>
            </a:r>
            <a:r>
              <a:rPr lang="fr-FR" dirty="0">
                <a:effectLst/>
                <a:latin typeface="Helvetica" pitchFamily="2" charset="0"/>
              </a:rPr>
              <a:t>/relationnelles/introduction/</a:t>
            </a:r>
          </a:p>
          <a:p>
            <a:r>
              <a:rPr lang="fr-FR" dirty="0">
                <a:effectLst/>
                <a:latin typeface="Helvetica" pitchFamily="2" charset="0"/>
              </a:rPr>
              <a:t>https://</a:t>
            </a:r>
            <a:r>
              <a:rPr lang="fr-FR" dirty="0" err="1">
                <a:effectLst/>
                <a:latin typeface="Helvetica" pitchFamily="2" charset="0"/>
              </a:rPr>
              <a:t>appmaster.io</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/blog/exemples-concrets-de-bases-de-</a:t>
            </a:r>
            <a:r>
              <a:rPr lang="fr-FR" dirty="0" err="1">
                <a:effectLst/>
                <a:latin typeface="Helvetica" pitchFamily="2" charset="0"/>
              </a:rPr>
              <a:t>donnees</a:t>
            </a:r>
            <a:r>
              <a:rPr lang="fr-FR" dirty="0">
                <a:effectLst/>
                <a:latin typeface="Helvetica" pitchFamily="2" charset="0"/>
              </a:rPr>
              <a:t>-relationnelles</a:t>
            </a:r>
          </a:p>
          <a:p>
            <a:r>
              <a:rPr lang="fr-FR" dirty="0">
                <a:effectLst/>
                <a:latin typeface="Helvetica" pitchFamily="2" charset="0"/>
              </a:rPr>
              <a:t>https://</a:t>
            </a:r>
            <a:r>
              <a:rPr lang="fr-FR" dirty="0" err="1">
                <a:effectLst/>
                <a:latin typeface="Helvetica" pitchFamily="2" charset="0"/>
              </a:rPr>
              <a:t>aws.amazon.com</a:t>
            </a:r>
            <a:r>
              <a:rPr lang="fr-FR" dirty="0">
                <a:effectLst/>
                <a:latin typeface="Helvetica" pitchFamily="2" charset="0"/>
              </a:rPr>
              <a:t>/</a:t>
            </a:r>
            <a:r>
              <a:rPr lang="fr-FR" dirty="0" err="1">
                <a:effectLst/>
                <a:latin typeface="Helvetica" pitchFamily="2" charset="0"/>
              </a:rPr>
              <a:t>fr</a:t>
            </a:r>
            <a:r>
              <a:rPr lang="fr-FR" dirty="0">
                <a:effectLst/>
                <a:latin typeface="Helvetica" pitchFamily="2" charset="0"/>
              </a:rPr>
              <a:t>/compare/the-</a:t>
            </a:r>
            <a:r>
              <a:rPr lang="fr-FR" dirty="0" err="1">
                <a:effectLst/>
                <a:latin typeface="Helvetica" pitchFamily="2" charset="0"/>
              </a:rPr>
              <a:t>difference</a:t>
            </a:r>
            <a:r>
              <a:rPr lang="fr-FR" dirty="0">
                <a:effectLst/>
                <a:latin typeface="Helvetica" pitchFamily="2" charset="0"/>
              </a:rPr>
              <a:t>-</a:t>
            </a:r>
            <a:r>
              <a:rPr lang="fr-FR" dirty="0" err="1">
                <a:effectLst/>
                <a:latin typeface="Helvetica" pitchFamily="2" charset="0"/>
              </a:rPr>
              <a:t>between</a:t>
            </a:r>
            <a:r>
              <a:rPr lang="fr-FR" dirty="0">
                <a:effectLst/>
                <a:latin typeface="Helvetica" pitchFamily="2" charset="0"/>
              </a:rPr>
              <a:t>-</a:t>
            </a:r>
            <a:r>
              <a:rPr lang="fr-FR" dirty="0" err="1">
                <a:effectLst/>
                <a:latin typeface="Helvetica" pitchFamily="2" charset="0"/>
              </a:rPr>
              <a:t>relational</a:t>
            </a:r>
            <a:r>
              <a:rPr lang="fr-FR" dirty="0">
                <a:effectLst/>
                <a:latin typeface="Helvetica" pitchFamily="2" charset="0"/>
              </a:rPr>
              <a:t>-and-non-</a:t>
            </a:r>
            <a:r>
              <a:rPr lang="fr-FR" dirty="0" err="1">
                <a:effectLst/>
                <a:latin typeface="Helvetica" pitchFamily="2" charset="0"/>
              </a:rPr>
              <a:t>relational</a:t>
            </a:r>
            <a:r>
              <a:rPr lang="fr-FR" dirty="0">
                <a:effectLst/>
                <a:latin typeface="Helvetica" pitchFamily="2" charset="0"/>
              </a:rPr>
              <a:t>-</a:t>
            </a:r>
            <a:r>
              <a:rPr lang="fr-FR" dirty="0" err="1">
                <a:effectLst/>
                <a:latin typeface="Helvetica" pitchFamily="2" charset="0"/>
              </a:rPr>
              <a:t>databases</a:t>
            </a:r>
            <a:r>
              <a:rPr lang="fr-FR" dirty="0">
                <a:effectLst/>
                <a:latin typeface="Helvetica" pitchFamily="2" charset="0"/>
              </a:rPr>
              <a:t>/</a:t>
            </a:r>
          </a:p>
          <a:p>
            <a:r>
              <a:rPr lang="fr-FR" dirty="0">
                <a:effectLst/>
                <a:latin typeface="Helvetica" pitchFamily="2" charset="0"/>
              </a:rPr>
              <a:t>https://</a:t>
            </a:r>
            <a:r>
              <a:rPr lang="fr-FR" dirty="0" err="1">
                <a:effectLst/>
                <a:latin typeface="Helvetica" pitchFamily="2" charset="0"/>
              </a:rPr>
              <a:t>datascientest.com</a:t>
            </a:r>
            <a:r>
              <a:rPr lang="fr-FR" dirty="0">
                <a:effectLst/>
                <a:latin typeface="Helvetica" pitchFamily="2" charset="0"/>
              </a:rPr>
              <a:t>/</a:t>
            </a:r>
            <a:r>
              <a:rPr lang="fr-FR" dirty="0" err="1">
                <a:effectLst/>
                <a:latin typeface="Helvetica" pitchFamily="2" charset="0"/>
              </a:rPr>
              <a:t>nosql</a:t>
            </a:r>
            <a:r>
              <a:rPr lang="fr-FR" dirty="0">
                <a:effectLst/>
                <a:latin typeface="Helvetica" pitchFamily="2" charset="0"/>
              </a:rPr>
              <a:t>-tout-savoir</a:t>
            </a:r>
          </a:p>
          <a:p>
            <a:r>
              <a:rPr lang="fr-FR" dirty="0">
                <a:effectLst/>
                <a:latin typeface="Helvetica" pitchFamily="2" charset="0"/>
              </a:rPr>
              <a:t>https://</a:t>
            </a:r>
            <a:r>
              <a:rPr lang="fr-FR" dirty="0" err="1">
                <a:effectLst/>
                <a:latin typeface="Helvetica" pitchFamily="2" charset="0"/>
              </a:rPr>
              <a:t>www.irif.fr</a:t>
            </a:r>
            <a:r>
              <a:rPr lang="fr-FR" dirty="0">
                <a:effectLst/>
                <a:latin typeface="Helvetica" pitchFamily="2" charset="0"/>
              </a:rPr>
              <a:t>/~</a:t>
            </a:r>
            <a:r>
              <a:rPr lang="fr-FR" dirty="0" err="1">
                <a:effectLst/>
                <a:latin typeface="Helvetica" pitchFamily="2" charset="0"/>
              </a:rPr>
              <a:t>amelie</a:t>
            </a:r>
            <a:r>
              <a:rPr lang="fr-FR" dirty="0">
                <a:effectLst/>
                <a:latin typeface="Helvetica" pitchFamily="2" charset="0"/>
              </a:rPr>
              <a:t>/</a:t>
            </a:r>
            <a:r>
              <a:rPr lang="fr-FR" dirty="0" err="1">
                <a:effectLst/>
                <a:latin typeface="Helvetica" pitchFamily="2" charset="0"/>
              </a:rPr>
              <a:t>basesdedonneesetmodelesdecalcul-libre.pdf</a:t>
            </a:r>
            <a:endParaRPr lang="fr-FR" dirty="0">
              <a:effectLst/>
              <a:latin typeface="Helvetica" pitchFamily="2" charset="0"/>
            </a:endParaRPr>
          </a:p>
          <a:p>
            <a:r>
              <a:rPr lang="fr-FR" dirty="0">
                <a:effectLst/>
                <a:latin typeface="Helvetica" pitchFamily="2" charset="0"/>
              </a:rPr>
              <a:t>https://</a:t>
            </a:r>
            <a:r>
              <a:rPr lang="fr-FR" dirty="0" err="1">
                <a:effectLst/>
                <a:latin typeface="Helvetica" pitchFamily="2" charset="0"/>
              </a:rPr>
              <a:t>help.tableau.com</a:t>
            </a:r>
            <a:r>
              <a:rPr lang="fr-FR" dirty="0">
                <a:effectLst/>
                <a:latin typeface="Helvetica" pitchFamily="2" charset="0"/>
              </a:rPr>
              <a:t>/</a:t>
            </a:r>
            <a:r>
              <a:rPr lang="fr-FR" dirty="0" err="1">
                <a:effectLst/>
                <a:latin typeface="Helvetica" pitchFamily="2" charset="0"/>
              </a:rPr>
              <a:t>current</a:t>
            </a:r>
            <a:r>
              <a:rPr lang="fr-FR" dirty="0">
                <a:effectLst/>
                <a:latin typeface="Helvetica" pitchFamily="2" charset="0"/>
              </a:rPr>
              <a:t>/pro/desktop/fr-fr/</a:t>
            </a:r>
            <a:r>
              <a:rPr lang="fr-FR" dirty="0" err="1">
                <a:effectLst/>
                <a:latin typeface="Helvetica" pitchFamily="2" charset="0"/>
              </a:rPr>
              <a:t>datafields_typesandroles_datatypes.htm</a:t>
            </a:r>
            <a:endParaRPr lang="fr-FR" dirty="0">
              <a:effectLst/>
              <a:latin typeface="Helvetica" pitchFamily="2" charset="0"/>
            </a:endParaRPr>
          </a:p>
          <a:p>
            <a:r>
              <a:rPr lang="fr-FR" dirty="0">
                <a:effectLst/>
                <a:latin typeface="Helvetica" pitchFamily="2" charset="0"/>
              </a:rPr>
              <a:t>https://</a:t>
            </a:r>
            <a:r>
              <a:rPr lang="fr-FR" dirty="0" err="1">
                <a:effectLst/>
                <a:latin typeface="Helvetica" pitchFamily="2" charset="0"/>
              </a:rPr>
              <a:t>solutionsconnectit.com</a:t>
            </a:r>
            <a:r>
              <a:rPr lang="fr-FR" dirty="0">
                <a:effectLst/>
                <a:latin typeface="Helvetica" pitchFamily="2" charset="0"/>
              </a:rPr>
              <a:t>/bases-de-</a:t>
            </a:r>
            <a:r>
              <a:rPr lang="fr-FR" dirty="0" err="1">
                <a:effectLst/>
                <a:latin typeface="Helvetica" pitchFamily="2" charset="0"/>
              </a:rPr>
              <a:t>donnees</a:t>
            </a:r>
            <a:r>
              <a:rPr lang="fr-FR" dirty="0">
                <a:effectLst/>
                <a:latin typeface="Helvetica" pitchFamily="2" charset="0"/>
              </a:rPr>
              <a:t>-tout-savoir-a-leurs-sujet/</a:t>
            </a:r>
          </a:p>
          <a:p>
            <a:r>
              <a:rPr lang="fr-FR" dirty="0">
                <a:effectLst/>
                <a:latin typeface="Helvetica" pitchFamily="2" charset="0"/>
              </a:rPr>
              <a:t>https://</a:t>
            </a:r>
            <a:r>
              <a:rPr lang="fr-FR" dirty="0" err="1">
                <a:effectLst/>
                <a:latin typeface="Helvetica" pitchFamily="2" charset="0"/>
              </a:rPr>
              <a:t>www.itforbusiness.fr</a:t>
            </a:r>
            <a:r>
              <a:rPr lang="fr-FR" dirty="0">
                <a:effectLst/>
                <a:latin typeface="Helvetica" pitchFamily="2" charset="0"/>
              </a:rPr>
              <a:t>/les-sgbd-se-multiplient-en-entreprise-mais-sql-server-resiste-73189</a:t>
            </a:r>
          </a:p>
          <a:p>
            <a:r>
              <a:rPr lang="fr-FR" dirty="0">
                <a:effectLst/>
                <a:latin typeface="Helvetica" pitchFamily="2" charset="0"/>
              </a:rPr>
              <a:t>https://</a:t>
            </a:r>
            <a:r>
              <a:rPr lang="fr-FR" dirty="0" err="1">
                <a:effectLst/>
                <a:latin typeface="Helvetica" pitchFamily="2" charset="0"/>
              </a:rPr>
              <a:t>inventiv-it.fr</a:t>
            </a:r>
            <a:r>
              <a:rPr lang="fr-FR" dirty="0">
                <a:effectLst/>
                <a:latin typeface="Helvetica" pitchFamily="2" charset="0"/>
              </a:rPr>
              <a:t>/architecture-de-donnees-vision-et-defis-2024/</a:t>
            </a:r>
          </a:p>
          <a:p>
            <a:r>
              <a:rPr lang="fr-FR" dirty="0">
                <a:effectLst/>
                <a:latin typeface="Helvetica" pitchFamily="2" charset="0"/>
              </a:rPr>
              <a:t>https://big-</a:t>
            </a:r>
            <a:r>
              <a:rPr lang="fr-FR" dirty="0" err="1">
                <a:effectLst/>
                <a:latin typeface="Helvetica" pitchFamily="2" charset="0"/>
              </a:rPr>
              <a:t>data.developpez.com</a:t>
            </a:r>
            <a:r>
              <a:rPr lang="fr-FR" dirty="0">
                <a:effectLst/>
                <a:latin typeface="Helvetica" pitchFamily="2" charset="0"/>
              </a:rPr>
              <a:t>/tutoriels/apprendre-faire-choix-architecture-big-data/</a:t>
            </a:r>
          </a:p>
        </p:txBody>
      </p:sp>
    </p:spTree>
    <p:extLst>
      <p:ext uri="{BB962C8B-B14F-4D97-AF65-F5344CB8AC3E}">
        <p14:creationId xmlns:p14="http://schemas.microsoft.com/office/powerpoint/2010/main" val="910334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6989800-44B7-BE00-22AA-7FD1D25E098E}"/>
              </a:ext>
            </a:extLst>
          </p:cNvPr>
          <p:cNvSpPr txBox="1"/>
          <p:nvPr/>
        </p:nvSpPr>
        <p:spPr>
          <a:xfrm>
            <a:off x="1936123" y="1305341"/>
            <a:ext cx="8319753" cy="4247317"/>
          </a:xfrm>
          <a:prstGeom prst="rect">
            <a:avLst/>
          </a:prstGeom>
          <a:noFill/>
        </p:spPr>
        <p:txBody>
          <a:bodyPr wrap="square" rtlCol="0" anchor="ctr">
            <a:spAutoFit/>
          </a:bodyPr>
          <a:lstStyle/>
          <a:p>
            <a:pPr algn="ctr"/>
            <a:r>
              <a:rPr lang="fr-BF" sz="9000" dirty="0">
                <a:latin typeface="Arial Rounded MT Bold" panose="020F0704030504030204" pitchFamily="34" charset="77"/>
              </a:rPr>
              <a:t>MERCI POUR VOTRE</a:t>
            </a:r>
            <a:br>
              <a:rPr lang="fr-BF" sz="9000" dirty="0">
                <a:latin typeface="Arial Rounded MT Bold" panose="020F0704030504030204" pitchFamily="34" charset="77"/>
              </a:rPr>
            </a:br>
            <a:r>
              <a:rPr lang="fr-BF" sz="9000" dirty="0">
                <a:latin typeface="Arial Rounded MT Bold" panose="020F0704030504030204" pitchFamily="34" charset="77"/>
              </a:rPr>
              <a:t> ATTENTION</a:t>
            </a:r>
          </a:p>
        </p:txBody>
      </p:sp>
      <p:sp>
        <p:nvSpPr>
          <p:cNvPr id="5" name="ZoneTexte 4">
            <a:extLst>
              <a:ext uri="{FF2B5EF4-FFF2-40B4-BE49-F238E27FC236}">
                <a16:creationId xmlns:a16="http://schemas.microsoft.com/office/drawing/2014/main" id="{B3C1863D-A50C-2095-C6BC-DFE779BE16E4}"/>
              </a:ext>
            </a:extLst>
          </p:cNvPr>
          <p:cNvSpPr txBox="1"/>
          <p:nvPr/>
        </p:nvSpPr>
        <p:spPr>
          <a:xfrm>
            <a:off x="9654862" y="6273225"/>
            <a:ext cx="2537138" cy="584775"/>
          </a:xfrm>
          <a:prstGeom prst="rect">
            <a:avLst/>
          </a:prstGeom>
          <a:noFill/>
        </p:spPr>
        <p:txBody>
          <a:bodyPr wrap="square" rtlCol="0">
            <a:spAutoFit/>
          </a:bodyPr>
          <a:lstStyle/>
          <a:p>
            <a:pPr algn="just"/>
            <a:r>
              <a:rPr lang="fr-BF" sz="1600" dirty="0">
                <a:latin typeface="Optima" panose="02000503060000020004" pitchFamily="2" charset="0"/>
              </a:rPr>
              <a:t>Présentation</a:t>
            </a:r>
            <a:br>
              <a:rPr lang="fr-BF" sz="1600" dirty="0">
                <a:latin typeface="Optima" panose="02000503060000020004" pitchFamily="2" charset="0"/>
              </a:rPr>
            </a:br>
            <a:r>
              <a:rPr lang="fr-BF" sz="1600" dirty="0">
                <a:latin typeface="Optima" panose="02000503060000020004" pitchFamily="2" charset="0"/>
              </a:rPr>
              <a:t>SANGARE MOUSTAPHA</a:t>
            </a:r>
          </a:p>
        </p:txBody>
      </p:sp>
    </p:spTree>
    <p:extLst>
      <p:ext uri="{BB962C8B-B14F-4D97-AF65-F5344CB8AC3E}">
        <p14:creationId xmlns:p14="http://schemas.microsoft.com/office/powerpoint/2010/main" val="14967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9EADDA6C-B971-AAE3-F7D9-4D8B54DC6266}"/>
              </a:ext>
            </a:extLst>
          </p:cNvPr>
          <p:cNvGraphicFramePr/>
          <p:nvPr>
            <p:extLst>
              <p:ext uri="{D42A27DB-BD31-4B8C-83A1-F6EECF244321}">
                <p14:modId xmlns:p14="http://schemas.microsoft.com/office/powerpoint/2010/main" val="1031401331"/>
              </p:ext>
            </p:extLst>
          </p:nvPr>
        </p:nvGraphicFramePr>
        <p:xfrm>
          <a:off x="1851337" y="2142344"/>
          <a:ext cx="8693239" cy="4193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id="{F9C63694-8197-1374-F26D-A509DACB1C06}"/>
              </a:ext>
            </a:extLst>
          </p:cNvPr>
          <p:cNvSpPr txBox="1"/>
          <p:nvPr/>
        </p:nvSpPr>
        <p:spPr>
          <a:xfrm>
            <a:off x="1229932" y="522033"/>
            <a:ext cx="9936051" cy="1169551"/>
          </a:xfrm>
          <a:prstGeom prst="rect">
            <a:avLst/>
          </a:prstGeom>
          <a:noFill/>
          <a:ln w="12700">
            <a:noFill/>
          </a:ln>
        </p:spPr>
        <p:txBody>
          <a:bodyPr wrap="square" rtlCol="0" anchor="ctr">
            <a:spAutoFit/>
          </a:bodyPr>
          <a:lstStyle/>
          <a:p>
            <a:pPr algn="ctr"/>
            <a:r>
              <a:rPr lang="fr-FR" sz="3500" dirty="0">
                <a:latin typeface="Arial Rounded MT Bold" panose="020F0704030504030204" pitchFamily="34" charset="77"/>
              </a:rPr>
              <a:t>DIFFERENCE ENTRE BASE DE DONNÉES RELATIONNELLES ET NoSQL</a:t>
            </a:r>
          </a:p>
        </p:txBody>
      </p:sp>
    </p:spTree>
    <p:extLst>
      <p:ext uri="{BB962C8B-B14F-4D97-AF65-F5344CB8AC3E}">
        <p14:creationId xmlns:p14="http://schemas.microsoft.com/office/powerpoint/2010/main" val="12135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a:extLst>
              <a:ext uri="{FF2B5EF4-FFF2-40B4-BE49-F238E27FC236}">
                <a16:creationId xmlns:a16="http://schemas.microsoft.com/office/drawing/2014/main" id="{933C4E95-4402-4938-D03A-CD2BA4715C3A}"/>
              </a:ext>
            </a:extLst>
          </p:cNvPr>
          <p:cNvGraphicFramePr/>
          <p:nvPr>
            <p:extLst>
              <p:ext uri="{D42A27DB-BD31-4B8C-83A1-F6EECF244321}">
                <p14:modId xmlns:p14="http://schemas.microsoft.com/office/powerpoint/2010/main" val="3056913605"/>
              </p:ext>
            </p:extLst>
          </p:nvPr>
        </p:nvGraphicFramePr>
        <p:xfrm>
          <a:off x="616039" y="2266682"/>
          <a:ext cx="10959921" cy="4206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ZoneTexte 12">
            <a:extLst>
              <a:ext uri="{FF2B5EF4-FFF2-40B4-BE49-F238E27FC236}">
                <a16:creationId xmlns:a16="http://schemas.microsoft.com/office/drawing/2014/main" id="{783E7D27-6A34-6CFC-1564-213364D9D7EA}"/>
              </a:ext>
            </a:extLst>
          </p:cNvPr>
          <p:cNvSpPr txBox="1"/>
          <p:nvPr/>
        </p:nvSpPr>
        <p:spPr>
          <a:xfrm>
            <a:off x="3082344" y="167424"/>
            <a:ext cx="6027312" cy="63094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INTRODUCTION</a:t>
            </a:r>
          </a:p>
        </p:txBody>
      </p:sp>
      <p:sp>
        <p:nvSpPr>
          <p:cNvPr id="14" name="ZoneTexte 13">
            <a:extLst>
              <a:ext uri="{FF2B5EF4-FFF2-40B4-BE49-F238E27FC236}">
                <a16:creationId xmlns:a16="http://schemas.microsoft.com/office/drawing/2014/main" id="{AA426DCA-6E1B-B01C-29B5-C3F359A61681}"/>
              </a:ext>
            </a:extLst>
          </p:cNvPr>
          <p:cNvSpPr txBox="1"/>
          <p:nvPr/>
        </p:nvSpPr>
        <p:spPr>
          <a:xfrm>
            <a:off x="628918" y="1275008"/>
            <a:ext cx="10947042" cy="707886"/>
          </a:xfrm>
          <a:prstGeom prst="rect">
            <a:avLst/>
          </a:prstGeom>
          <a:noFill/>
        </p:spPr>
        <p:txBody>
          <a:bodyPr wrap="square" rtlCol="0" anchor="ctr">
            <a:spAutoFit/>
          </a:bodyPr>
          <a:lstStyle/>
          <a:p>
            <a:pPr algn="just"/>
            <a:r>
              <a:rPr lang="fr-FR" sz="2000" b="0" i="0" dirty="0">
                <a:effectLst/>
                <a:latin typeface="__fkGroteskNeue_598ab8"/>
              </a:rPr>
              <a:t>Comprendre la différence entre une base de données relationnelle et une base de données non relationnelle est crucial pour choisir la solution la plus adaptée à un projet spécifique.</a:t>
            </a:r>
            <a:endParaRPr lang="fr-BF" sz="2000" dirty="0"/>
          </a:p>
        </p:txBody>
      </p:sp>
    </p:spTree>
    <p:extLst>
      <p:ext uri="{BB962C8B-B14F-4D97-AF65-F5344CB8AC3E}">
        <p14:creationId xmlns:p14="http://schemas.microsoft.com/office/powerpoint/2010/main" val="29988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ECFAC-AB93-881C-F499-D95F3CE55EA7}"/>
              </a:ext>
            </a:extLst>
          </p:cNvPr>
          <p:cNvSpPr>
            <a:spLocks noGrp="1"/>
          </p:cNvSpPr>
          <p:nvPr>
            <p:ph type="title"/>
          </p:nvPr>
        </p:nvSpPr>
        <p:spPr>
          <a:xfrm>
            <a:off x="1604965" y="140444"/>
            <a:ext cx="8982070" cy="773956"/>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500" dirty="0">
                <a:latin typeface="Arial Rounded MT Bold" panose="020F0704030504030204" pitchFamily="34" charset="77"/>
              </a:rPr>
              <a:t>Base de donnée relationnelle</a:t>
            </a:r>
          </a:p>
        </p:txBody>
      </p:sp>
      <p:graphicFrame>
        <p:nvGraphicFramePr>
          <p:cNvPr id="3" name="Diagramme 2">
            <a:extLst>
              <a:ext uri="{FF2B5EF4-FFF2-40B4-BE49-F238E27FC236}">
                <a16:creationId xmlns:a16="http://schemas.microsoft.com/office/drawing/2014/main" id="{EC24BA48-63D3-0CAC-DFF4-0067C1CB0FE8}"/>
              </a:ext>
            </a:extLst>
          </p:cNvPr>
          <p:cNvGraphicFramePr/>
          <p:nvPr>
            <p:extLst>
              <p:ext uri="{D42A27DB-BD31-4B8C-83A1-F6EECF244321}">
                <p14:modId xmlns:p14="http://schemas.microsoft.com/office/powerpoint/2010/main" val="204272531"/>
              </p:ext>
            </p:extLst>
          </p:nvPr>
        </p:nvGraphicFramePr>
        <p:xfrm>
          <a:off x="686873" y="2110586"/>
          <a:ext cx="10818253" cy="4444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a:extLst>
              <a:ext uri="{FF2B5EF4-FFF2-40B4-BE49-F238E27FC236}">
                <a16:creationId xmlns:a16="http://schemas.microsoft.com/office/drawing/2014/main" id="{D67943B9-EEE9-8C32-6E45-6F15008883C5}"/>
              </a:ext>
            </a:extLst>
          </p:cNvPr>
          <p:cNvSpPr txBox="1"/>
          <p:nvPr/>
        </p:nvSpPr>
        <p:spPr>
          <a:xfrm>
            <a:off x="686872" y="1169632"/>
            <a:ext cx="3241183" cy="477054"/>
          </a:xfrm>
          <a:prstGeom prst="rect">
            <a:avLst/>
          </a:prstGeom>
          <a:solidFill>
            <a:schemeClr val="accent1"/>
          </a:solidFill>
          <a:ln w="12700">
            <a:solidFill>
              <a:schemeClr val="tx1"/>
            </a:solidFill>
          </a:ln>
        </p:spPr>
        <p:txBody>
          <a:bodyPr wrap="square" rtlCol="0" anchor="ctr">
            <a:spAutoFit/>
          </a:bodyPr>
          <a:lstStyle/>
          <a:p>
            <a:r>
              <a:rPr lang="fr-BF" sz="2500" dirty="0">
                <a:latin typeface="Avenir Next Medium" panose="020B0503020202020204" pitchFamily="34" charset="0"/>
              </a:rPr>
              <a:t>CARACTERISTIQUES </a:t>
            </a:r>
          </a:p>
        </p:txBody>
      </p:sp>
    </p:spTree>
    <p:extLst>
      <p:ext uri="{BB962C8B-B14F-4D97-AF65-F5344CB8AC3E}">
        <p14:creationId xmlns:p14="http://schemas.microsoft.com/office/powerpoint/2010/main" val="387772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Espace réservé du contenu 8">
            <a:extLst>
              <a:ext uri="{FF2B5EF4-FFF2-40B4-BE49-F238E27FC236}">
                <a16:creationId xmlns:a16="http://schemas.microsoft.com/office/drawing/2014/main" id="{5C6596D9-EEE0-566A-EBF2-F3C02B7941F5}"/>
              </a:ext>
            </a:extLst>
          </p:cNvPr>
          <p:cNvGraphicFramePr>
            <a:graphicFrameLocks noGrp="1"/>
          </p:cNvGraphicFramePr>
          <p:nvPr>
            <p:ph idx="1"/>
            <p:extLst>
              <p:ext uri="{D42A27DB-BD31-4B8C-83A1-F6EECF244321}">
                <p14:modId xmlns:p14="http://schemas.microsoft.com/office/powerpoint/2010/main" val="2734485037"/>
              </p:ext>
            </p:extLst>
          </p:nvPr>
        </p:nvGraphicFramePr>
        <p:xfrm>
          <a:off x="648236" y="2107980"/>
          <a:ext cx="10895528" cy="4447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re 1">
            <a:extLst>
              <a:ext uri="{FF2B5EF4-FFF2-40B4-BE49-F238E27FC236}">
                <a16:creationId xmlns:a16="http://schemas.microsoft.com/office/drawing/2014/main" id="{A2D1BB65-2AE0-E326-2CD9-5BA6DD68E602}"/>
              </a:ext>
            </a:extLst>
          </p:cNvPr>
          <p:cNvSpPr>
            <a:spLocks noGrp="1"/>
          </p:cNvSpPr>
          <p:nvPr>
            <p:ph type="title"/>
          </p:nvPr>
        </p:nvSpPr>
        <p:spPr>
          <a:xfrm>
            <a:off x="1604965" y="140444"/>
            <a:ext cx="8982070" cy="773956"/>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500" dirty="0">
                <a:latin typeface="Arial Rounded MT Bold" panose="020F0704030504030204" pitchFamily="34" charset="77"/>
              </a:rPr>
              <a:t>Base de donnée relationnelle</a:t>
            </a:r>
          </a:p>
        </p:txBody>
      </p:sp>
      <p:sp>
        <p:nvSpPr>
          <p:cNvPr id="11" name="ZoneTexte 10">
            <a:extLst>
              <a:ext uri="{FF2B5EF4-FFF2-40B4-BE49-F238E27FC236}">
                <a16:creationId xmlns:a16="http://schemas.microsoft.com/office/drawing/2014/main" id="{3EC26F4D-FF06-0FF4-7732-E9C566A55DE4}"/>
              </a:ext>
            </a:extLst>
          </p:cNvPr>
          <p:cNvSpPr txBox="1"/>
          <p:nvPr/>
        </p:nvSpPr>
        <p:spPr>
          <a:xfrm>
            <a:off x="686872" y="1169632"/>
            <a:ext cx="3202547" cy="477054"/>
          </a:xfrm>
          <a:prstGeom prst="rect">
            <a:avLst/>
          </a:prstGeom>
          <a:solidFill>
            <a:schemeClr val="accent1"/>
          </a:solidFill>
          <a:ln w="12700">
            <a:solidFill>
              <a:schemeClr val="tx1"/>
            </a:solidFill>
          </a:ln>
        </p:spPr>
        <p:txBody>
          <a:bodyPr wrap="square" rtlCol="0" anchor="ctr">
            <a:spAutoFit/>
          </a:bodyPr>
          <a:lstStyle/>
          <a:p>
            <a:r>
              <a:rPr lang="fr-BF" sz="2500" dirty="0">
                <a:latin typeface="Avenir Next Medium" panose="020B0503020202020204" pitchFamily="34" charset="0"/>
              </a:rPr>
              <a:t>CAS D’UTILISATION </a:t>
            </a:r>
          </a:p>
        </p:txBody>
      </p:sp>
    </p:spTree>
    <p:extLst>
      <p:ext uri="{BB962C8B-B14F-4D97-AF65-F5344CB8AC3E}">
        <p14:creationId xmlns:p14="http://schemas.microsoft.com/office/powerpoint/2010/main" val="418531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54FE47A-554F-0B6C-1702-350899EFF8F7}"/>
              </a:ext>
            </a:extLst>
          </p:cNvPr>
          <p:cNvSpPr>
            <a:spLocks noGrp="1"/>
          </p:cNvSpPr>
          <p:nvPr>
            <p:ph type="title"/>
          </p:nvPr>
        </p:nvSpPr>
        <p:spPr>
          <a:xfrm>
            <a:off x="1604965" y="140444"/>
            <a:ext cx="8982070" cy="773956"/>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500" dirty="0">
                <a:latin typeface="Arial Rounded MT Bold" panose="020F0704030504030204" pitchFamily="34" charset="77"/>
              </a:rPr>
              <a:t>Base de donnée relationnelle</a:t>
            </a:r>
          </a:p>
        </p:txBody>
      </p:sp>
      <p:graphicFrame>
        <p:nvGraphicFramePr>
          <p:cNvPr id="3" name="Diagramme 2">
            <a:extLst>
              <a:ext uri="{FF2B5EF4-FFF2-40B4-BE49-F238E27FC236}">
                <a16:creationId xmlns:a16="http://schemas.microsoft.com/office/drawing/2014/main" id="{80C1DD3E-0277-FDB8-CB58-EA1E5FD9D8C6}"/>
              </a:ext>
            </a:extLst>
          </p:cNvPr>
          <p:cNvGraphicFramePr/>
          <p:nvPr>
            <p:extLst>
              <p:ext uri="{D42A27DB-BD31-4B8C-83A1-F6EECF244321}">
                <p14:modId xmlns:p14="http://schemas.microsoft.com/office/powerpoint/2010/main" val="1198190480"/>
              </p:ext>
            </p:extLst>
          </p:nvPr>
        </p:nvGraphicFramePr>
        <p:xfrm>
          <a:off x="0" y="1811438"/>
          <a:ext cx="11372045" cy="494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ZoneTexte 37">
            <a:extLst>
              <a:ext uri="{FF2B5EF4-FFF2-40B4-BE49-F238E27FC236}">
                <a16:creationId xmlns:a16="http://schemas.microsoft.com/office/drawing/2014/main" id="{7E970C56-A5D5-6AD9-54BD-DF95A41935D3}"/>
              </a:ext>
            </a:extLst>
          </p:cNvPr>
          <p:cNvSpPr txBox="1"/>
          <p:nvPr/>
        </p:nvSpPr>
        <p:spPr>
          <a:xfrm>
            <a:off x="686873" y="1169632"/>
            <a:ext cx="4400282" cy="477054"/>
          </a:xfrm>
          <a:prstGeom prst="rect">
            <a:avLst/>
          </a:prstGeom>
          <a:solidFill>
            <a:schemeClr val="accent1"/>
          </a:solidFill>
          <a:ln w="12700">
            <a:solidFill>
              <a:schemeClr val="tx1"/>
            </a:solidFill>
          </a:ln>
        </p:spPr>
        <p:txBody>
          <a:bodyPr wrap="square" rtlCol="0" anchor="ctr">
            <a:spAutoFit/>
          </a:bodyPr>
          <a:lstStyle/>
          <a:p>
            <a:r>
              <a:rPr lang="fr-BF" sz="2500" dirty="0">
                <a:latin typeface="Avenir Next Medium" panose="020B0503020202020204" pitchFamily="34" charset="0"/>
              </a:rPr>
              <a:t>DOMAINES D’APPLICATION</a:t>
            </a:r>
          </a:p>
        </p:txBody>
      </p:sp>
    </p:spTree>
    <p:extLst>
      <p:ext uri="{BB962C8B-B14F-4D97-AF65-F5344CB8AC3E}">
        <p14:creationId xmlns:p14="http://schemas.microsoft.com/office/powerpoint/2010/main" val="18275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a:extLst>
              <a:ext uri="{FF2B5EF4-FFF2-40B4-BE49-F238E27FC236}">
                <a16:creationId xmlns:a16="http://schemas.microsoft.com/office/drawing/2014/main" id="{1D232E33-D4B4-BF2D-063A-AE595D8633E3}"/>
              </a:ext>
            </a:extLst>
          </p:cNvPr>
          <p:cNvGraphicFramePr>
            <a:graphicFrameLocks noGrp="1"/>
          </p:cNvGraphicFramePr>
          <p:nvPr>
            <p:ph idx="1"/>
            <p:extLst>
              <p:ext uri="{D42A27DB-BD31-4B8C-83A1-F6EECF244321}">
                <p14:modId xmlns:p14="http://schemas.microsoft.com/office/powerpoint/2010/main" val="1693954847"/>
              </p:ext>
            </p:extLst>
          </p:nvPr>
        </p:nvGraphicFramePr>
        <p:xfrm>
          <a:off x="918693" y="2042363"/>
          <a:ext cx="10354614" cy="481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re 1">
            <a:extLst>
              <a:ext uri="{FF2B5EF4-FFF2-40B4-BE49-F238E27FC236}">
                <a16:creationId xmlns:a16="http://schemas.microsoft.com/office/drawing/2014/main" id="{B01A59C0-2EB7-04FB-DA68-7F4414E970ED}"/>
              </a:ext>
            </a:extLst>
          </p:cNvPr>
          <p:cNvSpPr>
            <a:spLocks noGrp="1"/>
          </p:cNvSpPr>
          <p:nvPr>
            <p:ph type="title"/>
          </p:nvPr>
        </p:nvSpPr>
        <p:spPr>
          <a:xfrm>
            <a:off x="1604965" y="140444"/>
            <a:ext cx="8982070" cy="773956"/>
          </a:xfrm>
          <a:ln>
            <a:solidFill>
              <a:schemeClr val="accent1"/>
            </a:solidFill>
          </a:ln>
        </p:spPr>
        <p:style>
          <a:lnRef idx="2">
            <a:schemeClr val="dk1"/>
          </a:lnRef>
          <a:fillRef idx="1">
            <a:schemeClr val="lt1"/>
          </a:fillRef>
          <a:effectRef idx="0">
            <a:schemeClr val="dk1"/>
          </a:effectRef>
          <a:fontRef idx="minor">
            <a:schemeClr val="dk1"/>
          </a:fontRef>
        </p:style>
        <p:txBody>
          <a:bodyPr>
            <a:noAutofit/>
          </a:bodyPr>
          <a:lstStyle/>
          <a:p>
            <a:r>
              <a:rPr lang="fr-BF" sz="3500" dirty="0">
                <a:latin typeface="Arial Rounded MT Bold" panose="020F0704030504030204" pitchFamily="34" charset="77"/>
              </a:rPr>
              <a:t>Base de donnée relationnelle</a:t>
            </a:r>
          </a:p>
        </p:txBody>
      </p:sp>
      <p:sp>
        <p:nvSpPr>
          <p:cNvPr id="9" name="ZoneTexte 8">
            <a:extLst>
              <a:ext uri="{FF2B5EF4-FFF2-40B4-BE49-F238E27FC236}">
                <a16:creationId xmlns:a16="http://schemas.microsoft.com/office/drawing/2014/main" id="{85297303-5F64-C6DF-7707-0F0D6E1B4A3D}"/>
              </a:ext>
            </a:extLst>
          </p:cNvPr>
          <p:cNvSpPr txBox="1"/>
          <p:nvPr/>
        </p:nvSpPr>
        <p:spPr>
          <a:xfrm>
            <a:off x="918693" y="1239854"/>
            <a:ext cx="4271493" cy="477054"/>
          </a:xfrm>
          <a:prstGeom prst="rect">
            <a:avLst/>
          </a:prstGeom>
          <a:solidFill>
            <a:schemeClr val="accent1"/>
          </a:solidFill>
          <a:ln w="12700">
            <a:solidFill>
              <a:schemeClr val="tx1"/>
            </a:solidFill>
          </a:ln>
        </p:spPr>
        <p:txBody>
          <a:bodyPr wrap="square" rtlCol="0" anchor="ctr">
            <a:spAutoFit/>
          </a:bodyPr>
          <a:lstStyle/>
          <a:p>
            <a:r>
              <a:rPr lang="fr-BF" sz="2500" dirty="0">
                <a:latin typeface="Avenir Next Medium" panose="020B0503020202020204" pitchFamily="34" charset="0"/>
              </a:rPr>
              <a:t>TECHNOLOGIES UTILISÉES</a:t>
            </a:r>
          </a:p>
        </p:txBody>
      </p:sp>
    </p:spTree>
    <p:extLst>
      <p:ext uri="{BB962C8B-B14F-4D97-AF65-F5344CB8AC3E}">
        <p14:creationId xmlns:p14="http://schemas.microsoft.com/office/powerpoint/2010/main" val="31910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4E8E3414-6DF4-6B10-95CF-CCA48BC4B275}"/>
              </a:ext>
            </a:extLst>
          </p:cNvPr>
          <p:cNvSpPr txBox="1"/>
          <p:nvPr/>
        </p:nvSpPr>
        <p:spPr>
          <a:xfrm>
            <a:off x="1648494" y="64394"/>
            <a:ext cx="8895009" cy="116955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BASE DE DONNÉE NON RELATIONELLE OU NoSQL</a:t>
            </a:r>
          </a:p>
        </p:txBody>
      </p:sp>
      <p:graphicFrame>
        <p:nvGraphicFramePr>
          <p:cNvPr id="16" name="Diagramme 15">
            <a:extLst>
              <a:ext uri="{FF2B5EF4-FFF2-40B4-BE49-F238E27FC236}">
                <a16:creationId xmlns:a16="http://schemas.microsoft.com/office/drawing/2014/main" id="{48721086-EF03-4D99-B048-F1D779E2221C}"/>
              </a:ext>
            </a:extLst>
          </p:cNvPr>
          <p:cNvGraphicFramePr/>
          <p:nvPr>
            <p:extLst>
              <p:ext uri="{D42A27DB-BD31-4B8C-83A1-F6EECF244321}">
                <p14:modId xmlns:p14="http://schemas.microsoft.com/office/powerpoint/2010/main" val="2236339538"/>
              </p:ext>
            </p:extLst>
          </p:nvPr>
        </p:nvGraphicFramePr>
        <p:xfrm>
          <a:off x="686873" y="2110586"/>
          <a:ext cx="10818253" cy="4444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ZoneTexte 16">
            <a:extLst>
              <a:ext uri="{FF2B5EF4-FFF2-40B4-BE49-F238E27FC236}">
                <a16:creationId xmlns:a16="http://schemas.microsoft.com/office/drawing/2014/main" id="{08FCF8D2-CAED-2C30-47D7-70A72D531B9D}"/>
              </a:ext>
            </a:extLst>
          </p:cNvPr>
          <p:cNvSpPr txBox="1"/>
          <p:nvPr/>
        </p:nvSpPr>
        <p:spPr>
          <a:xfrm>
            <a:off x="686873" y="1433738"/>
            <a:ext cx="3241183" cy="477054"/>
          </a:xfrm>
          <a:prstGeom prst="rect">
            <a:avLst/>
          </a:prstGeom>
          <a:solidFill>
            <a:schemeClr val="tx1"/>
          </a:solidFill>
          <a:ln w="12700">
            <a:solidFill>
              <a:schemeClr val="accent1"/>
            </a:solidFill>
          </a:ln>
        </p:spPr>
        <p:txBody>
          <a:bodyPr wrap="square" rtlCol="0" anchor="ctr">
            <a:spAutoFit/>
          </a:bodyPr>
          <a:lstStyle/>
          <a:p>
            <a:r>
              <a:rPr lang="fr-BF" sz="2500" dirty="0">
                <a:solidFill>
                  <a:schemeClr val="bg1"/>
                </a:solidFill>
                <a:latin typeface="Avenir Next Medium" panose="020B0503020202020204" pitchFamily="34" charset="0"/>
              </a:rPr>
              <a:t>CARACTERISTIQUES </a:t>
            </a:r>
          </a:p>
        </p:txBody>
      </p:sp>
    </p:spTree>
    <p:extLst>
      <p:ext uri="{BB962C8B-B14F-4D97-AF65-F5344CB8AC3E}">
        <p14:creationId xmlns:p14="http://schemas.microsoft.com/office/powerpoint/2010/main" val="53915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6EC34B3-4585-22A6-7BD7-B050FC495538}"/>
              </a:ext>
            </a:extLst>
          </p:cNvPr>
          <p:cNvSpPr txBox="1"/>
          <p:nvPr/>
        </p:nvSpPr>
        <p:spPr>
          <a:xfrm>
            <a:off x="1588393" y="120956"/>
            <a:ext cx="9015212" cy="116955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fr-BF" sz="3500" dirty="0">
                <a:latin typeface="Arial Rounded MT Bold" panose="020F0704030504030204" pitchFamily="34" charset="77"/>
              </a:rPr>
              <a:t>BASE DE DONNÉE NON RELATIONELLE OU NoSQL</a:t>
            </a:r>
          </a:p>
        </p:txBody>
      </p:sp>
      <p:graphicFrame>
        <p:nvGraphicFramePr>
          <p:cNvPr id="10" name="Espace réservé du contenu 8">
            <a:extLst>
              <a:ext uri="{FF2B5EF4-FFF2-40B4-BE49-F238E27FC236}">
                <a16:creationId xmlns:a16="http://schemas.microsoft.com/office/drawing/2014/main" id="{E288AA87-2A40-7BAC-F1E5-CB2B554A5F50}"/>
              </a:ext>
            </a:extLst>
          </p:cNvPr>
          <p:cNvGraphicFramePr>
            <a:graphicFrameLocks noGrp="1"/>
          </p:cNvGraphicFramePr>
          <p:nvPr>
            <p:ph idx="1"/>
            <p:extLst>
              <p:ext uri="{D42A27DB-BD31-4B8C-83A1-F6EECF244321}">
                <p14:modId xmlns:p14="http://schemas.microsoft.com/office/powerpoint/2010/main" val="448253793"/>
              </p:ext>
            </p:extLst>
          </p:nvPr>
        </p:nvGraphicFramePr>
        <p:xfrm>
          <a:off x="532325" y="2382592"/>
          <a:ext cx="10698051" cy="417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ZoneTexte 10">
            <a:extLst>
              <a:ext uri="{FF2B5EF4-FFF2-40B4-BE49-F238E27FC236}">
                <a16:creationId xmlns:a16="http://schemas.microsoft.com/office/drawing/2014/main" id="{94C73088-747E-7963-F310-0607433B8BF5}"/>
              </a:ext>
            </a:extLst>
          </p:cNvPr>
          <p:cNvSpPr txBox="1"/>
          <p:nvPr/>
        </p:nvSpPr>
        <p:spPr>
          <a:xfrm>
            <a:off x="532325" y="1551565"/>
            <a:ext cx="6242548" cy="477054"/>
          </a:xfrm>
          <a:prstGeom prst="rect">
            <a:avLst/>
          </a:prstGeom>
          <a:solidFill>
            <a:schemeClr val="tx1"/>
          </a:solidFill>
          <a:ln w="12700">
            <a:solidFill>
              <a:schemeClr val="accent1"/>
            </a:solidFill>
          </a:ln>
        </p:spPr>
        <p:txBody>
          <a:bodyPr wrap="square" rtlCol="0" anchor="ctr">
            <a:spAutoFit/>
          </a:bodyPr>
          <a:lstStyle/>
          <a:p>
            <a:r>
              <a:rPr lang="fr-BF" sz="2500" dirty="0">
                <a:solidFill>
                  <a:schemeClr val="bg1"/>
                </a:solidFill>
                <a:latin typeface="Avenir Next Medium" panose="020B0503020202020204" pitchFamily="34" charset="0"/>
              </a:rPr>
              <a:t>MODÈLES (TYPES) DE DONNÉES VARIÉS</a:t>
            </a:r>
          </a:p>
        </p:txBody>
      </p:sp>
    </p:spTree>
    <p:extLst>
      <p:ext uri="{BB962C8B-B14F-4D97-AF65-F5344CB8AC3E}">
        <p14:creationId xmlns:p14="http://schemas.microsoft.com/office/powerpoint/2010/main" val="2374966696"/>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{04F629E4-4425-AA40-A7E9-B6E60F8BC8FA}tf10001120</Template>
  <TotalTime>4769</TotalTime>
  <Words>2319</Words>
  <Application>Microsoft Macintosh PowerPoint</Application>
  <PresentationFormat>Grand écran</PresentationFormat>
  <Paragraphs>212</Paragraphs>
  <Slides>18</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__fkGroteskNeue_598ab8</vt:lpstr>
      <vt:lpstr>Arial</vt:lpstr>
      <vt:lpstr>Arial Rounded MT Bold</vt:lpstr>
      <vt:lpstr>Avenir Next</vt:lpstr>
      <vt:lpstr>Avenir Next Medium</vt:lpstr>
      <vt:lpstr>Calibri</vt:lpstr>
      <vt:lpstr>Gill Sans MT</vt:lpstr>
      <vt:lpstr>Helvetica</vt:lpstr>
      <vt:lpstr>Optima</vt:lpstr>
      <vt:lpstr>Colis</vt:lpstr>
      <vt:lpstr>Présentation PowerPoint</vt:lpstr>
      <vt:lpstr>Présentation PowerPoint</vt:lpstr>
      <vt:lpstr>Présentation PowerPoint</vt:lpstr>
      <vt:lpstr>Base de donnée relationnelle</vt:lpstr>
      <vt:lpstr>Base de donnée relationnelle</vt:lpstr>
      <vt:lpstr>Base de donnée relationnelle</vt:lpstr>
      <vt:lpstr>Base de donnée relationnelle</vt:lpstr>
      <vt:lpstr>Présentation PowerPoint</vt:lpstr>
      <vt:lpstr>Présentation PowerPoint</vt:lpstr>
      <vt:lpstr>Présentation PowerPoint</vt:lpstr>
      <vt:lpstr>BASE DE DONNÉE NON RELATIONELLE ou NoSQL</vt:lpstr>
      <vt:lpstr>CARACTERISTIQUES COMPAREÉS</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sangare.smo@gmail.com</dc:creator>
  <cp:lastModifiedBy>sangare.smo@gmail.com</cp:lastModifiedBy>
  <cp:revision>13</cp:revision>
  <cp:lastPrinted>2024-09-19T10:36:54Z</cp:lastPrinted>
  <dcterms:created xsi:type="dcterms:W3CDTF">2024-09-16T04:55:18Z</dcterms:created>
  <dcterms:modified xsi:type="dcterms:W3CDTF">2024-09-19T23:35:15Z</dcterms:modified>
</cp:coreProperties>
</file>