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72" r:id="rId5"/>
    <p:sldId id="271" r:id="rId6"/>
    <p:sldId id="270" r:id="rId7"/>
    <p:sldId id="269" r:id="rId8"/>
    <p:sldId id="265" r:id="rId9"/>
    <p:sldId id="267" r:id="rId10"/>
    <p:sldId id="262" r:id="rId11"/>
    <p:sldId id="268" r:id="rId12"/>
    <p:sldId id="264" r:id="rId13"/>
    <p:sldId id="266" r:id="rId14"/>
    <p:sldId id="263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fr-B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574"/>
  </p:normalViewPr>
  <p:slideViewPr>
    <p:cSldViewPr snapToGrid="0">
      <p:cViewPr varScale="1">
        <p:scale>
          <a:sx n="100" d="100"/>
          <a:sy n="100" d="100"/>
        </p:scale>
        <p:origin x="4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B8DD5-B203-4744-8F5A-13AC8B17A148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CA1B173-4EA1-2A4A-AD7E-131BC225A4A8}">
      <dgm:prSet phldrT="[Texte]"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INTRODUCTION</a:t>
          </a:r>
        </a:p>
      </dgm:t>
    </dgm:pt>
    <dgm:pt modelId="{711EDDC3-298A-6D4A-9624-660A4A888D88}" type="parTrans" cxnId="{E3FB17AC-1C2E-D14E-A679-040EF3FBBA47}">
      <dgm:prSet/>
      <dgm:spPr/>
      <dgm:t>
        <a:bodyPr/>
        <a:lstStyle/>
        <a:p>
          <a:endParaRPr lang="fr-FR"/>
        </a:p>
      </dgm:t>
    </dgm:pt>
    <dgm:pt modelId="{D5A01C55-7069-DB45-B901-0700ED31DCBC}" type="sibTrans" cxnId="{E3FB17AC-1C2E-D14E-A679-040EF3FBBA47}">
      <dgm:prSet/>
      <dgm:spPr/>
      <dgm:t>
        <a:bodyPr/>
        <a:lstStyle/>
        <a:p>
          <a:endParaRPr lang="fr-FR"/>
        </a:p>
      </dgm:t>
    </dgm:pt>
    <dgm:pt modelId="{817CDB13-8160-B846-963A-B0A282F39B86}">
      <dgm:prSet phldrT="[Texte]"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HISTORIQUE</a:t>
          </a:r>
        </a:p>
      </dgm:t>
    </dgm:pt>
    <dgm:pt modelId="{BF9B96A5-2CFD-534D-8CD4-71B6E3DDD479}" type="parTrans" cxnId="{0673415A-B31E-3C4D-B0E5-287F13B09693}">
      <dgm:prSet/>
      <dgm:spPr/>
      <dgm:t>
        <a:bodyPr/>
        <a:lstStyle/>
        <a:p>
          <a:endParaRPr lang="fr-FR"/>
        </a:p>
      </dgm:t>
    </dgm:pt>
    <dgm:pt modelId="{1B12050B-849B-B644-9E93-89C898A8B52B}" type="sibTrans" cxnId="{0673415A-B31E-3C4D-B0E5-287F13B09693}">
      <dgm:prSet/>
      <dgm:spPr/>
      <dgm:t>
        <a:bodyPr/>
        <a:lstStyle/>
        <a:p>
          <a:endParaRPr lang="fr-FR"/>
        </a:p>
      </dgm:t>
    </dgm:pt>
    <dgm:pt modelId="{4D85ABA5-13D8-F949-8564-35A24BA43CC1}">
      <dgm:prSet phldrT="[Texte]"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CARACTERISTIQUES DES LANGAGES</a:t>
          </a:r>
        </a:p>
      </dgm:t>
    </dgm:pt>
    <dgm:pt modelId="{BE964523-E833-8748-AB0B-70968F04A264}" type="parTrans" cxnId="{7F6A574C-FF4E-434A-A837-F7A26AA8863D}">
      <dgm:prSet/>
      <dgm:spPr/>
      <dgm:t>
        <a:bodyPr/>
        <a:lstStyle/>
        <a:p>
          <a:endParaRPr lang="fr-FR"/>
        </a:p>
      </dgm:t>
    </dgm:pt>
    <dgm:pt modelId="{D0841654-19FD-AD41-BFED-6BD133A9AC4E}" type="sibTrans" cxnId="{7F6A574C-FF4E-434A-A837-F7A26AA8863D}">
      <dgm:prSet/>
      <dgm:spPr/>
      <dgm:t>
        <a:bodyPr/>
        <a:lstStyle/>
        <a:p>
          <a:endParaRPr lang="fr-FR"/>
        </a:p>
      </dgm:t>
    </dgm:pt>
    <dgm:pt modelId="{DFD82F1C-DB81-CA4C-A76E-3BC2D5CF6CB5}">
      <dgm:prSet phldrT="[Texte]"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COMPARAISONS DES FONCTIONNALITÉS</a:t>
          </a:r>
        </a:p>
      </dgm:t>
    </dgm:pt>
    <dgm:pt modelId="{24B26588-C1C8-174F-8644-295C4790B201}" type="parTrans" cxnId="{BFB11CB3-DB1F-9248-97CE-585F10EAD393}">
      <dgm:prSet/>
      <dgm:spPr/>
      <dgm:t>
        <a:bodyPr/>
        <a:lstStyle/>
        <a:p>
          <a:endParaRPr lang="fr-FR"/>
        </a:p>
      </dgm:t>
    </dgm:pt>
    <dgm:pt modelId="{CB355A27-259F-6247-86FA-4F9F68B06FB1}" type="sibTrans" cxnId="{BFB11CB3-DB1F-9248-97CE-585F10EAD393}">
      <dgm:prSet/>
      <dgm:spPr/>
      <dgm:t>
        <a:bodyPr/>
        <a:lstStyle/>
        <a:p>
          <a:endParaRPr lang="fr-FR"/>
        </a:p>
      </dgm:t>
    </dgm:pt>
    <dgm:pt modelId="{D7441116-7D4F-CB4F-B4B9-DB3317137877}">
      <dgm:prSet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CAS D'UTILISATION</a:t>
          </a:r>
        </a:p>
      </dgm:t>
    </dgm:pt>
    <dgm:pt modelId="{9D490D6D-784A-CB4A-BA0F-65925F6BEA79}" type="parTrans" cxnId="{89DD6D29-4A13-7647-ABEA-39BE5019C085}">
      <dgm:prSet/>
      <dgm:spPr/>
      <dgm:t>
        <a:bodyPr/>
        <a:lstStyle/>
        <a:p>
          <a:endParaRPr lang="fr-FR"/>
        </a:p>
      </dgm:t>
    </dgm:pt>
    <dgm:pt modelId="{C3B21748-9C9D-5B49-B1A7-D4C1D214D88D}" type="sibTrans" cxnId="{89DD6D29-4A13-7647-ABEA-39BE5019C085}">
      <dgm:prSet/>
      <dgm:spPr/>
      <dgm:t>
        <a:bodyPr/>
        <a:lstStyle/>
        <a:p>
          <a:endParaRPr lang="fr-FR"/>
        </a:p>
      </dgm:t>
    </dgm:pt>
    <dgm:pt modelId="{F2D21ED1-B390-544C-BB7B-BE6DDDA2A06C}">
      <dgm:prSet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AVANTAGES ET INCONVENIENTS</a:t>
          </a:r>
        </a:p>
      </dgm:t>
    </dgm:pt>
    <dgm:pt modelId="{4DBB299C-F875-5E4C-BC11-AAFC8C57E298}" type="parTrans" cxnId="{5671BB28-819D-B546-A01C-1574D57D689B}">
      <dgm:prSet/>
      <dgm:spPr/>
      <dgm:t>
        <a:bodyPr/>
        <a:lstStyle/>
        <a:p>
          <a:endParaRPr lang="fr-FR"/>
        </a:p>
      </dgm:t>
    </dgm:pt>
    <dgm:pt modelId="{D10FADBC-A0E8-9643-B250-171425DE19D3}" type="sibTrans" cxnId="{5671BB28-819D-B546-A01C-1574D57D689B}">
      <dgm:prSet/>
      <dgm:spPr/>
      <dgm:t>
        <a:bodyPr/>
        <a:lstStyle/>
        <a:p>
          <a:endParaRPr lang="fr-FR"/>
        </a:p>
      </dgm:t>
    </dgm:pt>
    <dgm:pt modelId="{F48C430E-2E7B-8440-A5AC-88150742C873}">
      <dgm:prSet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PERFORMANCE ET EFFICACITÉ</a:t>
          </a:r>
        </a:p>
      </dgm:t>
    </dgm:pt>
    <dgm:pt modelId="{D61A39DB-40AD-D14A-8714-C98CEF066E57}" type="parTrans" cxnId="{C696F5ED-822D-0C44-A941-2BF37B755B3C}">
      <dgm:prSet/>
      <dgm:spPr/>
      <dgm:t>
        <a:bodyPr/>
        <a:lstStyle/>
        <a:p>
          <a:endParaRPr lang="fr-FR"/>
        </a:p>
      </dgm:t>
    </dgm:pt>
    <dgm:pt modelId="{C936A933-CD46-9E4F-ADF6-F1ADB2592033}" type="sibTrans" cxnId="{C696F5ED-822D-0C44-A941-2BF37B755B3C}">
      <dgm:prSet/>
      <dgm:spPr/>
      <dgm:t>
        <a:bodyPr/>
        <a:lstStyle/>
        <a:p>
          <a:endParaRPr lang="fr-FR"/>
        </a:p>
      </dgm:t>
    </dgm:pt>
    <dgm:pt modelId="{EB4AA062-9C77-D94A-9FB3-3FCE57685A54}">
      <dgm:prSet custT="1"/>
      <dgm:spPr/>
      <dgm:t>
        <a:bodyPr/>
        <a:lstStyle/>
        <a:p>
          <a:r>
            <a:rPr lang="fr-FR" sz="2500" b="0" i="0" dirty="0">
              <a:solidFill>
                <a:schemeClr val="bg1"/>
              </a:solidFill>
              <a:latin typeface="Avenir Next Medium" panose="020B0503020202020204" pitchFamily="34" charset="0"/>
            </a:rPr>
            <a:t>SOURCES ET LIENS SUPPLEMENTAIRES</a:t>
          </a:r>
        </a:p>
      </dgm:t>
    </dgm:pt>
    <dgm:pt modelId="{456D1D58-3E74-4F42-89AF-B3A25F5048FC}" type="parTrans" cxnId="{A27F8E3E-3F28-7A4C-ABA8-BB34349AE3F5}">
      <dgm:prSet/>
      <dgm:spPr/>
      <dgm:t>
        <a:bodyPr/>
        <a:lstStyle/>
        <a:p>
          <a:endParaRPr lang="fr-FR"/>
        </a:p>
      </dgm:t>
    </dgm:pt>
    <dgm:pt modelId="{38AB6E0B-12BB-C646-8E5B-3B151C9CB000}" type="sibTrans" cxnId="{A27F8E3E-3F28-7A4C-ABA8-BB34349AE3F5}">
      <dgm:prSet/>
      <dgm:spPr/>
      <dgm:t>
        <a:bodyPr/>
        <a:lstStyle/>
        <a:p>
          <a:endParaRPr lang="fr-FR"/>
        </a:p>
      </dgm:t>
    </dgm:pt>
    <dgm:pt modelId="{668AE639-A279-ED41-A74E-A4EDC3167179}" type="pres">
      <dgm:prSet presAssocID="{F55B8DD5-B203-4744-8F5A-13AC8B17A148}" presName="vert0" presStyleCnt="0">
        <dgm:presLayoutVars>
          <dgm:dir/>
          <dgm:animOne val="branch"/>
          <dgm:animLvl val="lvl"/>
        </dgm:presLayoutVars>
      </dgm:prSet>
      <dgm:spPr/>
    </dgm:pt>
    <dgm:pt modelId="{634094E5-1662-EB40-B037-9A12DA6BA452}" type="pres">
      <dgm:prSet presAssocID="{8CA1B173-4EA1-2A4A-AD7E-131BC225A4A8}" presName="thickLine" presStyleLbl="alignNode1" presStyleIdx="0" presStyleCnt="8"/>
      <dgm:spPr>
        <a:ln>
          <a:solidFill>
            <a:srgbClr val="FFFF00"/>
          </a:solidFill>
        </a:ln>
      </dgm:spPr>
    </dgm:pt>
    <dgm:pt modelId="{4FB8EBD4-E92A-E34A-BCD8-5CFC74A15C39}" type="pres">
      <dgm:prSet presAssocID="{8CA1B173-4EA1-2A4A-AD7E-131BC225A4A8}" presName="horz1" presStyleCnt="0"/>
      <dgm:spPr/>
    </dgm:pt>
    <dgm:pt modelId="{4A996CD5-94DB-DF4A-862A-4E2E1A515E20}" type="pres">
      <dgm:prSet presAssocID="{8CA1B173-4EA1-2A4A-AD7E-131BC225A4A8}" presName="tx1" presStyleLbl="revTx" presStyleIdx="0" presStyleCnt="8"/>
      <dgm:spPr/>
    </dgm:pt>
    <dgm:pt modelId="{368784D0-9B73-774E-9D27-260F7F038F4C}" type="pres">
      <dgm:prSet presAssocID="{8CA1B173-4EA1-2A4A-AD7E-131BC225A4A8}" presName="vert1" presStyleCnt="0"/>
      <dgm:spPr/>
    </dgm:pt>
    <dgm:pt modelId="{2055D803-90BC-B642-9405-DB6512254C01}" type="pres">
      <dgm:prSet presAssocID="{817CDB13-8160-B846-963A-B0A282F39B86}" presName="thickLine" presStyleLbl="alignNode1" presStyleIdx="1" presStyleCnt="8"/>
      <dgm:spPr>
        <a:ln>
          <a:solidFill>
            <a:srgbClr val="FFFF00"/>
          </a:solidFill>
        </a:ln>
      </dgm:spPr>
    </dgm:pt>
    <dgm:pt modelId="{E494226E-D04E-1747-9884-5D8DC6A8E2C9}" type="pres">
      <dgm:prSet presAssocID="{817CDB13-8160-B846-963A-B0A282F39B86}" presName="horz1" presStyleCnt="0"/>
      <dgm:spPr/>
    </dgm:pt>
    <dgm:pt modelId="{DD1D0CE1-39B2-C248-A9DE-C6D068B359C6}" type="pres">
      <dgm:prSet presAssocID="{817CDB13-8160-B846-963A-B0A282F39B86}" presName="tx1" presStyleLbl="revTx" presStyleIdx="1" presStyleCnt="8"/>
      <dgm:spPr/>
    </dgm:pt>
    <dgm:pt modelId="{D43EA1B4-8773-5941-8A78-93EC08E9C29A}" type="pres">
      <dgm:prSet presAssocID="{817CDB13-8160-B846-963A-B0A282F39B86}" presName="vert1" presStyleCnt="0"/>
      <dgm:spPr/>
    </dgm:pt>
    <dgm:pt modelId="{895D4598-FD1C-E446-953B-6E1FC08344B0}" type="pres">
      <dgm:prSet presAssocID="{4D85ABA5-13D8-F949-8564-35A24BA43CC1}" presName="thickLine" presStyleLbl="alignNode1" presStyleIdx="2" presStyleCnt="8"/>
      <dgm:spPr>
        <a:ln w="12700">
          <a:solidFill>
            <a:srgbClr val="FFFF00"/>
          </a:solidFill>
        </a:ln>
      </dgm:spPr>
    </dgm:pt>
    <dgm:pt modelId="{BBF1F6C6-AF33-BD42-B592-41CFBA8E10A9}" type="pres">
      <dgm:prSet presAssocID="{4D85ABA5-13D8-F949-8564-35A24BA43CC1}" presName="horz1" presStyleCnt="0"/>
      <dgm:spPr/>
    </dgm:pt>
    <dgm:pt modelId="{B95BEAD7-0AEE-674D-BF76-7D6EBB37ED2C}" type="pres">
      <dgm:prSet presAssocID="{4D85ABA5-13D8-F949-8564-35A24BA43CC1}" presName="tx1" presStyleLbl="revTx" presStyleIdx="2" presStyleCnt="8"/>
      <dgm:spPr/>
    </dgm:pt>
    <dgm:pt modelId="{3461D820-7426-CB4A-B460-17B4D8039BE1}" type="pres">
      <dgm:prSet presAssocID="{4D85ABA5-13D8-F949-8564-35A24BA43CC1}" presName="vert1" presStyleCnt="0"/>
      <dgm:spPr/>
    </dgm:pt>
    <dgm:pt modelId="{1D441AD7-DC62-3649-859C-C1ECA52BABAF}" type="pres">
      <dgm:prSet presAssocID="{DFD82F1C-DB81-CA4C-A76E-3BC2D5CF6CB5}" presName="thickLine" presStyleLbl="alignNode1" presStyleIdx="3" presStyleCnt="8"/>
      <dgm:spPr>
        <a:ln w="12700">
          <a:solidFill>
            <a:srgbClr val="FFFF00"/>
          </a:solidFill>
        </a:ln>
      </dgm:spPr>
    </dgm:pt>
    <dgm:pt modelId="{DD1C7B01-7A34-D044-BA0F-ADF3A98C224F}" type="pres">
      <dgm:prSet presAssocID="{DFD82F1C-DB81-CA4C-A76E-3BC2D5CF6CB5}" presName="horz1" presStyleCnt="0"/>
      <dgm:spPr/>
    </dgm:pt>
    <dgm:pt modelId="{AB501A36-6B46-8247-8413-B5BAF56EFAAD}" type="pres">
      <dgm:prSet presAssocID="{DFD82F1C-DB81-CA4C-A76E-3BC2D5CF6CB5}" presName="tx1" presStyleLbl="revTx" presStyleIdx="3" presStyleCnt="8"/>
      <dgm:spPr/>
    </dgm:pt>
    <dgm:pt modelId="{D2430C06-7461-A04F-8335-0F4F90732791}" type="pres">
      <dgm:prSet presAssocID="{DFD82F1C-DB81-CA4C-A76E-3BC2D5CF6CB5}" presName="vert1" presStyleCnt="0"/>
      <dgm:spPr/>
    </dgm:pt>
    <dgm:pt modelId="{C508CFF0-75D3-7F4A-AE08-BC90A9A479C9}" type="pres">
      <dgm:prSet presAssocID="{D7441116-7D4F-CB4F-B4B9-DB3317137877}" presName="thickLine" presStyleLbl="alignNode1" presStyleIdx="4" presStyleCnt="8"/>
      <dgm:spPr>
        <a:ln w="12700">
          <a:solidFill>
            <a:srgbClr val="FFFF00"/>
          </a:solidFill>
        </a:ln>
      </dgm:spPr>
    </dgm:pt>
    <dgm:pt modelId="{E6C02BC3-015C-1942-BB8E-9EDB63BC4BB0}" type="pres">
      <dgm:prSet presAssocID="{D7441116-7D4F-CB4F-B4B9-DB3317137877}" presName="horz1" presStyleCnt="0"/>
      <dgm:spPr/>
    </dgm:pt>
    <dgm:pt modelId="{964D0279-286A-1F4A-8A5C-615A2AB9D18B}" type="pres">
      <dgm:prSet presAssocID="{D7441116-7D4F-CB4F-B4B9-DB3317137877}" presName="tx1" presStyleLbl="revTx" presStyleIdx="4" presStyleCnt="8"/>
      <dgm:spPr/>
    </dgm:pt>
    <dgm:pt modelId="{015399C8-A55C-F345-9814-2A0EA8452E0A}" type="pres">
      <dgm:prSet presAssocID="{D7441116-7D4F-CB4F-B4B9-DB3317137877}" presName="vert1" presStyleCnt="0"/>
      <dgm:spPr/>
    </dgm:pt>
    <dgm:pt modelId="{613D2030-2600-FC42-ADF2-E9C418CB6573}" type="pres">
      <dgm:prSet presAssocID="{F2D21ED1-B390-544C-BB7B-BE6DDDA2A06C}" presName="thickLine" presStyleLbl="alignNode1" presStyleIdx="5" presStyleCnt="8"/>
      <dgm:spPr>
        <a:ln w="12700">
          <a:solidFill>
            <a:srgbClr val="FFFF00"/>
          </a:solidFill>
        </a:ln>
      </dgm:spPr>
    </dgm:pt>
    <dgm:pt modelId="{D2C3613B-92FE-B84B-849E-F50E7C9016B7}" type="pres">
      <dgm:prSet presAssocID="{F2D21ED1-B390-544C-BB7B-BE6DDDA2A06C}" presName="horz1" presStyleCnt="0"/>
      <dgm:spPr/>
    </dgm:pt>
    <dgm:pt modelId="{4072A182-BA75-684F-9052-D81A2CAF6878}" type="pres">
      <dgm:prSet presAssocID="{F2D21ED1-B390-544C-BB7B-BE6DDDA2A06C}" presName="tx1" presStyleLbl="revTx" presStyleIdx="5" presStyleCnt="8"/>
      <dgm:spPr/>
    </dgm:pt>
    <dgm:pt modelId="{975D96DC-4D5E-1E41-AFD8-E2B22D6162C8}" type="pres">
      <dgm:prSet presAssocID="{F2D21ED1-B390-544C-BB7B-BE6DDDA2A06C}" presName="vert1" presStyleCnt="0"/>
      <dgm:spPr/>
    </dgm:pt>
    <dgm:pt modelId="{029965D1-D2F1-DC4D-8AEC-FBC142A4922C}" type="pres">
      <dgm:prSet presAssocID="{F48C430E-2E7B-8440-A5AC-88150742C873}" presName="thickLine" presStyleLbl="alignNode1" presStyleIdx="6" presStyleCnt="8"/>
      <dgm:spPr>
        <a:ln w="12700">
          <a:solidFill>
            <a:srgbClr val="FFFF00"/>
          </a:solidFill>
        </a:ln>
      </dgm:spPr>
    </dgm:pt>
    <dgm:pt modelId="{49E8968A-6AD4-CD45-8C84-651DCEE8A931}" type="pres">
      <dgm:prSet presAssocID="{F48C430E-2E7B-8440-A5AC-88150742C873}" presName="horz1" presStyleCnt="0"/>
      <dgm:spPr/>
    </dgm:pt>
    <dgm:pt modelId="{1D68E2E9-9F46-8446-9696-4C5586018F17}" type="pres">
      <dgm:prSet presAssocID="{F48C430E-2E7B-8440-A5AC-88150742C873}" presName="tx1" presStyleLbl="revTx" presStyleIdx="6" presStyleCnt="8"/>
      <dgm:spPr/>
    </dgm:pt>
    <dgm:pt modelId="{F50F071B-15AB-5149-873C-2EA945371EA5}" type="pres">
      <dgm:prSet presAssocID="{F48C430E-2E7B-8440-A5AC-88150742C873}" presName="vert1" presStyleCnt="0"/>
      <dgm:spPr/>
    </dgm:pt>
    <dgm:pt modelId="{8C986AAE-B85F-FA42-84E9-0F5638ADCC8A}" type="pres">
      <dgm:prSet presAssocID="{EB4AA062-9C77-D94A-9FB3-3FCE57685A54}" presName="thickLine" presStyleLbl="alignNode1" presStyleIdx="7" presStyleCnt="8"/>
      <dgm:spPr>
        <a:ln w="12700">
          <a:solidFill>
            <a:srgbClr val="FFFF00"/>
          </a:solidFill>
        </a:ln>
      </dgm:spPr>
    </dgm:pt>
    <dgm:pt modelId="{CD0E0368-8628-1744-8E4E-EB432FAF2E81}" type="pres">
      <dgm:prSet presAssocID="{EB4AA062-9C77-D94A-9FB3-3FCE57685A54}" presName="horz1" presStyleCnt="0"/>
      <dgm:spPr/>
    </dgm:pt>
    <dgm:pt modelId="{BE28F6F3-3C63-4F4F-8C22-CBAE3016B361}" type="pres">
      <dgm:prSet presAssocID="{EB4AA062-9C77-D94A-9FB3-3FCE57685A54}" presName="tx1" presStyleLbl="revTx" presStyleIdx="7" presStyleCnt="8"/>
      <dgm:spPr/>
    </dgm:pt>
    <dgm:pt modelId="{31743326-4E46-E544-80A4-286C4A0C7F21}" type="pres">
      <dgm:prSet presAssocID="{EB4AA062-9C77-D94A-9FB3-3FCE57685A54}" presName="vert1" presStyleCnt="0"/>
      <dgm:spPr/>
    </dgm:pt>
  </dgm:ptLst>
  <dgm:cxnLst>
    <dgm:cxn modelId="{4082280C-E023-754A-A924-E3CF58F3AB9C}" type="presOf" srcId="{F48C430E-2E7B-8440-A5AC-88150742C873}" destId="{1D68E2E9-9F46-8446-9696-4C5586018F17}" srcOrd="0" destOrd="0" presId="urn:microsoft.com/office/officeart/2008/layout/LinedList"/>
    <dgm:cxn modelId="{5671BB28-819D-B546-A01C-1574D57D689B}" srcId="{F55B8DD5-B203-4744-8F5A-13AC8B17A148}" destId="{F2D21ED1-B390-544C-BB7B-BE6DDDA2A06C}" srcOrd="5" destOrd="0" parTransId="{4DBB299C-F875-5E4C-BC11-AAFC8C57E298}" sibTransId="{D10FADBC-A0E8-9643-B250-171425DE19D3}"/>
    <dgm:cxn modelId="{89DD6D29-4A13-7647-ABEA-39BE5019C085}" srcId="{F55B8DD5-B203-4744-8F5A-13AC8B17A148}" destId="{D7441116-7D4F-CB4F-B4B9-DB3317137877}" srcOrd="4" destOrd="0" parTransId="{9D490D6D-784A-CB4A-BA0F-65925F6BEA79}" sibTransId="{C3B21748-9C9D-5B49-B1A7-D4C1D214D88D}"/>
    <dgm:cxn modelId="{4E89C835-C40B-C34C-A695-A377D2FEB52F}" type="presOf" srcId="{8CA1B173-4EA1-2A4A-AD7E-131BC225A4A8}" destId="{4A996CD5-94DB-DF4A-862A-4E2E1A515E20}" srcOrd="0" destOrd="0" presId="urn:microsoft.com/office/officeart/2008/layout/LinedList"/>
    <dgm:cxn modelId="{A27F8E3E-3F28-7A4C-ABA8-BB34349AE3F5}" srcId="{F55B8DD5-B203-4744-8F5A-13AC8B17A148}" destId="{EB4AA062-9C77-D94A-9FB3-3FCE57685A54}" srcOrd="7" destOrd="0" parTransId="{456D1D58-3E74-4F42-89AF-B3A25F5048FC}" sibTransId="{38AB6E0B-12BB-C646-8E5B-3B151C9CB000}"/>
    <dgm:cxn modelId="{7F6A574C-FF4E-434A-A837-F7A26AA8863D}" srcId="{F55B8DD5-B203-4744-8F5A-13AC8B17A148}" destId="{4D85ABA5-13D8-F949-8564-35A24BA43CC1}" srcOrd="2" destOrd="0" parTransId="{BE964523-E833-8748-AB0B-70968F04A264}" sibTransId="{D0841654-19FD-AD41-BFED-6BD133A9AC4E}"/>
    <dgm:cxn modelId="{0673415A-B31E-3C4D-B0E5-287F13B09693}" srcId="{F55B8DD5-B203-4744-8F5A-13AC8B17A148}" destId="{817CDB13-8160-B846-963A-B0A282F39B86}" srcOrd="1" destOrd="0" parTransId="{BF9B96A5-2CFD-534D-8CD4-71B6E3DDD479}" sibTransId="{1B12050B-849B-B644-9E93-89C898A8B52B}"/>
    <dgm:cxn modelId="{2277495B-862C-994D-B117-3AF3900E93AD}" type="presOf" srcId="{F2D21ED1-B390-544C-BB7B-BE6DDDA2A06C}" destId="{4072A182-BA75-684F-9052-D81A2CAF6878}" srcOrd="0" destOrd="0" presId="urn:microsoft.com/office/officeart/2008/layout/LinedList"/>
    <dgm:cxn modelId="{0F4EF67D-B0A5-E24E-9E3E-2637A6FE80C4}" type="presOf" srcId="{D7441116-7D4F-CB4F-B4B9-DB3317137877}" destId="{964D0279-286A-1F4A-8A5C-615A2AB9D18B}" srcOrd="0" destOrd="0" presId="urn:microsoft.com/office/officeart/2008/layout/LinedList"/>
    <dgm:cxn modelId="{2127DC85-1686-5841-98BF-776C4C874617}" type="presOf" srcId="{4D85ABA5-13D8-F949-8564-35A24BA43CC1}" destId="{B95BEAD7-0AEE-674D-BF76-7D6EBB37ED2C}" srcOrd="0" destOrd="0" presId="urn:microsoft.com/office/officeart/2008/layout/LinedList"/>
    <dgm:cxn modelId="{8525CD9F-9B2C-4044-AFD9-305E98DB141E}" type="presOf" srcId="{F55B8DD5-B203-4744-8F5A-13AC8B17A148}" destId="{668AE639-A279-ED41-A74E-A4EDC3167179}" srcOrd="0" destOrd="0" presId="urn:microsoft.com/office/officeart/2008/layout/LinedList"/>
    <dgm:cxn modelId="{E3FB17AC-1C2E-D14E-A679-040EF3FBBA47}" srcId="{F55B8DD5-B203-4744-8F5A-13AC8B17A148}" destId="{8CA1B173-4EA1-2A4A-AD7E-131BC225A4A8}" srcOrd="0" destOrd="0" parTransId="{711EDDC3-298A-6D4A-9624-660A4A888D88}" sibTransId="{D5A01C55-7069-DB45-B901-0700ED31DCBC}"/>
    <dgm:cxn modelId="{BFB11CB3-DB1F-9248-97CE-585F10EAD393}" srcId="{F55B8DD5-B203-4744-8F5A-13AC8B17A148}" destId="{DFD82F1C-DB81-CA4C-A76E-3BC2D5CF6CB5}" srcOrd="3" destOrd="0" parTransId="{24B26588-C1C8-174F-8644-295C4790B201}" sibTransId="{CB355A27-259F-6247-86FA-4F9F68B06FB1}"/>
    <dgm:cxn modelId="{532F47BB-B090-C54E-A0A9-AE740927288E}" type="presOf" srcId="{DFD82F1C-DB81-CA4C-A76E-3BC2D5CF6CB5}" destId="{AB501A36-6B46-8247-8413-B5BAF56EFAAD}" srcOrd="0" destOrd="0" presId="urn:microsoft.com/office/officeart/2008/layout/LinedList"/>
    <dgm:cxn modelId="{736DDFEB-BCAA-8B44-99E2-91A223668B35}" type="presOf" srcId="{EB4AA062-9C77-D94A-9FB3-3FCE57685A54}" destId="{BE28F6F3-3C63-4F4F-8C22-CBAE3016B361}" srcOrd="0" destOrd="0" presId="urn:microsoft.com/office/officeart/2008/layout/LinedList"/>
    <dgm:cxn modelId="{C696F5ED-822D-0C44-A941-2BF37B755B3C}" srcId="{F55B8DD5-B203-4744-8F5A-13AC8B17A148}" destId="{F48C430E-2E7B-8440-A5AC-88150742C873}" srcOrd="6" destOrd="0" parTransId="{D61A39DB-40AD-D14A-8714-C98CEF066E57}" sibTransId="{C936A933-CD46-9E4F-ADF6-F1ADB2592033}"/>
    <dgm:cxn modelId="{4AF696F6-652E-EB46-882E-D1C13D522D2F}" type="presOf" srcId="{817CDB13-8160-B846-963A-B0A282F39B86}" destId="{DD1D0CE1-39B2-C248-A9DE-C6D068B359C6}" srcOrd="0" destOrd="0" presId="urn:microsoft.com/office/officeart/2008/layout/LinedList"/>
    <dgm:cxn modelId="{0B3304D7-6FA6-4045-B91B-2304EBDFF038}" type="presParOf" srcId="{668AE639-A279-ED41-A74E-A4EDC3167179}" destId="{634094E5-1662-EB40-B037-9A12DA6BA452}" srcOrd="0" destOrd="0" presId="urn:microsoft.com/office/officeart/2008/layout/LinedList"/>
    <dgm:cxn modelId="{1851D219-775A-F24B-AD50-96E02B161CE4}" type="presParOf" srcId="{668AE639-A279-ED41-A74E-A4EDC3167179}" destId="{4FB8EBD4-E92A-E34A-BCD8-5CFC74A15C39}" srcOrd="1" destOrd="0" presId="urn:microsoft.com/office/officeart/2008/layout/LinedList"/>
    <dgm:cxn modelId="{27759014-68CE-FB4C-BC70-CF6729A5D53F}" type="presParOf" srcId="{4FB8EBD4-E92A-E34A-BCD8-5CFC74A15C39}" destId="{4A996CD5-94DB-DF4A-862A-4E2E1A515E20}" srcOrd="0" destOrd="0" presId="urn:microsoft.com/office/officeart/2008/layout/LinedList"/>
    <dgm:cxn modelId="{DE6DBF58-E348-7847-A36C-54901718E122}" type="presParOf" srcId="{4FB8EBD4-E92A-E34A-BCD8-5CFC74A15C39}" destId="{368784D0-9B73-774E-9D27-260F7F038F4C}" srcOrd="1" destOrd="0" presId="urn:microsoft.com/office/officeart/2008/layout/LinedList"/>
    <dgm:cxn modelId="{D0120EEB-3D0C-2746-9EEB-0A982BF68059}" type="presParOf" srcId="{668AE639-A279-ED41-A74E-A4EDC3167179}" destId="{2055D803-90BC-B642-9405-DB6512254C01}" srcOrd="2" destOrd="0" presId="urn:microsoft.com/office/officeart/2008/layout/LinedList"/>
    <dgm:cxn modelId="{BC003768-D224-4345-B93B-57606A6373CD}" type="presParOf" srcId="{668AE639-A279-ED41-A74E-A4EDC3167179}" destId="{E494226E-D04E-1747-9884-5D8DC6A8E2C9}" srcOrd="3" destOrd="0" presId="urn:microsoft.com/office/officeart/2008/layout/LinedList"/>
    <dgm:cxn modelId="{B4394E5F-5026-4940-859B-7EFD66DE9B40}" type="presParOf" srcId="{E494226E-D04E-1747-9884-5D8DC6A8E2C9}" destId="{DD1D0CE1-39B2-C248-A9DE-C6D068B359C6}" srcOrd="0" destOrd="0" presId="urn:microsoft.com/office/officeart/2008/layout/LinedList"/>
    <dgm:cxn modelId="{7EA18378-46C1-3A4C-A69A-5CA176BA5DBF}" type="presParOf" srcId="{E494226E-D04E-1747-9884-5D8DC6A8E2C9}" destId="{D43EA1B4-8773-5941-8A78-93EC08E9C29A}" srcOrd="1" destOrd="0" presId="urn:microsoft.com/office/officeart/2008/layout/LinedList"/>
    <dgm:cxn modelId="{E8AD01EE-2141-8848-844D-8E1E35534513}" type="presParOf" srcId="{668AE639-A279-ED41-A74E-A4EDC3167179}" destId="{895D4598-FD1C-E446-953B-6E1FC08344B0}" srcOrd="4" destOrd="0" presId="urn:microsoft.com/office/officeart/2008/layout/LinedList"/>
    <dgm:cxn modelId="{502DDCF2-27D6-6942-8FE0-FDB648D44804}" type="presParOf" srcId="{668AE639-A279-ED41-A74E-A4EDC3167179}" destId="{BBF1F6C6-AF33-BD42-B592-41CFBA8E10A9}" srcOrd="5" destOrd="0" presId="urn:microsoft.com/office/officeart/2008/layout/LinedList"/>
    <dgm:cxn modelId="{BE79270B-532D-9C44-B1F2-AFD17C37D44C}" type="presParOf" srcId="{BBF1F6C6-AF33-BD42-B592-41CFBA8E10A9}" destId="{B95BEAD7-0AEE-674D-BF76-7D6EBB37ED2C}" srcOrd="0" destOrd="0" presId="urn:microsoft.com/office/officeart/2008/layout/LinedList"/>
    <dgm:cxn modelId="{1AFF42FB-694C-4B43-9C94-2D3DC81F5768}" type="presParOf" srcId="{BBF1F6C6-AF33-BD42-B592-41CFBA8E10A9}" destId="{3461D820-7426-CB4A-B460-17B4D8039BE1}" srcOrd="1" destOrd="0" presId="urn:microsoft.com/office/officeart/2008/layout/LinedList"/>
    <dgm:cxn modelId="{F03CE9A2-3EB8-524A-91AF-79B3BC3A85BE}" type="presParOf" srcId="{668AE639-A279-ED41-A74E-A4EDC3167179}" destId="{1D441AD7-DC62-3649-859C-C1ECA52BABAF}" srcOrd="6" destOrd="0" presId="urn:microsoft.com/office/officeart/2008/layout/LinedList"/>
    <dgm:cxn modelId="{A7E89AF5-5330-7F48-BF27-C83791816050}" type="presParOf" srcId="{668AE639-A279-ED41-A74E-A4EDC3167179}" destId="{DD1C7B01-7A34-D044-BA0F-ADF3A98C224F}" srcOrd="7" destOrd="0" presId="urn:microsoft.com/office/officeart/2008/layout/LinedList"/>
    <dgm:cxn modelId="{040F0107-2548-9644-8244-D65BFCE22B86}" type="presParOf" srcId="{DD1C7B01-7A34-D044-BA0F-ADF3A98C224F}" destId="{AB501A36-6B46-8247-8413-B5BAF56EFAAD}" srcOrd="0" destOrd="0" presId="urn:microsoft.com/office/officeart/2008/layout/LinedList"/>
    <dgm:cxn modelId="{50C5B57E-AD3F-F64D-B66B-A3E0AD5CA804}" type="presParOf" srcId="{DD1C7B01-7A34-D044-BA0F-ADF3A98C224F}" destId="{D2430C06-7461-A04F-8335-0F4F90732791}" srcOrd="1" destOrd="0" presId="urn:microsoft.com/office/officeart/2008/layout/LinedList"/>
    <dgm:cxn modelId="{4595C13A-66F2-DB46-9B99-294C0929AAA2}" type="presParOf" srcId="{668AE639-A279-ED41-A74E-A4EDC3167179}" destId="{C508CFF0-75D3-7F4A-AE08-BC90A9A479C9}" srcOrd="8" destOrd="0" presId="urn:microsoft.com/office/officeart/2008/layout/LinedList"/>
    <dgm:cxn modelId="{47E575FD-BDE2-5746-9A55-1CC9C0E52F8E}" type="presParOf" srcId="{668AE639-A279-ED41-A74E-A4EDC3167179}" destId="{E6C02BC3-015C-1942-BB8E-9EDB63BC4BB0}" srcOrd="9" destOrd="0" presId="urn:microsoft.com/office/officeart/2008/layout/LinedList"/>
    <dgm:cxn modelId="{1FA476A6-3C8E-464E-A9F8-3C506A4261F3}" type="presParOf" srcId="{E6C02BC3-015C-1942-BB8E-9EDB63BC4BB0}" destId="{964D0279-286A-1F4A-8A5C-615A2AB9D18B}" srcOrd="0" destOrd="0" presId="urn:microsoft.com/office/officeart/2008/layout/LinedList"/>
    <dgm:cxn modelId="{BD41AEF6-C42D-0E49-841F-0252D99AAE1F}" type="presParOf" srcId="{E6C02BC3-015C-1942-BB8E-9EDB63BC4BB0}" destId="{015399C8-A55C-F345-9814-2A0EA8452E0A}" srcOrd="1" destOrd="0" presId="urn:microsoft.com/office/officeart/2008/layout/LinedList"/>
    <dgm:cxn modelId="{CF25A645-F3DC-B444-BC82-1D90F041B9A4}" type="presParOf" srcId="{668AE639-A279-ED41-A74E-A4EDC3167179}" destId="{613D2030-2600-FC42-ADF2-E9C418CB6573}" srcOrd="10" destOrd="0" presId="urn:microsoft.com/office/officeart/2008/layout/LinedList"/>
    <dgm:cxn modelId="{B4E53F9A-9F0C-574A-BC1A-65475FBC458D}" type="presParOf" srcId="{668AE639-A279-ED41-A74E-A4EDC3167179}" destId="{D2C3613B-92FE-B84B-849E-F50E7C9016B7}" srcOrd="11" destOrd="0" presId="urn:microsoft.com/office/officeart/2008/layout/LinedList"/>
    <dgm:cxn modelId="{7CD4FE0E-FD0C-B54D-9122-1C3E28BFAB85}" type="presParOf" srcId="{D2C3613B-92FE-B84B-849E-F50E7C9016B7}" destId="{4072A182-BA75-684F-9052-D81A2CAF6878}" srcOrd="0" destOrd="0" presId="urn:microsoft.com/office/officeart/2008/layout/LinedList"/>
    <dgm:cxn modelId="{9858D4CB-0B7B-004C-9DD2-0257C04669C6}" type="presParOf" srcId="{D2C3613B-92FE-B84B-849E-F50E7C9016B7}" destId="{975D96DC-4D5E-1E41-AFD8-E2B22D6162C8}" srcOrd="1" destOrd="0" presId="urn:microsoft.com/office/officeart/2008/layout/LinedList"/>
    <dgm:cxn modelId="{E662B585-67A2-1F4F-BD2B-790D70B27895}" type="presParOf" srcId="{668AE639-A279-ED41-A74E-A4EDC3167179}" destId="{029965D1-D2F1-DC4D-8AEC-FBC142A4922C}" srcOrd="12" destOrd="0" presId="urn:microsoft.com/office/officeart/2008/layout/LinedList"/>
    <dgm:cxn modelId="{FA59C8DC-FEC1-9C44-87BF-D997DA6364D7}" type="presParOf" srcId="{668AE639-A279-ED41-A74E-A4EDC3167179}" destId="{49E8968A-6AD4-CD45-8C84-651DCEE8A931}" srcOrd="13" destOrd="0" presId="urn:microsoft.com/office/officeart/2008/layout/LinedList"/>
    <dgm:cxn modelId="{C88B6114-A297-6542-8C10-27BD8ABF56EE}" type="presParOf" srcId="{49E8968A-6AD4-CD45-8C84-651DCEE8A931}" destId="{1D68E2E9-9F46-8446-9696-4C5586018F17}" srcOrd="0" destOrd="0" presId="urn:microsoft.com/office/officeart/2008/layout/LinedList"/>
    <dgm:cxn modelId="{7880E054-D5CC-B843-9241-B9703051B737}" type="presParOf" srcId="{49E8968A-6AD4-CD45-8C84-651DCEE8A931}" destId="{F50F071B-15AB-5149-873C-2EA945371EA5}" srcOrd="1" destOrd="0" presId="urn:microsoft.com/office/officeart/2008/layout/LinedList"/>
    <dgm:cxn modelId="{EB17ADF3-ADD5-F747-9261-538CE7BCD3B5}" type="presParOf" srcId="{668AE639-A279-ED41-A74E-A4EDC3167179}" destId="{8C986AAE-B85F-FA42-84E9-0F5638ADCC8A}" srcOrd="14" destOrd="0" presId="urn:microsoft.com/office/officeart/2008/layout/LinedList"/>
    <dgm:cxn modelId="{DCC90728-815D-2A4E-9991-39363E9C736F}" type="presParOf" srcId="{668AE639-A279-ED41-A74E-A4EDC3167179}" destId="{CD0E0368-8628-1744-8E4E-EB432FAF2E81}" srcOrd="15" destOrd="0" presId="urn:microsoft.com/office/officeart/2008/layout/LinedList"/>
    <dgm:cxn modelId="{616B7B99-81DB-4947-B801-04CEEFBCF9D2}" type="presParOf" srcId="{CD0E0368-8628-1744-8E4E-EB432FAF2E81}" destId="{BE28F6F3-3C63-4F4F-8C22-CBAE3016B361}" srcOrd="0" destOrd="0" presId="urn:microsoft.com/office/officeart/2008/layout/LinedList"/>
    <dgm:cxn modelId="{19403403-A8A0-6444-97AE-2AF19A117779}" type="presParOf" srcId="{CD0E0368-8628-1744-8E4E-EB432FAF2E81}" destId="{31743326-4E46-E544-80A4-286C4A0C7F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D3FFDC-9EC0-0B4A-98DE-8E7218FEBDA1}" type="doc">
      <dgm:prSet loTypeId="urn:microsoft.com/office/officeart/2009/3/layout/PlusandMinu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67E86D4-D062-3C47-95D4-C33A4532B190}">
      <dgm:prSet phldrT="[Texte]" custT="1"/>
      <dgm:spPr/>
      <dgm:t>
        <a:bodyPr/>
        <a:lstStyle/>
        <a:p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Facilité d'apprentissage </a:t>
          </a:r>
          <a:r>
            <a:rPr lang="fr-FR" sz="1400" b="0" dirty="0">
              <a:solidFill>
                <a:schemeClr val="bg1"/>
              </a:solidFill>
              <a:latin typeface="Optima" panose="02000503060000020004" pitchFamily="2" charset="0"/>
            </a:rPr>
            <a:t>: Syntaxe claire et concise, idéale pour les débutants.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Open-source : </a:t>
          </a:r>
          <a:r>
            <a:rPr lang="fr-FR" sz="1400" b="0" dirty="0">
              <a:solidFill>
                <a:schemeClr val="bg1"/>
              </a:solidFill>
              <a:latin typeface="Optima" panose="02000503060000020004" pitchFamily="2" charset="0"/>
            </a:rPr>
            <a:t>Gratuit à utiliser et à distribuer, avec une communauté active.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Portabilité : </a:t>
          </a:r>
          <a:r>
            <a:rPr lang="fr-FR" sz="1400" b="0" dirty="0">
              <a:solidFill>
                <a:schemeClr val="bg1"/>
              </a:solidFill>
              <a:latin typeface="Optima" panose="02000503060000020004" pitchFamily="2" charset="0"/>
            </a:rPr>
            <a:t>Code exécutable sur différentes plateformes sans modifications.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Richesse des bibliothèques </a:t>
          </a:r>
          <a:r>
            <a:rPr lang="fr-FR" sz="1400" b="0" dirty="0">
              <a:solidFill>
                <a:schemeClr val="bg1"/>
              </a:solidFill>
              <a:latin typeface="Optima" panose="02000503060000020004" pitchFamily="2" charset="0"/>
            </a:rPr>
            <a:t>: Large éventail de bibliothèques et Framework pour divers domaines (web, science des données, IA).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Typage dynamique </a:t>
          </a:r>
          <a:r>
            <a:rPr lang="fr-FR" sz="1400" b="0" dirty="0">
              <a:solidFill>
                <a:schemeClr val="bg1"/>
              </a:solidFill>
              <a:latin typeface="Optima" panose="02000503060000020004" pitchFamily="2" charset="0"/>
            </a:rPr>
            <a:t>: Simplifie le codage en évitant les déclarations explicites de types.</a:t>
          </a: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D657141C-78EB-1645-B085-DC2C9F72BF38}" type="parTrans" cxnId="{4812282A-59C8-864A-A057-7C6984DB3927}">
      <dgm:prSet/>
      <dgm:spPr/>
      <dgm:t>
        <a:bodyPr/>
        <a:lstStyle/>
        <a:p>
          <a:endParaRPr lang="fr-FR"/>
        </a:p>
      </dgm:t>
    </dgm:pt>
    <dgm:pt modelId="{760A62D4-E1C3-9743-91D3-AA5BE0AF5CF4}" type="sibTrans" cxnId="{4812282A-59C8-864A-A057-7C6984DB3927}">
      <dgm:prSet/>
      <dgm:spPr/>
      <dgm:t>
        <a:bodyPr/>
        <a:lstStyle/>
        <a:p>
          <a:endParaRPr lang="fr-FR"/>
        </a:p>
      </dgm:t>
    </dgm:pt>
    <dgm:pt modelId="{C1FD6577-5C20-6648-9383-B415D442ADB1}">
      <dgm:prSet phldrT="[Texte]" custT="1"/>
      <dgm:spPr/>
      <dgm:t>
        <a:bodyPr/>
        <a:lstStyle/>
        <a:p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Vitesse d'exécution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Généralement plus lent que les langages compilés comme C ou Java.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Limitations mobiles : </a:t>
          </a:r>
          <a:r>
            <a:rPr lang="fr-FR" sz="1400" b="0" dirty="0">
              <a:solidFill>
                <a:schemeClr val="bg1"/>
              </a:solidFill>
              <a:latin typeface="Optima" panose="02000503060000020004" pitchFamily="2" charset="0"/>
            </a:rPr>
            <a:t>Moins adapté pour le développement d'applications mobiles.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Gestion des erreurs : </a:t>
          </a:r>
          <a:r>
            <a:rPr lang="fr-FR" sz="1400" b="0" dirty="0">
              <a:solidFill>
                <a:schemeClr val="bg1"/>
              </a:solidFill>
              <a:latin typeface="Optima" panose="02000503060000020004" pitchFamily="2" charset="0"/>
            </a:rPr>
            <a:t>Typage dynamique pouvant entraîner des erreurs d'exécution non détectées à l'avance.</a:t>
          </a:r>
        </a:p>
      </dgm:t>
    </dgm:pt>
    <dgm:pt modelId="{88972831-F762-4E40-8274-A9AE7061B330}" type="parTrans" cxnId="{E11507E4-9243-0B4F-A566-CF23F9D37069}">
      <dgm:prSet/>
      <dgm:spPr/>
      <dgm:t>
        <a:bodyPr/>
        <a:lstStyle/>
        <a:p>
          <a:endParaRPr lang="fr-FR"/>
        </a:p>
      </dgm:t>
    </dgm:pt>
    <dgm:pt modelId="{ADC02B11-5957-0C42-ADDF-C55C34D778C9}" type="sibTrans" cxnId="{E11507E4-9243-0B4F-A566-CF23F9D37069}">
      <dgm:prSet/>
      <dgm:spPr/>
      <dgm:t>
        <a:bodyPr/>
        <a:lstStyle/>
        <a:p>
          <a:endParaRPr lang="fr-FR"/>
        </a:p>
      </dgm:t>
    </dgm:pt>
    <dgm:pt modelId="{8A30C09B-7638-5C43-B458-DA7C834591E3}" type="pres">
      <dgm:prSet presAssocID="{05D3FFDC-9EC0-0B4A-98DE-8E7218FEBDA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AB84B77-EF3C-A244-AEE3-A57CCF419CA6}" type="pres">
      <dgm:prSet presAssocID="{05D3FFDC-9EC0-0B4A-98DE-8E7218FEBDA1}" presName="Background" presStyleLbl="bgImgPlace1" presStyleIdx="0" presStyleCnt="1" custScaleX="142767" custScaleY="103350" custLinFactNeighborX="-13870" custLinFactNeighborY="-1359"/>
      <dgm:spPr>
        <a:noFill/>
        <a:ln>
          <a:noFill/>
        </a:ln>
      </dgm:spPr>
    </dgm:pt>
    <dgm:pt modelId="{313335B7-E514-2949-89EC-7BA3DB62F8EE}" type="pres">
      <dgm:prSet presAssocID="{05D3FFDC-9EC0-0B4A-98DE-8E7218FEBDA1}" presName="ParentText1" presStyleLbl="revTx" presStyleIdx="0" presStyleCnt="2" custScaleX="157100" custScaleY="107734" custLinFactX="11247" custLinFactNeighborX="100000" custLinFactNeighborY="-6465">
        <dgm:presLayoutVars>
          <dgm:chMax val="0"/>
          <dgm:chPref val="0"/>
          <dgm:bulletEnabled val="1"/>
        </dgm:presLayoutVars>
      </dgm:prSet>
      <dgm:spPr/>
    </dgm:pt>
    <dgm:pt modelId="{DF407CB6-DD9A-BD41-8AEA-13230D3E4B1D}" type="pres">
      <dgm:prSet presAssocID="{05D3FFDC-9EC0-0B4A-98DE-8E7218FEBDA1}" presName="ParentText2" presStyleLbl="revTx" presStyleIdx="1" presStyleCnt="2" custScaleX="131112" custLinFactX="-40107" custLinFactNeighborX="-100000" custLinFactNeighborY="-4335">
        <dgm:presLayoutVars>
          <dgm:chMax val="0"/>
          <dgm:chPref val="0"/>
          <dgm:bulletEnabled val="1"/>
        </dgm:presLayoutVars>
      </dgm:prSet>
      <dgm:spPr/>
    </dgm:pt>
    <dgm:pt modelId="{4AD524B9-4D0F-BC46-9FD7-26C70C4D5F12}" type="pres">
      <dgm:prSet presAssocID="{05D3FFDC-9EC0-0B4A-98DE-8E7218FEBDA1}" presName="Plus" presStyleLbl="alignNode1" presStyleIdx="0" presStyleCnt="2" custLinFactX="282579" custLinFactNeighborX="300000" custLinFactNeighborY="2040"/>
      <dgm:spPr>
        <a:solidFill>
          <a:srgbClr val="FFFF00"/>
        </a:solidFill>
        <a:ln>
          <a:solidFill>
            <a:srgbClr val="002060"/>
          </a:solidFill>
        </a:ln>
      </dgm:spPr>
    </dgm:pt>
    <dgm:pt modelId="{051AC1FF-8CBA-7B4E-B183-61D86B339994}" type="pres">
      <dgm:prSet presAssocID="{05D3FFDC-9EC0-0B4A-98DE-8E7218FEBDA1}" presName="Minus" presStyleLbl="alignNode1" presStyleIdx="1" presStyleCnt="2" custLinFactX="-290361" custLinFactNeighborX="-300000" custLinFactNeighborY="-38125"/>
      <dgm:spPr>
        <a:solidFill>
          <a:srgbClr val="FFFF00"/>
        </a:solidFill>
        <a:ln>
          <a:solidFill>
            <a:srgbClr val="002060"/>
          </a:solidFill>
        </a:ln>
      </dgm:spPr>
    </dgm:pt>
    <dgm:pt modelId="{D7CCC98D-5C33-B342-AA7A-9B8F4CA70AEB}" type="pres">
      <dgm:prSet presAssocID="{05D3FFDC-9EC0-0B4A-98DE-8E7218FEBDA1}" presName="Divider" presStyleLbl="parChTrans1D1" presStyleIdx="0" presStyleCnt="1" custFlipHor="1" custScaleX="2000000" custScaleY="115685" custLinFactX="-42400000" custLinFactNeighborX="-42436952" custLinFactNeighborY="-4778"/>
      <dgm:spPr>
        <a:ln>
          <a:solidFill>
            <a:srgbClr val="FFFF00"/>
          </a:solidFill>
        </a:ln>
      </dgm:spPr>
    </dgm:pt>
  </dgm:ptLst>
  <dgm:cxnLst>
    <dgm:cxn modelId="{4812282A-59C8-864A-A057-7C6984DB3927}" srcId="{05D3FFDC-9EC0-0B4A-98DE-8E7218FEBDA1}" destId="{867E86D4-D062-3C47-95D4-C33A4532B190}" srcOrd="0" destOrd="0" parTransId="{D657141C-78EB-1645-B085-DC2C9F72BF38}" sibTransId="{760A62D4-E1C3-9743-91D3-AA5BE0AF5CF4}"/>
    <dgm:cxn modelId="{D74AD57C-98E6-1A4D-ABD9-83D02EF1EEBD}" type="presOf" srcId="{867E86D4-D062-3C47-95D4-C33A4532B190}" destId="{313335B7-E514-2949-89EC-7BA3DB62F8EE}" srcOrd="0" destOrd="0" presId="urn:microsoft.com/office/officeart/2009/3/layout/PlusandMinus"/>
    <dgm:cxn modelId="{560E9C8F-EE36-B243-B6F9-1C090FE74708}" type="presOf" srcId="{C1FD6577-5C20-6648-9383-B415D442ADB1}" destId="{DF407CB6-DD9A-BD41-8AEA-13230D3E4B1D}" srcOrd="0" destOrd="0" presId="urn:microsoft.com/office/officeart/2009/3/layout/PlusandMinus"/>
    <dgm:cxn modelId="{F5B9AFAA-F2DC-594B-9981-5CE783427E49}" type="presOf" srcId="{05D3FFDC-9EC0-0B4A-98DE-8E7218FEBDA1}" destId="{8A30C09B-7638-5C43-B458-DA7C834591E3}" srcOrd="0" destOrd="0" presId="urn:microsoft.com/office/officeart/2009/3/layout/PlusandMinus"/>
    <dgm:cxn modelId="{E11507E4-9243-0B4F-A566-CF23F9D37069}" srcId="{05D3FFDC-9EC0-0B4A-98DE-8E7218FEBDA1}" destId="{C1FD6577-5C20-6648-9383-B415D442ADB1}" srcOrd="1" destOrd="0" parTransId="{88972831-F762-4E40-8274-A9AE7061B330}" sibTransId="{ADC02B11-5957-0C42-ADDF-C55C34D778C9}"/>
    <dgm:cxn modelId="{8E804BF5-539C-1142-8201-DF9B09A52B3C}" type="presParOf" srcId="{8A30C09B-7638-5C43-B458-DA7C834591E3}" destId="{EAB84B77-EF3C-A244-AEE3-A57CCF419CA6}" srcOrd="0" destOrd="0" presId="urn:microsoft.com/office/officeart/2009/3/layout/PlusandMinus"/>
    <dgm:cxn modelId="{51D2C2DB-E11B-BF46-898F-AF0457EA4C18}" type="presParOf" srcId="{8A30C09B-7638-5C43-B458-DA7C834591E3}" destId="{313335B7-E514-2949-89EC-7BA3DB62F8EE}" srcOrd="1" destOrd="0" presId="urn:microsoft.com/office/officeart/2009/3/layout/PlusandMinus"/>
    <dgm:cxn modelId="{D955EC82-CE69-0E43-8A88-C43351D4CEEF}" type="presParOf" srcId="{8A30C09B-7638-5C43-B458-DA7C834591E3}" destId="{DF407CB6-DD9A-BD41-8AEA-13230D3E4B1D}" srcOrd="2" destOrd="0" presId="urn:microsoft.com/office/officeart/2009/3/layout/PlusandMinus"/>
    <dgm:cxn modelId="{343DC2C5-A2F8-E54F-BA72-440D0C62D6AA}" type="presParOf" srcId="{8A30C09B-7638-5C43-B458-DA7C834591E3}" destId="{4AD524B9-4D0F-BC46-9FD7-26C70C4D5F12}" srcOrd="3" destOrd="0" presId="urn:microsoft.com/office/officeart/2009/3/layout/PlusandMinus"/>
    <dgm:cxn modelId="{67839737-8B53-CF49-9067-8304D9E1CB6C}" type="presParOf" srcId="{8A30C09B-7638-5C43-B458-DA7C834591E3}" destId="{051AC1FF-8CBA-7B4E-B183-61D86B339994}" srcOrd="4" destOrd="0" presId="urn:microsoft.com/office/officeart/2009/3/layout/PlusandMinus"/>
    <dgm:cxn modelId="{9AE51628-7BBE-B645-8C56-A51518B09967}" type="presParOf" srcId="{8A30C09B-7638-5C43-B458-DA7C834591E3}" destId="{D7CCC98D-5C33-B342-AA7A-9B8F4CA70AEB}" srcOrd="5" destOrd="0" presId="urn:microsoft.com/office/officeart/2009/3/layout/PlusandMinu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8DB6E0-F058-6D41-94EE-A4E98BD204CF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68C58A-CBBE-9A40-A095-49F09E714E31}">
      <dgm:prSet phldrT="[Texte]"/>
      <dgm:spPr/>
      <dgm:t>
        <a:bodyPr/>
        <a:lstStyle/>
        <a:p>
          <a:r>
            <a:rPr lang="fr-FR" b="0" i="0" dirty="0">
              <a:solidFill>
                <a:schemeClr val="bg1"/>
              </a:solidFill>
              <a:latin typeface="Avenir Next Medium" panose="020B0503020202020204" pitchFamily="34" charset="0"/>
            </a:rPr>
            <a:t>Performance</a:t>
          </a:r>
        </a:p>
      </dgm:t>
    </dgm:pt>
    <dgm:pt modelId="{8D44D7DE-285B-A645-B257-602184429D83}" type="parTrans" cxnId="{30E137ED-3100-2046-AE36-8A7643DCD04C}">
      <dgm:prSet/>
      <dgm:spPr/>
      <dgm:t>
        <a:bodyPr/>
        <a:lstStyle/>
        <a:p>
          <a:endParaRPr lang="fr-FR"/>
        </a:p>
      </dgm:t>
    </dgm:pt>
    <dgm:pt modelId="{E0FB0642-1439-E548-B0EA-60EB623238F5}" type="sibTrans" cxnId="{30E137ED-3100-2046-AE36-8A7643DCD04C}">
      <dgm:prSet/>
      <dgm:spPr/>
      <dgm:t>
        <a:bodyPr/>
        <a:lstStyle/>
        <a:p>
          <a:endParaRPr lang="fr-FR"/>
        </a:p>
      </dgm:t>
    </dgm:pt>
    <dgm:pt modelId="{62E310F6-584E-6D44-AB78-1493C3A12708}">
      <dgm:prSet phldrT="[Texte]" custT="1"/>
      <dgm:spPr/>
      <dgm:t>
        <a:bodyPr/>
        <a:lstStyle/>
        <a:p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Compilateur Just-In-Time (JIT)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Optimise le bytecode en le traduisant en code machine natif avant l'exécution, rivalisant avec des langages compilés.</a:t>
          </a:r>
        </a:p>
      </dgm:t>
    </dgm:pt>
    <dgm:pt modelId="{01B0B6DD-3DFF-504C-A588-268A42D4C1D8}" type="parTrans" cxnId="{0670B573-1919-8D4A-9060-E6607B87DB3C}">
      <dgm:prSet/>
      <dgm:spPr/>
      <dgm:t>
        <a:bodyPr/>
        <a:lstStyle/>
        <a:p>
          <a:endParaRPr lang="fr-FR"/>
        </a:p>
      </dgm:t>
    </dgm:pt>
    <dgm:pt modelId="{1CAE3432-4AB3-4647-AF79-1CD799E65B1E}" type="sibTrans" cxnId="{0670B573-1919-8D4A-9060-E6607B87DB3C}">
      <dgm:prSet/>
      <dgm:spPr/>
      <dgm:t>
        <a:bodyPr/>
        <a:lstStyle/>
        <a:p>
          <a:endParaRPr lang="fr-FR"/>
        </a:p>
      </dgm:t>
    </dgm:pt>
    <dgm:pt modelId="{32733581-9179-5E48-A26C-0EFD28A3A3FD}">
      <dgm:prSet phldrT="[Texte]" custT="1"/>
      <dgm:spPr/>
      <dgm:t>
        <a:bodyPr/>
        <a:lstStyle/>
        <a:p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Optimisation dynamique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: La JVM ajuste le code en temps réel grâce au profiling, améliorant ainsi la vitesse d'exécution.</a:t>
          </a:r>
        </a:p>
      </dgm:t>
    </dgm:pt>
    <dgm:pt modelId="{6C6D1F12-F9BA-6C4B-9B38-E860DDF39236}" type="parTrans" cxnId="{D10EA9BA-CEC9-9D4C-92CA-59E0FB18932C}">
      <dgm:prSet/>
      <dgm:spPr/>
      <dgm:t>
        <a:bodyPr/>
        <a:lstStyle/>
        <a:p>
          <a:endParaRPr lang="fr-FR"/>
        </a:p>
      </dgm:t>
    </dgm:pt>
    <dgm:pt modelId="{6EAE8435-D6CA-9445-B2BD-2647255E24C2}" type="sibTrans" cxnId="{D10EA9BA-CEC9-9D4C-92CA-59E0FB18932C}">
      <dgm:prSet/>
      <dgm:spPr/>
      <dgm:t>
        <a:bodyPr/>
        <a:lstStyle/>
        <a:p>
          <a:endParaRPr lang="fr-FR"/>
        </a:p>
      </dgm:t>
    </dgm:pt>
    <dgm:pt modelId="{8AA6902A-5E65-6F4D-A8DA-BA60453EFF0B}">
      <dgm:prSet phldrT="[Texte]" custT="1"/>
      <dgm:spPr/>
      <dgm:t>
        <a:bodyPr/>
        <a:lstStyle/>
        <a:p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Gestion de la mémoire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Le garbage collector minimise les fuites de mémoire et optimise l'utilisation des ressources, maintenant des performances élevées.</a:t>
          </a:r>
        </a:p>
      </dgm:t>
    </dgm:pt>
    <dgm:pt modelId="{BA3CB9EF-577B-644F-A4DD-1BE2788F4435}" type="parTrans" cxnId="{0B2F125F-F010-1346-B49D-AD755B71A767}">
      <dgm:prSet/>
      <dgm:spPr/>
      <dgm:t>
        <a:bodyPr/>
        <a:lstStyle/>
        <a:p>
          <a:endParaRPr lang="fr-FR"/>
        </a:p>
      </dgm:t>
    </dgm:pt>
    <dgm:pt modelId="{95F63565-D5FD-7D49-A1EC-660224940194}" type="sibTrans" cxnId="{0B2F125F-F010-1346-B49D-AD755B71A767}">
      <dgm:prSet/>
      <dgm:spPr/>
      <dgm:t>
        <a:bodyPr/>
        <a:lstStyle/>
        <a:p>
          <a:endParaRPr lang="fr-FR"/>
        </a:p>
      </dgm:t>
    </dgm:pt>
    <dgm:pt modelId="{621007C6-78BA-4F40-BD52-961BBDBE90A6}">
      <dgm:prSet phldrT="[Texte]"/>
      <dgm:spPr/>
      <dgm:t>
        <a:bodyPr/>
        <a:lstStyle/>
        <a:p>
          <a:r>
            <a:rPr lang="fr-FR" b="0" i="0" dirty="0">
              <a:solidFill>
                <a:schemeClr val="bg1"/>
              </a:solidFill>
              <a:latin typeface="Avenir Next Medium" panose="020B0503020202020204" pitchFamily="34" charset="0"/>
            </a:rPr>
            <a:t>Efficacité</a:t>
          </a:r>
        </a:p>
      </dgm:t>
    </dgm:pt>
    <dgm:pt modelId="{B860BE88-6CEC-194B-AD26-A5C9345E96C9}" type="parTrans" cxnId="{9FAF800B-464E-0541-9399-CC99C21413DE}">
      <dgm:prSet/>
      <dgm:spPr/>
      <dgm:t>
        <a:bodyPr/>
        <a:lstStyle/>
        <a:p>
          <a:endParaRPr lang="fr-FR"/>
        </a:p>
      </dgm:t>
    </dgm:pt>
    <dgm:pt modelId="{C4BE251D-52D5-D948-8427-55141A4622DD}" type="sibTrans" cxnId="{9FAF800B-464E-0541-9399-CC99C21413DE}">
      <dgm:prSet/>
      <dgm:spPr/>
      <dgm:t>
        <a:bodyPr/>
        <a:lstStyle/>
        <a:p>
          <a:endParaRPr lang="fr-FR"/>
        </a:p>
      </dgm:t>
    </dgm:pt>
    <dgm:pt modelId="{E98A563A-90D8-B94A-B47A-3F618A1775B5}">
      <dgm:prSet phldrT="[Texte]" custT="1"/>
      <dgm:spPr/>
      <dgm:t>
        <a:bodyPr/>
        <a:lstStyle/>
        <a:p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Programmation orientée objet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: Favorise la modularité et la réutilisation du code, facilitant le développement et la maintenance des applications.</a:t>
          </a:r>
        </a:p>
      </dgm:t>
    </dgm:pt>
    <dgm:pt modelId="{4CFE354C-98DF-574B-8451-6468495A1217}" type="parTrans" cxnId="{35602A0D-FACA-9F48-B03A-B0918118AF2D}">
      <dgm:prSet/>
      <dgm:spPr/>
      <dgm:t>
        <a:bodyPr/>
        <a:lstStyle/>
        <a:p>
          <a:endParaRPr lang="fr-FR"/>
        </a:p>
      </dgm:t>
    </dgm:pt>
    <dgm:pt modelId="{25750D8A-A289-4045-9FA0-7EB277B8D10B}" type="sibTrans" cxnId="{35602A0D-FACA-9F48-B03A-B0918118AF2D}">
      <dgm:prSet/>
      <dgm:spPr/>
      <dgm:t>
        <a:bodyPr/>
        <a:lstStyle/>
        <a:p>
          <a:endParaRPr lang="fr-FR"/>
        </a:p>
      </dgm:t>
    </dgm:pt>
    <dgm:pt modelId="{D5C1B242-22F6-4245-8AFE-AE2E90AD0095}">
      <dgm:prSet phldrT="[Texte]" custT="1"/>
      <dgm:spPr/>
      <dgm:t>
        <a:bodyPr/>
        <a:lstStyle/>
        <a:p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Contrôle de la concurrence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Mécanismes de synchronisation robustes permettant une gestion efficace des threads, améliorant le traitement simultané des tâches.</a:t>
          </a:r>
        </a:p>
      </dgm:t>
    </dgm:pt>
    <dgm:pt modelId="{82935C81-FC45-FA4A-AB2A-8AF62B63C393}" type="parTrans" cxnId="{9AFF08C0-3FBE-534C-8817-AA60F3C8C83D}">
      <dgm:prSet/>
      <dgm:spPr/>
      <dgm:t>
        <a:bodyPr/>
        <a:lstStyle/>
        <a:p>
          <a:endParaRPr lang="fr-FR"/>
        </a:p>
      </dgm:t>
    </dgm:pt>
    <dgm:pt modelId="{34B667AB-363F-9445-96BD-E3EF1E64F1E8}" type="sibTrans" cxnId="{9AFF08C0-3FBE-534C-8817-AA60F3C8C83D}">
      <dgm:prSet/>
      <dgm:spPr/>
      <dgm:t>
        <a:bodyPr/>
        <a:lstStyle/>
        <a:p>
          <a:endParaRPr lang="fr-FR"/>
        </a:p>
      </dgm:t>
    </dgm:pt>
    <dgm:pt modelId="{B85F6D9C-7477-D548-BFFE-9E2E2943BF90}">
      <dgm:prSet phldrT="[Texte]" custT="1"/>
      <dgm:spPr/>
      <dgm:t>
        <a:bodyPr/>
        <a:lstStyle/>
        <a:p>
          <a:r>
            <a:rPr lang="fr-FR" sz="1400" b="1" i="0" dirty="0">
              <a:solidFill>
                <a:srgbClr val="FFFF00"/>
              </a:solidFill>
              <a:latin typeface="Avenir Next Medium" panose="020B0503020202020204" pitchFamily="34" charset="0"/>
            </a:rPr>
            <a:t>Écosystème riche </a:t>
          </a:r>
          <a:r>
            <a:rPr lang="fr-FR" sz="1400" b="0" i="0" dirty="0">
              <a:solidFill>
                <a:schemeClr val="bg1"/>
              </a:solidFill>
              <a:latin typeface="Avenir Next Medium" panose="020B0503020202020204" pitchFamily="34" charset="0"/>
            </a:rPr>
            <a:t>: Framework comme Spring et Hibernate simplifient le développement d'applications évolutives et performantes.</a:t>
          </a:r>
        </a:p>
      </dgm:t>
    </dgm:pt>
    <dgm:pt modelId="{C18F1416-0C92-0C4C-B8F6-7967489C2C30}" type="parTrans" cxnId="{D58EA5A1-8B18-F846-B23C-42B1F23829ED}">
      <dgm:prSet/>
      <dgm:spPr/>
      <dgm:t>
        <a:bodyPr/>
        <a:lstStyle/>
        <a:p>
          <a:endParaRPr lang="fr-FR"/>
        </a:p>
      </dgm:t>
    </dgm:pt>
    <dgm:pt modelId="{8C464662-CED5-4A4B-BFA3-4758EDE08DA7}" type="sibTrans" cxnId="{D58EA5A1-8B18-F846-B23C-42B1F23829ED}">
      <dgm:prSet/>
      <dgm:spPr/>
      <dgm:t>
        <a:bodyPr/>
        <a:lstStyle/>
        <a:p>
          <a:endParaRPr lang="fr-FR"/>
        </a:p>
      </dgm:t>
    </dgm:pt>
    <dgm:pt modelId="{F01F9199-D6DE-C14C-AB7D-B690F08D7722}" type="pres">
      <dgm:prSet presAssocID="{A68DB6E0-F058-6D41-94EE-A4E98BD204CF}" presName="layout" presStyleCnt="0">
        <dgm:presLayoutVars>
          <dgm:chMax/>
          <dgm:chPref/>
          <dgm:dir/>
          <dgm:resizeHandles/>
        </dgm:presLayoutVars>
      </dgm:prSet>
      <dgm:spPr/>
    </dgm:pt>
    <dgm:pt modelId="{4DEEC049-4EA5-8E41-9CDC-EEB3C56E4C07}" type="pres">
      <dgm:prSet presAssocID="{3768C58A-CBBE-9A40-A095-49F09E714E31}" presName="root" presStyleCnt="0">
        <dgm:presLayoutVars>
          <dgm:chMax/>
          <dgm:chPref/>
        </dgm:presLayoutVars>
      </dgm:prSet>
      <dgm:spPr/>
    </dgm:pt>
    <dgm:pt modelId="{BC85E5D4-57E8-9747-B324-D697B268CF6F}" type="pres">
      <dgm:prSet presAssocID="{3768C58A-CBBE-9A40-A095-49F09E714E31}" presName="rootComposite" presStyleCnt="0">
        <dgm:presLayoutVars/>
      </dgm:prSet>
      <dgm:spPr/>
    </dgm:pt>
    <dgm:pt modelId="{C7E6A121-0669-5847-9620-060720E251F1}" type="pres">
      <dgm:prSet presAssocID="{3768C58A-CBBE-9A40-A095-49F09E714E31}" presName="ParentAccent" presStyleLbl="alignNode1" presStyleIdx="0" presStyleCnt="2" custFlipVert="0" custScaleX="90604" custScaleY="10113" custLinFactNeighborX="-33044" custLinFactNeighborY="-71136"/>
      <dgm:spPr>
        <a:solidFill>
          <a:srgbClr val="FFFF00"/>
        </a:solidFill>
        <a:ln>
          <a:solidFill>
            <a:srgbClr val="FFFF00"/>
          </a:solidFill>
        </a:ln>
      </dgm:spPr>
    </dgm:pt>
    <dgm:pt modelId="{7D93B7C7-1E11-E848-8F65-1D3995092C22}" type="pres">
      <dgm:prSet presAssocID="{3768C58A-CBBE-9A40-A095-49F09E714E31}" presName="ParentSmallAccent" presStyleLbl="fgAcc1" presStyleIdx="0" presStyleCnt="2" custScaleX="1050548" custScaleY="18381" custLinFactX="90913" custLinFactY="-43993" custLinFactNeighborX="100000" custLinFactNeighborY="-100000"/>
      <dgm:spPr>
        <a:solidFill>
          <a:srgbClr val="FFFF00">
            <a:alpha val="90000"/>
          </a:srgbClr>
        </a:solidFill>
        <a:ln>
          <a:noFill/>
        </a:ln>
      </dgm:spPr>
    </dgm:pt>
    <dgm:pt modelId="{89B6F0B2-3623-CE4C-9146-033015A29076}" type="pres">
      <dgm:prSet presAssocID="{3768C58A-CBBE-9A40-A095-49F09E714E31}" presName="Parent" presStyleLbl="revTx" presStyleIdx="0" presStyleCnt="8" custLinFactNeighborX="-30201">
        <dgm:presLayoutVars>
          <dgm:chMax/>
          <dgm:chPref val="4"/>
          <dgm:bulletEnabled val="1"/>
        </dgm:presLayoutVars>
      </dgm:prSet>
      <dgm:spPr/>
    </dgm:pt>
    <dgm:pt modelId="{D4FB808F-4382-7B45-AFA4-58617543C837}" type="pres">
      <dgm:prSet presAssocID="{3768C58A-CBBE-9A40-A095-49F09E714E31}" presName="childShape" presStyleCnt="0">
        <dgm:presLayoutVars>
          <dgm:chMax val="0"/>
          <dgm:chPref val="0"/>
        </dgm:presLayoutVars>
      </dgm:prSet>
      <dgm:spPr/>
    </dgm:pt>
    <dgm:pt modelId="{0A7AB711-2C9E-C243-88F3-DC3FD85979B7}" type="pres">
      <dgm:prSet presAssocID="{62E310F6-584E-6D44-AB78-1493C3A12708}" presName="childComposite" presStyleCnt="0">
        <dgm:presLayoutVars>
          <dgm:chMax val="0"/>
          <dgm:chPref val="0"/>
        </dgm:presLayoutVars>
      </dgm:prSet>
      <dgm:spPr/>
    </dgm:pt>
    <dgm:pt modelId="{1B0B6D11-9E93-C948-8310-E6291934DD5D}" type="pres">
      <dgm:prSet presAssocID="{62E310F6-584E-6D44-AB78-1493C3A12708}" presName="ChildAccent" presStyleLbl="solidFgAcc1" presStyleIdx="0" presStyleCnt="6" custLinFactY="-29038" custLinFactNeighborX="-47491" custLinFactNeighborY="-100000"/>
      <dgm:spPr>
        <a:solidFill>
          <a:srgbClr val="002060"/>
        </a:solidFill>
        <a:ln>
          <a:solidFill>
            <a:srgbClr val="FFFF00"/>
          </a:solidFill>
        </a:ln>
      </dgm:spPr>
    </dgm:pt>
    <dgm:pt modelId="{01DA0597-E60D-2D4E-9802-2BF6C07979D8}" type="pres">
      <dgm:prSet presAssocID="{62E310F6-584E-6D44-AB78-1493C3A12708}" presName="Child" presStyleLbl="revTx" presStyleIdx="1" presStyleCnt="8" custScaleX="109828" custScaleY="136707" custLinFactNeighborX="6382" custLinFactNeighborY="-16142">
        <dgm:presLayoutVars>
          <dgm:chMax val="0"/>
          <dgm:chPref val="0"/>
          <dgm:bulletEnabled val="1"/>
        </dgm:presLayoutVars>
      </dgm:prSet>
      <dgm:spPr/>
    </dgm:pt>
    <dgm:pt modelId="{5023AC70-471E-3A43-8D68-82CE64974896}" type="pres">
      <dgm:prSet presAssocID="{32733581-9179-5E48-A26C-0EFD28A3A3FD}" presName="childComposite" presStyleCnt="0">
        <dgm:presLayoutVars>
          <dgm:chMax val="0"/>
          <dgm:chPref val="0"/>
        </dgm:presLayoutVars>
      </dgm:prSet>
      <dgm:spPr/>
    </dgm:pt>
    <dgm:pt modelId="{6777E8A5-9784-4041-A7DD-ED617EC8E2E3}" type="pres">
      <dgm:prSet presAssocID="{32733581-9179-5E48-A26C-0EFD28A3A3FD}" presName="ChildAccent" presStyleLbl="solidFgAcc1" presStyleIdx="1" presStyleCnt="6" custLinFactNeighborX="-66544" custLinFactNeighborY="28568"/>
      <dgm:spPr>
        <a:solidFill>
          <a:srgbClr val="002060"/>
        </a:solidFill>
        <a:ln>
          <a:solidFill>
            <a:srgbClr val="FFFF00"/>
          </a:solidFill>
        </a:ln>
      </dgm:spPr>
    </dgm:pt>
    <dgm:pt modelId="{A98C1D4E-2AB6-764F-9479-D3D3D60F194F}" type="pres">
      <dgm:prSet presAssocID="{32733581-9179-5E48-A26C-0EFD28A3A3FD}" presName="Child" presStyleLbl="revTx" presStyleIdx="2" presStyleCnt="8" custScaleX="106818" custScaleY="130285" custLinFactNeighborX="3372" custLinFactNeighborY="32683">
        <dgm:presLayoutVars>
          <dgm:chMax val="0"/>
          <dgm:chPref val="0"/>
          <dgm:bulletEnabled val="1"/>
        </dgm:presLayoutVars>
      </dgm:prSet>
      <dgm:spPr/>
    </dgm:pt>
    <dgm:pt modelId="{B0806E87-9A58-8040-BBFF-0EE376AE8483}" type="pres">
      <dgm:prSet presAssocID="{8AA6902A-5E65-6F4D-A8DA-BA60453EFF0B}" presName="childComposite" presStyleCnt="0">
        <dgm:presLayoutVars>
          <dgm:chMax val="0"/>
          <dgm:chPref val="0"/>
        </dgm:presLayoutVars>
      </dgm:prSet>
      <dgm:spPr/>
    </dgm:pt>
    <dgm:pt modelId="{82E00EB4-EDFF-1649-BD92-75D1D8B24CB4}" type="pres">
      <dgm:prSet presAssocID="{8AA6902A-5E65-6F4D-A8DA-BA60453EFF0B}" presName="ChildAccent" presStyleLbl="solidFgAcc1" presStyleIdx="2" presStyleCnt="6" custLinFactNeighborX="6735" custLinFactNeighborY="97607"/>
      <dgm:spPr>
        <a:solidFill>
          <a:srgbClr val="002060"/>
        </a:solidFill>
        <a:ln>
          <a:solidFill>
            <a:srgbClr val="FFFF00"/>
          </a:solidFill>
        </a:ln>
      </dgm:spPr>
    </dgm:pt>
    <dgm:pt modelId="{B625EC08-ED35-C341-934F-EE42F28D49A2}" type="pres">
      <dgm:prSet presAssocID="{8AA6902A-5E65-6F4D-A8DA-BA60453EFF0B}" presName="Child" presStyleLbl="revTx" presStyleIdx="3" presStyleCnt="8" custScaleX="119147" custScaleY="153330" custLinFactNeighborX="15701" custLinFactNeighborY="80486">
        <dgm:presLayoutVars>
          <dgm:chMax val="0"/>
          <dgm:chPref val="0"/>
          <dgm:bulletEnabled val="1"/>
        </dgm:presLayoutVars>
      </dgm:prSet>
      <dgm:spPr/>
    </dgm:pt>
    <dgm:pt modelId="{6E5890CB-4B6D-8649-AF3D-56A719CDC0C8}" type="pres">
      <dgm:prSet presAssocID="{621007C6-78BA-4F40-BD52-961BBDBE90A6}" presName="root" presStyleCnt="0">
        <dgm:presLayoutVars>
          <dgm:chMax/>
          <dgm:chPref/>
        </dgm:presLayoutVars>
      </dgm:prSet>
      <dgm:spPr/>
    </dgm:pt>
    <dgm:pt modelId="{1038824A-AC18-4C42-B49F-5DEB85CCFF97}" type="pres">
      <dgm:prSet presAssocID="{621007C6-78BA-4F40-BD52-961BBDBE90A6}" presName="rootComposite" presStyleCnt="0">
        <dgm:presLayoutVars/>
      </dgm:prSet>
      <dgm:spPr/>
    </dgm:pt>
    <dgm:pt modelId="{E634E784-A5B6-8A4C-8BF8-FAC45D842264}" type="pres">
      <dgm:prSet presAssocID="{621007C6-78BA-4F40-BD52-961BBDBE90A6}" presName="ParentAccent" presStyleLbl="alignNode1" presStyleIdx="1" presStyleCnt="2" custScaleY="11706" custLinFactNeighborX="-10329" custLinFactNeighborY="-78040"/>
      <dgm:spPr>
        <a:solidFill>
          <a:srgbClr val="FFFF00"/>
        </a:solidFill>
        <a:ln>
          <a:noFill/>
        </a:ln>
      </dgm:spPr>
    </dgm:pt>
    <dgm:pt modelId="{C049D257-D73E-D14A-A4C4-A84BD866E060}" type="pres">
      <dgm:prSet presAssocID="{621007C6-78BA-4F40-BD52-961BBDBE90A6}" presName="ParentSmallAccent" presStyleLbl="fgAcc1" presStyleIdx="1" presStyleCnt="2" custFlipVert="1" custScaleX="1294109" custScaleY="16195" custLinFactX="207457" custLinFactY="-54861" custLinFactNeighborX="300000" custLinFactNeighborY="-100000"/>
      <dgm:spPr>
        <a:solidFill>
          <a:srgbClr val="FFFF00">
            <a:alpha val="90000"/>
          </a:srgbClr>
        </a:solidFill>
        <a:ln>
          <a:noFill/>
        </a:ln>
      </dgm:spPr>
    </dgm:pt>
    <dgm:pt modelId="{DDFA18E8-AF47-3C49-8853-5712EA69C6BD}" type="pres">
      <dgm:prSet presAssocID="{621007C6-78BA-4F40-BD52-961BBDBE90A6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C6758CDD-CC4B-5942-ACE4-5F018FFD63C7}" type="pres">
      <dgm:prSet presAssocID="{621007C6-78BA-4F40-BD52-961BBDBE90A6}" presName="childShape" presStyleCnt="0">
        <dgm:presLayoutVars>
          <dgm:chMax val="0"/>
          <dgm:chPref val="0"/>
        </dgm:presLayoutVars>
      </dgm:prSet>
      <dgm:spPr/>
    </dgm:pt>
    <dgm:pt modelId="{1BE904E7-3275-E444-A8F2-20690B680188}" type="pres">
      <dgm:prSet presAssocID="{E98A563A-90D8-B94A-B47A-3F618A1775B5}" presName="childComposite" presStyleCnt="0">
        <dgm:presLayoutVars>
          <dgm:chMax val="0"/>
          <dgm:chPref val="0"/>
        </dgm:presLayoutVars>
      </dgm:prSet>
      <dgm:spPr/>
    </dgm:pt>
    <dgm:pt modelId="{3A0F8263-EA52-7A4B-B8BD-C14F34C7FD03}" type="pres">
      <dgm:prSet presAssocID="{E98A563A-90D8-B94A-B47A-3F618A1775B5}" presName="ChildAccent" presStyleLbl="solidFgAcc1" presStyleIdx="3" presStyleCnt="6" custLinFactX="100000" custLinFactNeighborX="164503" custLinFactNeighborY="-85163"/>
      <dgm:spPr>
        <a:solidFill>
          <a:srgbClr val="002060"/>
        </a:solidFill>
        <a:ln>
          <a:solidFill>
            <a:srgbClr val="FFFF00"/>
          </a:solidFill>
        </a:ln>
      </dgm:spPr>
    </dgm:pt>
    <dgm:pt modelId="{69116A6A-015F-8D44-ABDF-EFD096C72FFA}" type="pres">
      <dgm:prSet presAssocID="{E98A563A-90D8-B94A-B47A-3F618A1775B5}" presName="Child" presStyleLbl="revTx" presStyleIdx="5" presStyleCnt="8" custLinFactNeighborX="31284" custLinFactNeighborY="-1386">
        <dgm:presLayoutVars>
          <dgm:chMax val="0"/>
          <dgm:chPref val="0"/>
          <dgm:bulletEnabled val="1"/>
        </dgm:presLayoutVars>
      </dgm:prSet>
      <dgm:spPr/>
    </dgm:pt>
    <dgm:pt modelId="{443928B3-C3EF-5246-B6CF-1A33294CFF3B}" type="pres">
      <dgm:prSet presAssocID="{D5C1B242-22F6-4245-8AFE-AE2E90AD0095}" presName="childComposite" presStyleCnt="0">
        <dgm:presLayoutVars>
          <dgm:chMax val="0"/>
          <dgm:chPref val="0"/>
        </dgm:presLayoutVars>
      </dgm:prSet>
      <dgm:spPr/>
    </dgm:pt>
    <dgm:pt modelId="{AE0B263A-7084-C64D-8C03-9D1674B060D9}" type="pres">
      <dgm:prSet presAssocID="{D5C1B242-22F6-4245-8AFE-AE2E90AD0095}" presName="ChildAccent" presStyleLbl="solidFgAcc1" presStyleIdx="4" presStyleCnt="6" custLinFactX="100000" custLinFactY="47604" custLinFactNeighborX="164503" custLinFactNeighborY="100000"/>
      <dgm:spPr>
        <a:solidFill>
          <a:srgbClr val="002060"/>
        </a:solidFill>
        <a:ln>
          <a:solidFill>
            <a:srgbClr val="FFFF00"/>
          </a:solidFill>
        </a:ln>
      </dgm:spPr>
    </dgm:pt>
    <dgm:pt modelId="{1FEA14A7-A671-E74B-ADB1-3F71F5224D8C}" type="pres">
      <dgm:prSet presAssocID="{D5C1B242-22F6-4245-8AFE-AE2E90AD0095}" presName="Child" presStyleLbl="revTx" presStyleIdx="6" presStyleCnt="8" custLinFactY="7576" custLinFactNeighborX="31284" custLinFactNeighborY="100000">
        <dgm:presLayoutVars>
          <dgm:chMax val="0"/>
          <dgm:chPref val="0"/>
          <dgm:bulletEnabled val="1"/>
        </dgm:presLayoutVars>
      </dgm:prSet>
      <dgm:spPr/>
    </dgm:pt>
    <dgm:pt modelId="{5EF2EC46-5DEA-214E-8FE4-88892E054680}" type="pres">
      <dgm:prSet presAssocID="{B85F6D9C-7477-D548-BFFE-9E2E2943BF90}" presName="childComposite" presStyleCnt="0">
        <dgm:presLayoutVars>
          <dgm:chMax val="0"/>
          <dgm:chPref val="0"/>
        </dgm:presLayoutVars>
      </dgm:prSet>
      <dgm:spPr/>
    </dgm:pt>
    <dgm:pt modelId="{D4418D94-F395-F740-B59B-4D04437B17A8}" type="pres">
      <dgm:prSet presAssocID="{B85F6D9C-7477-D548-BFFE-9E2E2943BF90}" presName="ChildAccent" presStyleLbl="solidFgAcc1" presStyleIdx="5" presStyleCnt="6" custLinFactX="100000" custLinFactY="109292" custLinFactNeighborX="174026" custLinFactNeighborY="200000"/>
      <dgm:spPr>
        <a:solidFill>
          <a:srgbClr val="002060"/>
        </a:solidFill>
        <a:ln>
          <a:solidFill>
            <a:srgbClr val="FFFF00"/>
          </a:solidFill>
        </a:ln>
      </dgm:spPr>
    </dgm:pt>
    <dgm:pt modelId="{3249464F-AC77-A648-B333-B76187A2726B}" type="pres">
      <dgm:prSet presAssocID="{B85F6D9C-7477-D548-BFFE-9E2E2943BF90}" presName="Child" presStyleLbl="revTx" presStyleIdx="7" presStyleCnt="8" custLinFactY="77198" custLinFactNeighborX="31284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9FAF800B-464E-0541-9399-CC99C21413DE}" srcId="{A68DB6E0-F058-6D41-94EE-A4E98BD204CF}" destId="{621007C6-78BA-4F40-BD52-961BBDBE90A6}" srcOrd="1" destOrd="0" parTransId="{B860BE88-6CEC-194B-AD26-A5C9345E96C9}" sibTransId="{C4BE251D-52D5-D948-8427-55141A4622DD}"/>
    <dgm:cxn modelId="{35602A0D-FACA-9F48-B03A-B0918118AF2D}" srcId="{621007C6-78BA-4F40-BD52-961BBDBE90A6}" destId="{E98A563A-90D8-B94A-B47A-3F618A1775B5}" srcOrd="0" destOrd="0" parTransId="{4CFE354C-98DF-574B-8451-6468495A1217}" sibTransId="{25750D8A-A289-4045-9FA0-7EB277B8D10B}"/>
    <dgm:cxn modelId="{0EC42D1E-8351-6F4F-91F2-B6E33CA9866D}" type="presOf" srcId="{D5C1B242-22F6-4245-8AFE-AE2E90AD0095}" destId="{1FEA14A7-A671-E74B-ADB1-3F71F5224D8C}" srcOrd="0" destOrd="0" presId="urn:microsoft.com/office/officeart/2008/layout/SquareAccentList"/>
    <dgm:cxn modelId="{2266EB23-60B7-774B-A039-F666EAB708F8}" type="presOf" srcId="{B85F6D9C-7477-D548-BFFE-9E2E2943BF90}" destId="{3249464F-AC77-A648-B333-B76187A2726B}" srcOrd="0" destOrd="0" presId="urn:microsoft.com/office/officeart/2008/layout/SquareAccentList"/>
    <dgm:cxn modelId="{02640340-763D-3A42-AEC9-C9E29D98D8B5}" type="presOf" srcId="{A68DB6E0-F058-6D41-94EE-A4E98BD204CF}" destId="{F01F9199-D6DE-C14C-AB7D-B690F08D7722}" srcOrd="0" destOrd="0" presId="urn:microsoft.com/office/officeart/2008/layout/SquareAccentList"/>
    <dgm:cxn modelId="{DEF7994C-E847-EA44-8C26-F02E2720952A}" type="presOf" srcId="{3768C58A-CBBE-9A40-A095-49F09E714E31}" destId="{89B6F0B2-3623-CE4C-9146-033015A29076}" srcOrd="0" destOrd="0" presId="urn:microsoft.com/office/officeart/2008/layout/SquareAccentList"/>
    <dgm:cxn modelId="{ED0BA34C-4EA5-C944-82A4-4480430421CB}" type="presOf" srcId="{62E310F6-584E-6D44-AB78-1493C3A12708}" destId="{01DA0597-E60D-2D4E-9802-2BF6C07979D8}" srcOrd="0" destOrd="0" presId="urn:microsoft.com/office/officeart/2008/layout/SquareAccentList"/>
    <dgm:cxn modelId="{0CC4A653-724D-2646-A9CE-B9A244C4556C}" type="presOf" srcId="{621007C6-78BA-4F40-BD52-961BBDBE90A6}" destId="{DDFA18E8-AF47-3C49-8853-5712EA69C6BD}" srcOrd="0" destOrd="0" presId="urn:microsoft.com/office/officeart/2008/layout/SquareAccentList"/>
    <dgm:cxn modelId="{BFF8965D-FCF6-5B47-B05F-7AD4672E572A}" type="presOf" srcId="{8AA6902A-5E65-6F4D-A8DA-BA60453EFF0B}" destId="{B625EC08-ED35-C341-934F-EE42F28D49A2}" srcOrd="0" destOrd="0" presId="urn:microsoft.com/office/officeart/2008/layout/SquareAccentList"/>
    <dgm:cxn modelId="{0B2F125F-F010-1346-B49D-AD755B71A767}" srcId="{3768C58A-CBBE-9A40-A095-49F09E714E31}" destId="{8AA6902A-5E65-6F4D-A8DA-BA60453EFF0B}" srcOrd="2" destOrd="0" parTransId="{BA3CB9EF-577B-644F-A4DD-1BE2788F4435}" sibTransId="{95F63565-D5FD-7D49-A1EC-660224940194}"/>
    <dgm:cxn modelId="{0670B573-1919-8D4A-9060-E6607B87DB3C}" srcId="{3768C58A-CBBE-9A40-A095-49F09E714E31}" destId="{62E310F6-584E-6D44-AB78-1493C3A12708}" srcOrd="0" destOrd="0" parTransId="{01B0B6DD-3DFF-504C-A588-268A42D4C1D8}" sibTransId="{1CAE3432-4AB3-4647-AF79-1CD799E65B1E}"/>
    <dgm:cxn modelId="{D58EA5A1-8B18-F846-B23C-42B1F23829ED}" srcId="{621007C6-78BA-4F40-BD52-961BBDBE90A6}" destId="{B85F6D9C-7477-D548-BFFE-9E2E2943BF90}" srcOrd="2" destOrd="0" parTransId="{C18F1416-0C92-0C4C-B8F6-7967489C2C30}" sibTransId="{8C464662-CED5-4A4B-BFA3-4758EDE08DA7}"/>
    <dgm:cxn modelId="{D10EA9BA-CEC9-9D4C-92CA-59E0FB18932C}" srcId="{3768C58A-CBBE-9A40-A095-49F09E714E31}" destId="{32733581-9179-5E48-A26C-0EFD28A3A3FD}" srcOrd="1" destOrd="0" parTransId="{6C6D1F12-F9BA-6C4B-9B38-E860DDF39236}" sibTransId="{6EAE8435-D6CA-9445-B2BD-2647255E24C2}"/>
    <dgm:cxn modelId="{9AFF08C0-3FBE-534C-8817-AA60F3C8C83D}" srcId="{621007C6-78BA-4F40-BD52-961BBDBE90A6}" destId="{D5C1B242-22F6-4245-8AFE-AE2E90AD0095}" srcOrd="1" destOrd="0" parTransId="{82935C81-FC45-FA4A-AB2A-8AF62B63C393}" sibTransId="{34B667AB-363F-9445-96BD-E3EF1E64F1E8}"/>
    <dgm:cxn modelId="{991FE0E8-E695-3B49-BA31-EAD0B77509D2}" type="presOf" srcId="{E98A563A-90D8-B94A-B47A-3F618A1775B5}" destId="{69116A6A-015F-8D44-ABDF-EFD096C72FFA}" srcOrd="0" destOrd="0" presId="urn:microsoft.com/office/officeart/2008/layout/SquareAccentList"/>
    <dgm:cxn modelId="{30E137ED-3100-2046-AE36-8A7643DCD04C}" srcId="{A68DB6E0-F058-6D41-94EE-A4E98BD204CF}" destId="{3768C58A-CBBE-9A40-A095-49F09E714E31}" srcOrd="0" destOrd="0" parTransId="{8D44D7DE-285B-A645-B257-602184429D83}" sibTransId="{E0FB0642-1439-E548-B0EA-60EB623238F5}"/>
    <dgm:cxn modelId="{C4E4DBFA-6D68-EE48-8CBE-B46616782D2F}" type="presOf" srcId="{32733581-9179-5E48-A26C-0EFD28A3A3FD}" destId="{A98C1D4E-2AB6-764F-9479-D3D3D60F194F}" srcOrd="0" destOrd="0" presId="urn:microsoft.com/office/officeart/2008/layout/SquareAccentList"/>
    <dgm:cxn modelId="{50D3FD2C-3109-664E-AB9E-CBB61B3DE86F}" type="presParOf" srcId="{F01F9199-D6DE-C14C-AB7D-B690F08D7722}" destId="{4DEEC049-4EA5-8E41-9CDC-EEB3C56E4C07}" srcOrd="0" destOrd="0" presId="urn:microsoft.com/office/officeart/2008/layout/SquareAccentList"/>
    <dgm:cxn modelId="{CEEC3C84-020E-844D-AB0B-1134FBEFD9BD}" type="presParOf" srcId="{4DEEC049-4EA5-8E41-9CDC-EEB3C56E4C07}" destId="{BC85E5D4-57E8-9747-B324-D697B268CF6F}" srcOrd="0" destOrd="0" presId="urn:microsoft.com/office/officeart/2008/layout/SquareAccentList"/>
    <dgm:cxn modelId="{A1C2B07F-3891-434F-8746-681361A7A2A6}" type="presParOf" srcId="{BC85E5D4-57E8-9747-B324-D697B268CF6F}" destId="{C7E6A121-0669-5847-9620-060720E251F1}" srcOrd="0" destOrd="0" presId="urn:microsoft.com/office/officeart/2008/layout/SquareAccentList"/>
    <dgm:cxn modelId="{D79CBE76-C5FD-E444-AB8F-FEF62EB9E2C8}" type="presParOf" srcId="{BC85E5D4-57E8-9747-B324-D697B268CF6F}" destId="{7D93B7C7-1E11-E848-8F65-1D3995092C22}" srcOrd="1" destOrd="0" presId="urn:microsoft.com/office/officeart/2008/layout/SquareAccentList"/>
    <dgm:cxn modelId="{A831158B-4AAA-C64D-BEBD-C22B81E08701}" type="presParOf" srcId="{BC85E5D4-57E8-9747-B324-D697B268CF6F}" destId="{89B6F0B2-3623-CE4C-9146-033015A29076}" srcOrd="2" destOrd="0" presId="urn:microsoft.com/office/officeart/2008/layout/SquareAccentList"/>
    <dgm:cxn modelId="{492AA37A-CA63-AA4F-849D-B6C70827EF58}" type="presParOf" srcId="{4DEEC049-4EA5-8E41-9CDC-EEB3C56E4C07}" destId="{D4FB808F-4382-7B45-AFA4-58617543C837}" srcOrd="1" destOrd="0" presId="urn:microsoft.com/office/officeart/2008/layout/SquareAccentList"/>
    <dgm:cxn modelId="{BD8AE083-EFF4-644A-A1CB-180D76DDE027}" type="presParOf" srcId="{D4FB808F-4382-7B45-AFA4-58617543C837}" destId="{0A7AB711-2C9E-C243-88F3-DC3FD85979B7}" srcOrd="0" destOrd="0" presId="urn:microsoft.com/office/officeart/2008/layout/SquareAccentList"/>
    <dgm:cxn modelId="{19F744D4-C656-9D4B-80D1-4D6CB80B5015}" type="presParOf" srcId="{0A7AB711-2C9E-C243-88F3-DC3FD85979B7}" destId="{1B0B6D11-9E93-C948-8310-E6291934DD5D}" srcOrd="0" destOrd="0" presId="urn:microsoft.com/office/officeart/2008/layout/SquareAccentList"/>
    <dgm:cxn modelId="{B9D9DD10-B6E8-8848-A57D-4CD6A301E1E8}" type="presParOf" srcId="{0A7AB711-2C9E-C243-88F3-DC3FD85979B7}" destId="{01DA0597-E60D-2D4E-9802-2BF6C07979D8}" srcOrd="1" destOrd="0" presId="urn:microsoft.com/office/officeart/2008/layout/SquareAccentList"/>
    <dgm:cxn modelId="{45E4FA32-0386-BD48-A12B-F83A64A6560A}" type="presParOf" srcId="{D4FB808F-4382-7B45-AFA4-58617543C837}" destId="{5023AC70-471E-3A43-8D68-82CE64974896}" srcOrd="1" destOrd="0" presId="urn:microsoft.com/office/officeart/2008/layout/SquareAccentList"/>
    <dgm:cxn modelId="{134FE743-A5A3-AB46-AB03-40776293DD7A}" type="presParOf" srcId="{5023AC70-471E-3A43-8D68-82CE64974896}" destId="{6777E8A5-9784-4041-A7DD-ED617EC8E2E3}" srcOrd="0" destOrd="0" presId="urn:microsoft.com/office/officeart/2008/layout/SquareAccentList"/>
    <dgm:cxn modelId="{8B5393E5-5B5D-C44E-9119-A400EEFF1BC7}" type="presParOf" srcId="{5023AC70-471E-3A43-8D68-82CE64974896}" destId="{A98C1D4E-2AB6-764F-9479-D3D3D60F194F}" srcOrd="1" destOrd="0" presId="urn:microsoft.com/office/officeart/2008/layout/SquareAccentList"/>
    <dgm:cxn modelId="{63420996-72BD-0849-B5F1-630C316835A1}" type="presParOf" srcId="{D4FB808F-4382-7B45-AFA4-58617543C837}" destId="{B0806E87-9A58-8040-BBFF-0EE376AE8483}" srcOrd="2" destOrd="0" presId="urn:microsoft.com/office/officeart/2008/layout/SquareAccentList"/>
    <dgm:cxn modelId="{59CAEC2F-3201-8840-988A-C07619CFB09F}" type="presParOf" srcId="{B0806E87-9A58-8040-BBFF-0EE376AE8483}" destId="{82E00EB4-EDFF-1649-BD92-75D1D8B24CB4}" srcOrd="0" destOrd="0" presId="urn:microsoft.com/office/officeart/2008/layout/SquareAccentList"/>
    <dgm:cxn modelId="{416AD87F-0281-4D42-A054-DCC73D4294DD}" type="presParOf" srcId="{B0806E87-9A58-8040-BBFF-0EE376AE8483}" destId="{B625EC08-ED35-C341-934F-EE42F28D49A2}" srcOrd="1" destOrd="0" presId="urn:microsoft.com/office/officeart/2008/layout/SquareAccentList"/>
    <dgm:cxn modelId="{D019B882-A588-3848-ACF2-BCD3B5EB83D6}" type="presParOf" srcId="{F01F9199-D6DE-C14C-AB7D-B690F08D7722}" destId="{6E5890CB-4B6D-8649-AF3D-56A719CDC0C8}" srcOrd="1" destOrd="0" presId="urn:microsoft.com/office/officeart/2008/layout/SquareAccentList"/>
    <dgm:cxn modelId="{1C27AF84-6620-8445-B43D-AB68501CE9CF}" type="presParOf" srcId="{6E5890CB-4B6D-8649-AF3D-56A719CDC0C8}" destId="{1038824A-AC18-4C42-B49F-5DEB85CCFF97}" srcOrd="0" destOrd="0" presId="urn:microsoft.com/office/officeart/2008/layout/SquareAccentList"/>
    <dgm:cxn modelId="{C6314054-CA6E-CA40-8340-68C38CE0F3E7}" type="presParOf" srcId="{1038824A-AC18-4C42-B49F-5DEB85CCFF97}" destId="{E634E784-A5B6-8A4C-8BF8-FAC45D842264}" srcOrd="0" destOrd="0" presId="urn:microsoft.com/office/officeart/2008/layout/SquareAccentList"/>
    <dgm:cxn modelId="{788F0D66-0E15-CD4A-8211-E6B3B554662D}" type="presParOf" srcId="{1038824A-AC18-4C42-B49F-5DEB85CCFF97}" destId="{C049D257-D73E-D14A-A4C4-A84BD866E060}" srcOrd="1" destOrd="0" presId="urn:microsoft.com/office/officeart/2008/layout/SquareAccentList"/>
    <dgm:cxn modelId="{9F43852A-973A-FC44-9413-91A1822CB129}" type="presParOf" srcId="{1038824A-AC18-4C42-B49F-5DEB85CCFF97}" destId="{DDFA18E8-AF47-3C49-8853-5712EA69C6BD}" srcOrd="2" destOrd="0" presId="urn:microsoft.com/office/officeart/2008/layout/SquareAccentList"/>
    <dgm:cxn modelId="{94DD69FE-C395-C94E-9DDF-3F6B0A47A493}" type="presParOf" srcId="{6E5890CB-4B6D-8649-AF3D-56A719CDC0C8}" destId="{C6758CDD-CC4B-5942-ACE4-5F018FFD63C7}" srcOrd="1" destOrd="0" presId="urn:microsoft.com/office/officeart/2008/layout/SquareAccentList"/>
    <dgm:cxn modelId="{EC68DCAC-99B2-5D4B-9CCB-46EEB96EE9B9}" type="presParOf" srcId="{C6758CDD-CC4B-5942-ACE4-5F018FFD63C7}" destId="{1BE904E7-3275-E444-A8F2-20690B680188}" srcOrd="0" destOrd="0" presId="urn:microsoft.com/office/officeart/2008/layout/SquareAccentList"/>
    <dgm:cxn modelId="{DA4B22D8-10C1-4247-80E8-9945D9ED1C92}" type="presParOf" srcId="{1BE904E7-3275-E444-A8F2-20690B680188}" destId="{3A0F8263-EA52-7A4B-B8BD-C14F34C7FD03}" srcOrd="0" destOrd="0" presId="urn:microsoft.com/office/officeart/2008/layout/SquareAccentList"/>
    <dgm:cxn modelId="{E9310435-E340-814B-9863-689724EB0972}" type="presParOf" srcId="{1BE904E7-3275-E444-A8F2-20690B680188}" destId="{69116A6A-015F-8D44-ABDF-EFD096C72FFA}" srcOrd="1" destOrd="0" presId="urn:microsoft.com/office/officeart/2008/layout/SquareAccentList"/>
    <dgm:cxn modelId="{F8397278-EA8F-6245-BFB2-5D4426CBCE29}" type="presParOf" srcId="{C6758CDD-CC4B-5942-ACE4-5F018FFD63C7}" destId="{443928B3-C3EF-5246-B6CF-1A33294CFF3B}" srcOrd="1" destOrd="0" presId="urn:microsoft.com/office/officeart/2008/layout/SquareAccentList"/>
    <dgm:cxn modelId="{42AD6905-B3BF-1949-9CEC-36DA1DD5DC82}" type="presParOf" srcId="{443928B3-C3EF-5246-B6CF-1A33294CFF3B}" destId="{AE0B263A-7084-C64D-8C03-9D1674B060D9}" srcOrd="0" destOrd="0" presId="urn:microsoft.com/office/officeart/2008/layout/SquareAccentList"/>
    <dgm:cxn modelId="{67868484-36DE-5347-BBCF-61E2D5BC5AF9}" type="presParOf" srcId="{443928B3-C3EF-5246-B6CF-1A33294CFF3B}" destId="{1FEA14A7-A671-E74B-ADB1-3F71F5224D8C}" srcOrd="1" destOrd="0" presId="urn:microsoft.com/office/officeart/2008/layout/SquareAccentList"/>
    <dgm:cxn modelId="{028DA43F-D897-7747-8873-ABC7305398B3}" type="presParOf" srcId="{C6758CDD-CC4B-5942-ACE4-5F018FFD63C7}" destId="{5EF2EC46-5DEA-214E-8FE4-88892E054680}" srcOrd="2" destOrd="0" presId="urn:microsoft.com/office/officeart/2008/layout/SquareAccentList"/>
    <dgm:cxn modelId="{C45C545B-272B-2947-96A7-9C91FB5B9A87}" type="presParOf" srcId="{5EF2EC46-5DEA-214E-8FE4-88892E054680}" destId="{D4418D94-F395-F740-B59B-4D04437B17A8}" srcOrd="0" destOrd="0" presId="urn:microsoft.com/office/officeart/2008/layout/SquareAccentList"/>
    <dgm:cxn modelId="{259AAC69-037D-A040-9DC0-A737649B975D}" type="presParOf" srcId="{5EF2EC46-5DEA-214E-8FE4-88892E054680}" destId="{3249464F-AC77-A648-B333-B76187A2726B}" srcOrd="1" destOrd="0" presId="urn:microsoft.com/office/officeart/2008/layout/SquareAccent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441C5C-D6D0-7946-9631-6B95ECD3FBCB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699011-208B-F443-9FA9-DEF0DCC5304C}">
      <dgm:prSet phldrT="[Texte]" custT="1"/>
      <dgm:spPr/>
      <dgm:t>
        <a:bodyPr anchor="ctr"/>
        <a:lstStyle/>
        <a:p>
          <a:pPr algn="ctr"/>
          <a:r>
            <a:rPr lang="fr-FR" sz="1600" b="0" i="0" dirty="0">
              <a:solidFill>
                <a:schemeClr val="bg1"/>
              </a:solidFill>
              <a:latin typeface="Avenir Next Medium" panose="020B0503020202020204" pitchFamily="34" charset="0"/>
            </a:rPr>
            <a:t>Améliorations des versions récentes</a:t>
          </a:r>
        </a:p>
      </dgm:t>
    </dgm:pt>
    <dgm:pt modelId="{52BAF4E1-39AC-8F46-BBC1-35BEE6D270A8}" type="parTrans" cxnId="{1DCE6ECA-28CF-7B47-A365-CBA38A62ABEF}">
      <dgm:prSet/>
      <dgm:spPr/>
      <dgm:t>
        <a:bodyPr/>
        <a:lstStyle/>
        <a:p>
          <a:endParaRPr lang="fr-FR"/>
        </a:p>
      </dgm:t>
    </dgm:pt>
    <dgm:pt modelId="{96E7326C-7ACE-3B4F-A86D-E94AA124CAA5}" type="sibTrans" cxnId="{1DCE6ECA-28CF-7B47-A365-CBA38A62ABEF}">
      <dgm:prSet/>
      <dgm:spPr/>
      <dgm:t>
        <a:bodyPr/>
        <a:lstStyle/>
        <a:p>
          <a:endParaRPr lang="fr-FR"/>
        </a:p>
      </dgm:t>
    </dgm:pt>
    <dgm:pt modelId="{DD526CD2-3CAF-B947-A450-AE9AD7053163}">
      <dgm:prSet phldrT="[Texte]"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Python 3.11 est jusqu'à trois fois plus rapide que la version 3.8, grâce à des améliorations dans la gestion des types et l'optimisation de l'interpréteur</a:t>
          </a:r>
        </a:p>
      </dgm:t>
    </dgm:pt>
    <dgm:pt modelId="{6ABD8ED2-08F8-3744-9545-A8A0B18630AD}" type="parTrans" cxnId="{329A8331-2F67-8A46-8CA5-A128B40F686F}">
      <dgm:prSet/>
      <dgm:spPr/>
      <dgm:t>
        <a:bodyPr/>
        <a:lstStyle/>
        <a:p>
          <a:endParaRPr lang="fr-FR"/>
        </a:p>
      </dgm:t>
    </dgm:pt>
    <dgm:pt modelId="{E9E63ED6-77A6-9E45-A970-36C87E33D30C}" type="sibTrans" cxnId="{329A8331-2F67-8A46-8CA5-A128B40F686F}">
      <dgm:prSet/>
      <dgm:spPr/>
      <dgm:t>
        <a:bodyPr/>
        <a:lstStyle/>
        <a:p>
          <a:endParaRPr lang="fr-FR"/>
        </a:p>
      </dgm:t>
    </dgm:pt>
    <dgm:pt modelId="{C4CEF3A8-13B5-2142-8C54-78357699FCF9}">
      <dgm:prSet phldrT="[Texte]"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Python 3.11 et 3.12 ont déjà montré des gains de performance notables, avec des augmentations allant jusqu'à 25% par rapport à Python 3.10, et certaines applications observant des améliorations allant jusqu'à 60% selon les charges de travail</a:t>
          </a:r>
        </a:p>
      </dgm:t>
    </dgm:pt>
    <dgm:pt modelId="{DE5E7A57-366A-FD48-981E-A9D40129184A}" type="parTrans" cxnId="{B9478CCE-122F-C043-80DE-A415376D3EFA}">
      <dgm:prSet/>
      <dgm:spPr/>
      <dgm:t>
        <a:bodyPr/>
        <a:lstStyle/>
        <a:p>
          <a:endParaRPr lang="fr-FR"/>
        </a:p>
      </dgm:t>
    </dgm:pt>
    <dgm:pt modelId="{42AAB28E-C433-664E-8F53-425E15544A68}" type="sibTrans" cxnId="{B9478CCE-122F-C043-80DE-A415376D3EFA}">
      <dgm:prSet/>
      <dgm:spPr/>
      <dgm:t>
        <a:bodyPr/>
        <a:lstStyle/>
        <a:p>
          <a:endParaRPr lang="fr-FR"/>
        </a:p>
      </dgm:t>
    </dgm:pt>
    <dgm:pt modelId="{E42C2F30-FF84-8A44-882B-25E3C49F3291}">
      <dgm:prSet custT="1"/>
      <dgm:spPr/>
      <dgm:t>
        <a:bodyPr anchor="ctr"/>
        <a:lstStyle/>
        <a:p>
          <a:pPr algn="ctr"/>
          <a:r>
            <a:rPr lang="fr-FR" sz="1600" b="0" i="0" dirty="0">
              <a:solidFill>
                <a:schemeClr val="bg1"/>
              </a:solidFill>
              <a:latin typeface="Avenir Next Medium" panose="020B0503020202020204" pitchFamily="34" charset="0"/>
            </a:rPr>
            <a:t>Techniques d'optimisation</a:t>
          </a:r>
        </a:p>
      </dgm:t>
    </dgm:pt>
    <dgm:pt modelId="{64057220-32C2-7842-907D-36B8219335FA}" type="parTrans" cxnId="{1F3BBEEC-26F4-9247-8A01-95F4F77735D8}">
      <dgm:prSet/>
      <dgm:spPr/>
      <dgm:t>
        <a:bodyPr/>
        <a:lstStyle/>
        <a:p>
          <a:endParaRPr lang="fr-FR"/>
        </a:p>
      </dgm:t>
    </dgm:pt>
    <dgm:pt modelId="{801A347F-64C3-CD45-9933-B005E3B2DF27}" type="sibTrans" cxnId="{1F3BBEEC-26F4-9247-8A01-95F4F77735D8}">
      <dgm:prSet/>
      <dgm:spPr/>
      <dgm:t>
        <a:bodyPr/>
        <a:lstStyle/>
        <a:p>
          <a:endParaRPr lang="fr-FR"/>
        </a:p>
      </dgm:t>
    </dgm:pt>
    <dgm:pt modelId="{7DCB7F91-3BD5-F74F-A309-E0B271978ABD}">
      <dgm:prSet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Compilateurs Just-In-Time (JIT) : Bien que le JIT soit encore en développement, il promet d'apporter des améliorations significatives dans les versions futures.</a:t>
          </a:r>
        </a:p>
      </dgm:t>
    </dgm:pt>
    <dgm:pt modelId="{0D85696C-8828-D245-BA0B-EF38D76ACAC1}" type="parTrans" cxnId="{EB48312F-714C-764A-919B-AA37A813E09E}">
      <dgm:prSet/>
      <dgm:spPr/>
      <dgm:t>
        <a:bodyPr/>
        <a:lstStyle/>
        <a:p>
          <a:endParaRPr lang="fr-FR"/>
        </a:p>
      </dgm:t>
    </dgm:pt>
    <dgm:pt modelId="{B1389905-3ED3-2844-986D-0CBDD8E09C66}" type="sibTrans" cxnId="{EB48312F-714C-764A-919B-AA37A813E09E}">
      <dgm:prSet/>
      <dgm:spPr/>
      <dgm:t>
        <a:bodyPr/>
        <a:lstStyle/>
        <a:p>
          <a:endParaRPr lang="fr-FR"/>
        </a:p>
      </dgm:t>
    </dgm:pt>
    <dgm:pt modelId="{411E45D8-97DC-CF4D-AC71-0B241EBD559B}">
      <dgm:prSet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Générateurs : L'utilisation de générateurs optimise la mémoire lors du traitement de grandes quantités de données.</a:t>
          </a:r>
        </a:p>
      </dgm:t>
    </dgm:pt>
    <dgm:pt modelId="{0FF4A8EC-E0AB-D840-AFE4-BA5FE6FCAB9E}" type="parTrans" cxnId="{84147D0C-405E-4949-8008-08711CE71860}">
      <dgm:prSet/>
      <dgm:spPr/>
      <dgm:t>
        <a:bodyPr/>
        <a:lstStyle/>
        <a:p>
          <a:endParaRPr lang="fr-FR"/>
        </a:p>
      </dgm:t>
    </dgm:pt>
    <dgm:pt modelId="{6DA0B233-EB92-9F45-90ED-FC10B2FA6C94}" type="sibTrans" cxnId="{84147D0C-405E-4949-8008-08711CE71860}">
      <dgm:prSet/>
      <dgm:spPr/>
      <dgm:t>
        <a:bodyPr/>
        <a:lstStyle/>
        <a:p>
          <a:endParaRPr lang="fr-FR"/>
        </a:p>
      </dgm:t>
    </dgm:pt>
    <dgm:pt modelId="{4425585A-782D-534F-A4AD-E27AE5FF179A}">
      <dgm:prSet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Python 3.14 continue d'améliorer les performances observées dans les versions précédentes, avec des optimisations comme les super instructions qui fusionnent des instructions bytecode, réduisant le coût d'exécution.</a:t>
          </a:r>
        </a:p>
      </dgm:t>
    </dgm:pt>
    <dgm:pt modelId="{685B15DD-938E-654C-AB87-3B526D358504}" type="parTrans" cxnId="{3B0207A5-E560-A448-8222-816E20D5DC45}">
      <dgm:prSet/>
      <dgm:spPr/>
      <dgm:t>
        <a:bodyPr/>
        <a:lstStyle/>
        <a:p>
          <a:endParaRPr lang="fr-FR"/>
        </a:p>
      </dgm:t>
    </dgm:pt>
    <dgm:pt modelId="{DBEE0ABF-8D3B-954E-9D1E-8B2BB6AD3C31}" type="sibTrans" cxnId="{3B0207A5-E560-A448-8222-816E20D5DC45}">
      <dgm:prSet/>
      <dgm:spPr/>
      <dgm:t>
        <a:bodyPr/>
        <a:lstStyle/>
        <a:p>
          <a:endParaRPr lang="fr-FR"/>
        </a:p>
      </dgm:t>
    </dgm:pt>
    <dgm:pt modelId="{14F0E18E-739A-E646-AD28-1E835D8C90E8}">
      <dgm:prSet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Fonctions natives et modules spécialisés : L'utilisation de fonctions intégrées et de bibliothèques comme NumPy et Pandas reste cruciale pour maximiser l'efficacité.</a:t>
          </a:r>
        </a:p>
      </dgm:t>
    </dgm:pt>
    <dgm:pt modelId="{146D5B91-98BA-244D-B0B4-41A3BAA30828}" type="parTrans" cxnId="{8EC5117F-EADC-0D41-BD3D-AB72A861D75A}">
      <dgm:prSet/>
      <dgm:spPr/>
      <dgm:t>
        <a:bodyPr/>
        <a:lstStyle/>
        <a:p>
          <a:endParaRPr lang="fr-FR"/>
        </a:p>
      </dgm:t>
    </dgm:pt>
    <dgm:pt modelId="{90DB7273-A137-B441-9646-1D41E966782A}" type="sibTrans" cxnId="{8EC5117F-EADC-0D41-BD3D-AB72A861D75A}">
      <dgm:prSet/>
      <dgm:spPr/>
      <dgm:t>
        <a:bodyPr/>
        <a:lstStyle/>
        <a:p>
          <a:endParaRPr lang="fr-FR"/>
        </a:p>
      </dgm:t>
    </dgm:pt>
    <dgm:pt modelId="{3B0A38A3-35B7-7644-B670-C00291EA9CF9}">
      <dgm:prSet custT="1"/>
      <dgm:spPr/>
      <dgm:t>
        <a:bodyPr anchor="ctr"/>
        <a:lstStyle/>
        <a:p>
          <a:pPr algn="ctr"/>
          <a:r>
            <a:rPr lang="fr-FR" sz="1600" b="0" i="0" dirty="0">
              <a:solidFill>
                <a:schemeClr val="bg1"/>
              </a:solidFill>
              <a:latin typeface="Avenir Next Medium" panose="020B0503020202020204" pitchFamily="34" charset="0"/>
            </a:rPr>
            <a:t>Gestion de la mémoire</a:t>
          </a:r>
        </a:p>
      </dgm:t>
    </dgm:pt>
    <dgm:pt modelId="{E69AF7BE-CD0B-B94B-A55F-064910A545A3}" type="parTrans" cxnId="{23921285-6493-8F4B-8EC3-01DD8AD55E8B}">
      <dgm:prSet/>
      <dgm:spPr/>
      <dgm:t>
        <a:bodyPr/>
        <a:lstStyle/>
        <a:p>
          <a:endParaRPr lang="fr-FR"/>
        </a:p>
      </dgm:t>
    </dgm:pt>
    <dgm:pt modelId="{41D55AE9-A824-844A-A77D-872F8CAF5F66}" type="sibTrans" cxnId="{23921285-6493-8F4B-8EC3-01DD8AD55E8B}">
      <dgm:prSet/>
      <dgm:spPr/>
      <dgm:t>
        <a:bodyPr/>
        <a:lstStyle/>
        <a:p>
          <a:endParaRPr lang="fr-FR"/>
        </a:p>
      </dgm:t>
    </dgm:pt>
    <dgm:pt modelId="{F55ACFBB-BA6D-4347-8922-5BCFBA5B4253}">
      <dgm:prSet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Optimisation du ramasse-miettes (GC) : Des heuristiques améliorées pour le GC permettent une collecte plus efficace des références cycliques, réduisant les temps d'arrêt.</a:t>
          </a:r>
        </a:p>
      </dgm:t>
    </dgm:pt>
    <dgm:pt modelId="{AFBED06E-ACC0-984C-9AF5-847BF76DDF80}" type="parTrans" cxnId="{631F4527-96DB-DA42-8398-2D5461651314}">
      <dgm:prSet/>
      <dgm:spPr/>
      <dgm:t>
        <a:bodyPr/>
        <a:lstStyle/>
        <a:p>
          <a:endParaRPr lang="fr-FR"/>
        </a:p>
      </dgm:t>
    </dgm:pt>
    <dgm:pt modelId="{12E06956-AEF3-6447-A1B2-F9F50D7A7D0E}" type="sibTrans" cxnId="{631F4527-96DB-DA42-8398-2D5461651314}">
      <dgm:prSet/>
      <dgm:spPr/>
      <dgm:t>
        <a:bodyPr/>
        <a:lstStyle/>
        <a:p>
          <a:endParaRPr lang="fr-FR"/>
        </a:p>
      </dgm:t>
    </dgm:pt>
    <dgm:pt modelId="{7D651FA3-81AE-364C-95CC-EC15282154A4}">
      <dgm:prSet custT="1"/>
      <dgm:spPr/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Réduction de la taille des objets : Les efforts pour diminuer la taille des objets améliorent l'accès aux variables et augmentent les performances globales.</a:t>
          </a:r>
        </a:p>
      </dgm:t>
    </dgm:pt>
    <dgm:pt modelId="{895ECA14-5C19-CE43-B0EA-723FB7BE2F44}" type="parTrans" cxnId="{771DD741-0DA4-9841-87C7-641836A3D50C}">
      <dgm:prSet/>
      <dgm:spPr/>
      <dgm:t>
        <a:bodyPr/>
        <a:lstStyle/>
        <a:p>
          <a:endParaRPr lang="fr-FR"/>
        </a:p>
      </dgm:t>
    </dgm:pt>
    <dgm:pt modelId="{496EE20D-3677-3141-B8B9-1D7A6E1784E1}" type="sibTrans" cxnId="{771DD741-0DA4-9841-87C7-641836A3D50C}">
      <dgm:prSet/>
      <dgm:spPr/>
      <dgm:t>
        <a:bodyPr/>
        <a:lstStyle/>
        <a:p>
          <a:endParaRPr lang="fr-FR"/>
        </a:p>
      </dgm:t>
    </dgm:pt>
    <dgm:pt modelId="{17B65B3C-40E5-5543-AE21-B288977D78CB}" type="pres">
      <dgm:prSet presAssocID="{47441C5C-D6D0-7946-9631-6B95ECD3FBCB}" presName="vert0" presStyleCnt="0">
        <dgm:presLayoutVars>
          <dgm:dir/>
          <dgm:animOne val="branch"/>
          <dgm:animLvl val="lvl"/>
        </dgm:presLayoutVars>
      </dgm:prSet>
      <dgm:spPr/>
    </dgm:pt>
    <dgm:pt modelId="{3ED37E7D-E7F1-AB41-9193-10E36BC199CB}" type="pres">
      <dgm:prSet presAssocID="{BB699011-208B-F443-9FA9-DEF0DCC5304C}" presName="thickLine" presStyleLbl="alignNode1" presStyleIdx="0" presStyleCnt="3"/>
      <dgm:spPr>
        <a:ln>
          <a:solidFill>
            <a:srgbClr val="FFFF00"/>
          </a:solidFill>
        </a:ln>
      </dgm:spPr>
    </dgm:pt>
    <dgm:pt modelId="{499DBBC4-6AC9-C844-8FEF-1A7CCD5F1BDE}" type="pres">
      <dgm:prSet presAssocID="{BB699011-208B-F443-9FA9-DEF0DCC5304C}" presName="horz1" presStyleCnt="0"/>
      <dgm:spPr/>
    </dgm:pt>
    <dgm:pt modelId="{05057E6A-8B4B-A447-8020-4AB93594B5DF}" type="pres">
      <dgm:prSet presAssocID="{BB699011-208B-F443-9FA9-DEF0DCC5304C}" presName="tx1" presStyleLbl="revTx" presStyleIdx="0" presStyleCnt="11"/>
      <dgm:spPr/>
    </dgm:pt>
    <dgm:pt modelId="{4F84043B-CFC9-AC41-97E0-610DEB7989F0}" type="pres">
      <dgm:prSet presAssocID="{BB699011-208B-F443-9FA9-DEF0DCC5304C}" presName="vert1" presStyleCnt="0"/>
      <dgm:spPr/>
    </dgm:pt>
    <dgm:pt modelId="{BB35F8B5-76F6-F54C-9101-3625835EA893}" type="pres">
      <dgm:prSet presAssocID="{DD526CD2-3CAF-B947-A450-AE9AD7053163}" presName="vertSpace2a" presStyleCnt="0"/>
      <dgm:spPr/>
    </dgm:pt>
    <dgm:pt modelId="{DC669B1E-A76D-5244-B4B3-C6B8F80576F4}" type="pres">
      <dgm:prSet presAssocID="{DD526CD2-3CAF-B947-A450-AE9AD7053163}" presName="horz2" presStyleCnt="0"/>
      <dgm:spPr/>
    </dgm:pt>
    <dgm:pt modelId="{D207F7F9-ACFA-2541-8045-4A4F71C3D83A}" type="pres">
      <dgm:prSet presAssocID="{DD526CD2-3CAF-B947-A450-AE9AD7053163}" presName="horzSpace2" presStyleCnt="0"/>
      <dgm:spPr/>
    </dgm:pt>
    <dgm:pt modelId="{FA28D909-7CDC-3D48-BED9-7A4927110732}" type="pres">
      <dgm:prSet presAssocID="{DD526CD2-3CAF-B947-A450-AE9AD7053163}" presName="tx2" presStyleLbl="revTx" presStyleIdx="1" presStyleCnt="11" custLinFactNeighborX="-155" custLinFactNeighborY="10455"/>
      <dgm:spPr/>
    </dgm:pt>
    <dgm:pt modelId="{242FFCE9-AF8C-8046-B86F-1A1AE1C76B00}" type="pres">
      <dgm:prSet presAssocID="{DD526CD2-3CAF-B947-A450-AE9AD7053163}" presName="vert2" presStyleCnt="0"/>
      <dgm:spPr/>
    </dgm:pt>
    <dgm:pt modelId="{89D8957D-E395-6841-9B51-BEEC767B6F74}" type="pres">
      <dgm:prSet presAssocID="{DD526CD2-3CAF-B947-A450-AE9AD7053163}" presName="thinLine2b" presStyleLbl="callout" presStyleIdx="0" presStyleCnt="8" custLinFactY="87525" custLinFactNeighborX="125" custLinFactNeighborY="100000"/>
      <dgm:spPr>
        <a:ln>
          <a:solidFill>
            <a:srgbClr val="FFFF00"/>
          </a:solidFill>
        </a:ln>
      </dgm:spPr>
    </dgm:pt>
    <dgm:pt modelId="{5AA613C3-CD71-164A-8B63-7F98AE009EE4}" type="pres">
      <dgm:prSet presAssocID="{DD526CD2-3CAF-B947-A450-AE9AD7053163}" presName="vertSpace2b" presStyleCnt="0"/>
      <dgm:spPr/>
    </dgm:pt>
    <dgm:pt modelId="{C85D4AE1-1F87-FF4B-A8CB-94014BC29A3E}" type="pres">
      <dgm:prSet presAssocID="{C4CEF3A8-13B5-2142-8C54-78357699FCF9}" presName="horz2" presStyleCnt="0"/>
      <dgm:spPr/>
    </dgm:pt>
    <dgm:pt modelId="{3CBC6126-ABD5-4245-858E-24A3BDAB65B1}" type="pres">
      <dgm:prSet presAssocID="{C4CEF3A8-13B5-2142-8C54-78357699FCF9}" presName="horzSpace2" presStyleCnt="0"/>
      <dgm:spPr/>
    </dgm:pt>
    <dgm:pt modelId="{14C46717-0BA0-1547-A4F4-FF8AEBE7DFC6}" type="pres">
      <dgm:prSet presAssocID="{C4CEF3A8-13B5-2142-8C54-78357699FCF9}" presName="tx2" presStyleLbl="revTx" presStyleIdx="2" presStyleCnt="11" custLinFactNeighborX="-465" custLinFactNeighborY="18644"/>
      <dgm:spPr/>
    </dgm:pt>
    <dgm:pt modelId="{E2F35FD1-7E86-2346-90D7-8A5534B5FB08}" type="pres">
      <dgm:prSet presAssocID="{C4CEF3A8-13B5-2142-8C54-78357699FCF9}" presName="vert2" presStyleCnt="0"/>
      <dgm:spPr/>
    </dgm:pt>
    <dgm:pt modelId="{9C52D62D-C11D-1548-8266-CC0E8BCFE2EB}" type="pres">
      <dgm:prSet presAssocID="{C4CEF3A8-13B5-2142-8C54-78357699FCF9}" presName="thinLine2b" presStyleLbl="callout" presStyleIdx="1" presStyleCnt="8" custLinFactY="2300000" custLinFactNeighborX="147" custLinFactNeighborY="2363199"/>
      <dgm:spPr>
        <a:ln>
          <a:solidFill>
            <a:srgbClr val="FFFF00"/>
          </a:solidFill>
        </a:ln>
      </dgm:spPr>
    </dgm:pt>
    <dgm:pt modelId="{F21BD5EF-C6FF-5447-B1A7-8C5D9F63B18F}" type="pres">
      <dgm:prSet presAssocID="{C4CEF3A8-13B5-2142-8C54-78357699FCF9}" presName="vertSpace2b" presStyleCnt="0"/>
      <dgm:spPr/>
    </dgm:pt>
    <dgm:pt modelId="{E67A4BD5-3033-694B-85A8-8ACD0CE75FDC}" type="pres">
      <dgm:prSet presAssocID="{4425585A-782D-534F-A4AD-E27AE5FF179A}" presName="horz2" presStyleCnt="0"/>
      <dgm:spPr/>
    </dgm:pt>
    <dgm:pt modelId="{5C0FA003-B01B-514E-8593-4FF44791FACC}" type="pres">
      <dgm:prSet presAssocID="{4425585A-782D-534F-A4AD-E27AE5FF179A}" presName="horzSpace2" presStyleCnt="0"/>
      <dgm:spPr/>
    </dgm:pt>
    <dgm:pt modelId="{82C77C0A-DD12-1444-A2D6-99C69F572961}" type="pres">
      <dgm:prSet presAssocID="{4425585A-782D-534F-A4AD-E27AE5FF179A}" presName="tx2" presStyleLbl="revTx" presStyleIdx="3" presStyleCnt="11" custLinFactNeighborX="-468" custLinFactNeighborY="42925"/>
      <dgm:spPr/>
    </dgm:pt>
    <dgm:pt modelId="{F436766C-5BE2-0148-81CE-E70C5A275869}" type="pres">
      <dgm:prSet presAssocID="{4425585A-782D-534F-A4AD-E27AE5FF179A}" presName="vert2" presStyleCnt="0"/>
      <dgm:spPr/>
    </dgm:pt>
    <dgm:pt modelId="{206D8CCC-1ACC-8E48-B4F9-6EF29CC47D88}" type="pres">
      <dgm:prSet presAssocID="{4425585A-782D-534F-A4AD-E27AE5FF179A}" presName="thinLine2b" presStyleLbl="callout" presStyleIdx="2" presStyleCnt="8" custLinFactY="2200000" custLinFactNeighborY="2238962"/>
      <dgm:spPr>
        <a:ln>
          <a:solidFill>
            <a:srgbClr val="FFFF00"/>
          </a:solidFill>
        </a:ln>
      </dgm:spPr>
    </dgm:pt>
    <dgm:pt modelId="{864DAA64-7874-8241-B140-C0D3B7C6F7FA}" type="pres">
      <dgm:prSet presAssocID="{4425585A-782D-534F-A4AD-E27AE5FF179A}" presName="vertSpace2b" presStyleCnt="0"/>
      <dgm:spPr/>
    </dgm:pt>
    <dgm:pt modelId="{C6EA94A8-0A4F-EC4C-A488-6966EB0B2C68}" type="pres">
      <dgm:prSet presAssocID="{E42C2F30-FF84-8A44-882B-25E3C49F3291}" presName="thickLine" presStyleLbl="alignNode1" presStyleIdx="1" presStyleCnt="3" custLinFactNeighborY="23880"/>
      <dgm:spPr>
        <a:ln>
          <a:solidFill>
            <a:srgbClr val="FFFF00"/>
          </a:solidFill>
        </a:ln>
      </dgm:spPr>
    </dgm:pt>
    <dgm:pt modelId="{1F92F75B-6D7E-F646-9E1B-3209F02F7BFA}" type="pres">
      <dgm:prSet presAssocID="{E42C2F30-FF84-8A44-882B-25E3C49F3291}" presName="horz1" presStyleCnt="0"/>
      <dgm:spPr/>
    </dgm:pt>
    <dgm:pt modelId="{9E123780-081D-A142-9E76-0BEA588A873C}" type="pres">
      <dgm:prSet presAssocID="{E42C2F30-FF84-8A44-882B-25E3C49F3291}" presName="tx1" presStyleLbl="revTx" presStyleIdx="4" presStyleCnt="11" custScaleY="53858" custLinFactNeighborX="1216" custLinFactNeighborY="24164"/>
      <dgm:spPr/>
    </dgm:pt>
    <dgm:pt modelId="{86F7916F-34CF-D44C-B355-1CB4C158DE96}" type="pres">
      <dgm:prSet presAssocID="{E42C2F30-FF84-8A44-882B-25E3C49F3291}" presName="vert1" presStyleCnt="0"/>
      <dgm:spPr/>
    </dgm:pt>
    <dgm:pt modelId="{6C962446-1860-8246-A29C-FE9DCABE9294}" type="pres">
      <dgm:prSet presAssocID="{14F0E18E-739A-E646-AD28-1E835D8C90E8}" presName="vertSpace2a" presStyleCnt="0"/>
      <dgm:spPr/>
    </dgm:pt>
    <dgm:pt modelId="{4539EE76-7B0B-484D-AF3B-2B290A62BC2A}" type="pres">
      <dgm:prSet presAssocID="{14F0E18E-739A-E646-AD28-1E835D8C90E8}" presName="horz2" presStyleCnt="0"/>
      <dgm:spPr/>
    </dgm:pt>
    <dgm:pt modelId="{A512B701-33A6-434A-A9EA-615BEEB483AF}" type="pres">
      <dgm:prSet presAssocID="{14F0E18E-739A-E646-AD28-1E835D8C90E8}" presName="horzSpace2" presStyleCnt="0"/>
      <dgm:spPr/>
    </dgm:pt>
    <dgm:pt modelId="{FF272FB7-B6ED-9540-8DBC-2F06A6836DBB}" type="pres">
      <dgm:prSet presAssocID="{14F0E18E-739A-E646-AD28-1E835D8C90E8}" presName="tx2" presStyleLbl="revTx" presStyleIdx="5" presStyleCnt="11" custScaleY="21630" custLinFactNeighborX="-467" custLinFactNeighborY="18507"/>
      <dgm:spPr/>
    </dgm:pt>
    <dgm:pt modelId="{F583A096-86CD-CE42-8790-06344B007865}" type="pres">
      <dgm:prSet presAssocID="{14F0E18E-739A-E646-AD28-1E835D8C90E8}" presName="vert2" presStyleCnt="0"/>
      <dgm:spPr/>
    </dgm:pt>
    <dgm:pt modelId="{8E60F39E-41B6-0B4F-AF72-84D70271581F}" type="pres">
      <dgm:prSet presAssocID="{14F0E18E-739A-E646-AD28-1E835D8C90E8}" presName="thinLine2b" presStyleLbl="callout" presStyleIdx="3" presStyleCnt="8" custLinFactY="2200000" custLinFactNeighborX="-24" custLinFactNeighborY="2228504"/>
      <dgm:spPr/>
    </dgm:pt>
    <dgm:pt modelId="{25EF8F8E-D7BF-8A4F-96CC-8D500348F5B1}" type="pres">
      <dgm:prSet presAssocID="{14F0E18E-739A-E646-AD28-1E835D8C90E8}" presName="vertSpace2b" presStyleCnt="0"/>
      <dgm:spPr/>
    </dgm:pt>
    <dgm:pt modelId="{F31CD207-CA8B-DA4D-B9F9-0131D95D3E58}" type="pres">
      <dgm:prSet presAssocID="{7DCB7F91-3BD5-F74F-A309-E0B271978ABD}" presName="horz2" presStyleCnt="0"/>
      <dgm:spPr/>
    </dgm:pt>
    <dgm:pt modelId="{E3E9A0F7-E84D-394D-9DE7-13D871AB8C3D}" type="pres">
      <dgm:prSet presAssocID="{7DCB7F91-3BD5-F74F-A309-E0B271978ABD}" presName="horzSpace2" presStyleCnt="0"/>
      <dgm:spPr/>
    </dgm:pt>
    <dgm:pt modelId="{73AEE34B-AA64-874F-8E7F-40232EF916FA}" type="pres">
      <dgm:prSet presAssocID="{7DCB7F91-3BD5-F74F-A309-E0B271978ABD}" presName="tx2" presStyleLbl="revTx" presStyleIdx="6" presStyleCnt="11" custScaleY="12699" custLinFactNeighborX="-310" custLinFactNeighborY="20964"/>
      <dgm:spPr/>
    </dgm:pt>
    <dgm:pt modelId="{B9AFD220-43E9-564B-9036-7247AF8A3BA4}" type="pres">
      <dgm:prSet presAssocID="{7DCB7F91-3BD5-F74F-A309-E0B271978ABD}" presName="vert2" presStyleCnt="0"/>
      <dgm:spPr/>
    </dgm:pt>
    <dgm:pt modelId="{412D2991-2198-5B44-B8B2-1AC64A99F851}" type="pres">
      <dgm:prSet presAssocID="{7DCB7F91-3BD5-F74F-A309-E0B271978ABD}" presName="thinLine2b" presStyleLbl="callout" presStyleIdx="4" presStyleCnt="8" custLinFactY="-900000" custLinFactNeighborY="-928290"/>
      <dgm:spPr>
        <a:ln>
          <a:solidFill>
            <a:srgbClr val="FFFF00"/>
          </a:solidFill>
        </a:ln>
      </dgm:spPr>
    </dgm:pt>
    <dgm:pt modelId="{64C09727-BC94-E04A-A625-B6E26D6C057A}" type="pres">
      <dgm:prSet presAssocID="{7DCB7F91-3BD5-F74F-A309-E0B271978ABD}" presName="vertSpace2b" presStyleCnt="0"/>
      <dgm:spPr/>
    </dgm:pt>
    <dgm:pt modelId="{DD880FC4-7407-0749-9997-5E4048CE3329}" type="pres">
      <dgm:prSet presAssocID="{411E45D8-97DC-CF4D-AC71-0B241EBD559B}" presName="horz2" presStyleCnt="0"/>
      <dgm:spPr/>
    </dgm:pt>
    <dgm:pt modelId="{B0570C6C-D28D-7649-9E9D-89E28C5BAD52}" type="pres">
      <dgm:prSet presAssocID="{411E45D8-97DC-CF4D-AC71-0B241EBD559B}" presName="horzSpace2" presStyleCnt="0"/>
      <dgm:spPr/>
    </dgm:pt>
    <dgm:pt modelId="{75F4460F-7F9C-C249-BA8F-3CEADB26C993}" type="pres">
      <dgm:prSet presAssocID="{411E45D8-97DC-CF4D-AC71-0B241EBD559B}" presName="tx2" presStyleLbl="revTx" presStyleIdx="7" presStyleCnt="11" custScaleY="28735" custLinFactNeighborX="-465" custLinFactNeighborY="30641"/>
      <dgm:spPr/>
    </dgm:pt>
    <dgm:pt modelId="{D7D2FF27-595F-074F-B48E-34B898ED9B11}" type="pres">
      <dgm:prSet presAssocID="{411E45D8-97DC-CF4D-AC71-0B241EBD559B}" presName="vert2" presStyleCnt="0"/>
      <dgm:spPr/>
    </dgm:pt>
    <dgm:pt modelId="{028FFF29-7617-8441-962B-05938BD90B7E}" type="pres">
      <dgm:prSet presAssocID="{411E45D8-97DC-CF4D-AC71-0B241EBD559B}" presName="thinLine2b" presStyleLbl="callout" presStyleIdx="5" presStyleCnt="8" custLinFactY="800000" custLinFactNeighborX="-206" custLinFactNeighborY="898380"/>
      <dgm:spPr>
        <a:ln>
          <a:solidFill>
            <a:srgbClr val="FFFF00"/>
          </a:solidFill>
        </a:ln>
      </dgm:spPr>
    </dgm:pt>
    <dgm:pt modelId="{7E95739B-7F09-0843-B63E-D8E42113BBA8}" type="pres">
      <dgm:prSet presAssocID="{411E45D8-97DC-CF4D-AC71-0B241EBD559B}" presName="vertSpace2b" presStyleCnt="0"/>
      <dgm:spPr/>
    </dgm:pt>
    <dgm:pt modelId="{E8ACC931-9D29-D542-9CDA-164406B2E9B0}" type="pres">
      <dgm:prSet presAssocID="{3B0A38A3-35B7-7644-B670-C00291EA9CF9}" presName="thickLine" presStyleLbl="alignNode1" presStyleIdx="2" presStyleCnt="3" custLinFactNeighborY="25743"/>
      <dgm:spPr>
        <a:ln>
          <a:solidFill>
            <a:srgbClr val="FFFF00"/>
          </a:solidFill>
        </a:ln>
      </dgm:spPr>
    </dgm:pt>
    <dgm:pt modelId="{956AB51D-C88F-254F-8A30-5C0F202F6637}" type="pres">
      <dgm:prSet presAssocID="{3B0A38A3-35B7-7644-B670-C00291EA9CF9}" presName="horz1" presStyleCnt="0"/>
      <dgm:spPr/>
    </dgm:pt>
    <dgm:pt modelId="{9A4AED97-2619-554B-9698-9384C5D5B656}" type="pres">
      <dgm:prSet presAssocID="{3B0A38A3-35B7-7644-B670-C00291EA9CF9}" presName="tx1" presStyleLbl="revTx" presStyleIdx="8" presStyleCnt="11" custScaleY="43678" custLinFactNeighborX="337" custLinFactNeighborY="38045"/>
      <dgm:spPr/>
    </dgm:pt>
    <dgm:pt modelId="{B3B48431-4B00-FC46-8510-DDEBBBB88FD3}" type="pres">
      <dgm:prSet presAssocID="{3B0A38A3-35B7-7644-B670-C00291EA9CF9}" presName="vert1" presStyleCnt="0"/>
      <dgm:spPr/>
    </dgm:pt>
    <dgm:pt modelId="{2420C40E-37B6-F443-9AE9-E3AE4416CF8C}" type="pres">
      <dgm:prSet presAssocID="{F55ACFBB-BA6D-4347-8922-5BCFBA5B4253}" presName="vertSpace2a" presStyleCnt="0"/>
      <dgm:spPr/>
    </dgm:pt>
    <dgm:pt modelId="{6AD6E01E-651A-D24D-B8F2-7284F3A71FEB}" type="pres">
      <dgm:prSet presAssocID="{F55ACFBB-BA6D-4347-8922-5BCFBA5B4253}" presName="horz2" presStyleCnt="0"/>
      <dgm:spPr/>
    </dgm:pt>
    <dgm:pt modelId="{6FEA98BC-ADEE-AD4F-8B3B-C51B20125A94}" type="pres">
      <dgm:prSet presAssocID="{F55ACFBB-BA6D-4347-8922-5BCFBA5B4253}" presName="horzSpace2" presStyleCnt="0"/>
      <dgm:spPr/>
    </dgm:pt>
    <dgm:pt modelId="{2B04CD9F-39AB-1D43-BF49-81A8EB8A8D0F}" type="pres">
      <dgm:prSet presAssocID="{F55ACFBB-BA6D-4347-8922-5BCFBA5B4253}" presName="tx2" presStyleLbl="revTx" presStyleIdx="9" presStyleCnt="11" custScaleY="42340" custLinFactNeighborX="-305" custLinFactNeighborY="21039"/>
      <dgm:spPr/>
    </dgm:pt>
    <dgm:pt modelId="{9124D9A2-819C-FB48-8D35-8985E854EEDF}" type="pres">
      <dgm:prSet presAssocID="{F55ACFBB-BA6D-4347-8922-5BCFBA5B4253}" presName="vert2" presStyleCnt="0"/>
      <dgm:spPr/>
    </dgm:pt>
    <dgm:pt modelId="{0271A93E-24A2-914D-8AF9-74E30C30D1AF}" type="pres">
      <dgm:prSet presAssocID="{F55ACFBB-BA6D-4347-8922-5BCFBA5B4253}" presName="thinLine2b" presStyleLbl="callout" presStyleIdx="6" presStyleCnt="8" custLinFactY="800000" custLinFactNeighborX="299" custLinFactNeighborY="810630"/>
      <dgm:spPr>
        <a:ln>
          <a:solidFill>
            <a:srgbClr val="FFFF00"/>
          </a:solidFill>
        </a:ln>
      </dgm:spPr>
    </dgm:pt>
    <dgm:pt modelId="{4C86AE11-E22A-1141-AD34-BA8AEF502DD1}" type="pres">
      <dgm:prSet presAssocID="{F55ACFBB-BA6D-4347-8922-5BCFBA5B4253}" presName="vertSpace2b" presStyleCnt="0"/>
      <dgm:spPr/>
    </dgm:pt>
    <dgm:pt modelId="{B2CFF64F-F344-C646-82EA-5EECF1DE3B36}" type="pres">
      <dgm:prSet presAssocID="{7D651FA3-81AE-364C-95CC-EC15282154A4}" presName="horz2" presStyleCnt="0"/>
      <dgm:spPr/>
    </dgm:pt>
    <dgm:pt modelId="{6021BB27-9377-6C4C-A3BC-CC51DD743DC2}" type="pres">
      <dgm:prSet presAssocID="{7D651FA3-81AE-364C-95CC-EC15282154A4}" presName="horzSpace2" presStyleCnt="0"/>
      <dgm:spPr/>
    </dgm:pt>
    <dgm:pt modelId="{D9A8FC1C-D1F2-3843-BCA8-0A3C1ECE9BDD}" type="pres">
      <dgm:prSet presAssocID="{7D651FA3-81AE-364C-95CC-EC15282154A4}" presName="tx2" presStyleLbl="revTx" presStyleIdx="10" presStyleCnt="11" custScaleY="34518" custLinFactNeighborX="304" custLinFactNeighborY="5173"/>
      <dgm:spPr/>
    </dgm:pt>
    <dgm:pt modelId="{212BF45D-FFE7-6F44-BAC0-1AE7F63EF7E3}" type="pres">
      <dgm:prSet presAssocID="{7D651FA3-81AE-364C-95CC-EC15282154A4}" presName="vert2" presStyleCnt="0"/>
      <dgm:spPr/>
    </dgm:pt>
    <dgm:pt modelId="{7302A6F4-522E-7646-88A7-9BAC3520650F}" type="pres">
      <dgm:prSet presAssocID="{7D651FA3-81AE-364C-95CC-EC15282154A4}" presName="thinLine2b" presStyleLbl="callout" presStyleIdx="7" presStyleCnt="8" custLinFactY="-2100000" custLinFactNeighborY="-2194475"/>
      <dgm:spPr>
        <a:ln>
          <a:solidFill>
            <a:srgbClr val="FFFF00"/>
          </a:solidFill>
        </a:ln>
      </dgm:spPr>
    </dgm:pt>
    <dgm:pt modelId="{0F1D469C-DA44-054B-B59C-E5FCD5B50CD4}" type="pres">
      <dgm:prSet presAssocID="{7D651FA3-81AE-364C-95CC-EC15282154A4}" presName="vertSpace2b" presStyleCnt="0"/>
      <dgm:spPr/>
    </dgm:pt>
  </dgm:ptLst>
  <dgm:cxnLst>
    <dgm:cxn modelId="{84147D0C-405E-4949-8008-08711CE71860}" srcId="{E42C2F30-FF84-8A44-882B-25E3C49F3291}" destId="{411E45D8-97DC-CF4D-AC71-0B241EBD559B}" srcOrd="2" destOrd="0" parTransId="{0FF4A8EC-E0AB-D840-AFE4-BA5FE6FCAB9E}" sibTransId="{6DA0B233-EB92-9F45-90ED-FC10B2FA6C94}"/>
    <dgm:cxn modelId="{2905A71C-E8E5-2547-86F3-F47E229C3142}" type="presOf" srcId="{E42C2F30-FF84-8A44-882B-25E3C49F3291}" destId="{9E123780-081D-A142-9E76-0BEA588A873C}" srcOrd="0" destOrd="0" presId="urn:microsoft.com/office/officeart/2008/layout/LinedList"/>
    <dgm:cxn modelId="{E274E91C-7B2A-F042-92D0-C917C912D3F5}" type="presOf" srcId="{F55ACFBB-BA6D-4347-8922-5BCFBA5B4253}" destId="{2B04CD9F-39AB-1D43-BF49-81A8EB8A8D0F}" srcOrd="0" destOrd="0" presId="urn:microsoft.com/office/officeart/2008/layout/LinedList"/>
    <dgm:cxn modelId="{631F4527-96DB-DA42-8398-2D5461651314}" srcId="{3B0A38A3-35B7-7644-B670-C00291EA9CF9}" destId="{F55ACFBB-BA6D-4347-8922-5BCFBA5B4253}" srcOrd="0" destOrd="0" parTransId="{AFBED06E-ACC0-984C-9AF5-847BF76DDF80}" sibTransId="{12E06956-AEF3-6447-A1B2-F9F50D7A7D0E}"/>
    <dgm:cxn modelId="{EB48312F-714C-764A-919B-AA37A813E09E}" srcId="{E42C2F30-FF84-8A44-882B-25E3C49F3291}" destId="{7DCB7F91-3BD5-F74F-A309-E0B271978ABD}" srcOrd="1" destOrd="0" parTransId="{0D85696C-8828-D245-BA0B-EF38D76ACAC1}" sibTransId="{B1389905-3ED3-2844-986D-0CBDD8E09C66}"/>
    <dgm:cxn modelId="{1C87A12F-A9F9-824C-81AC-50BA0896489F}" type="presOf" srcId="{DD526CD2-3CAF-B947-A450-AE9AD7053163}" destId="{FA28D909-7CDC-3D48-BED9-7A4927110732}" srcOrd="0" destOrd="0" presId="urn:microsoft.com/office/officeart/2008/layout/LinedList"/>
    <dgm:cxn modelId="{329A8331-2F67-8A46-8CA5-A128B40F686F}" srcId="{BB699011-208B-F443-9FA9-DEF0DCC5304C}" destId="{DD526CD2-3CAF-B947-A450-AE9AD7053163}" srcOrd="0" destOrd="0" parTransId="{6ABD8ED2-08F8-3744-9545-A8A0B18630AD}" sibTransId="{E9E63ED6-77A6-9E45-A970-36C87E33D30C}"/>
    <dgm:cxn modelId="{4A1C1D3D-27A8-2F42-85BF-DA24BC66D0DA}" type="presOf" srcId="{14F0E18E-739A-E646-AD28-1E835D8C90E8}" destId="{FF272FB7-B6ED-9540-8DBC-2F06A6836DBB}" srcOrd="0" destOrd="0" presId="urn:microsoft.com/office/officeart/2008/layout/LinedList"/>
    <dgm:cxn modelId="{771DD741-0DA4-9841-87C7-641836A3D50C}" srcId="{3B0A38A3-35B7-7644-B670-C00291EA9CF9}" destId="{7D651FA3-81AE-364C-95CC-EC15282154A4}" srcOrd="1" destOrd="0" parTransId="{895ECA14-5C19-CE43-B0EA-723FB7BE2F44}" sibTransId="{496EE20D-3677-3141-B8B9-1D7A6E1784E1}"/>
    <dgm:cxn modelId="{E5CB1E58-1C71-B346-AE04-A1B06EC67E76}" type="presOf" srcId="{C4CEF3A8-13B5-2142-8C54-78357699FCF9}" destId="{14C46717-0BA0-1547-A4F4-FF8AEBE7DFC6}" srcOrd="0" destOrd="0" presId="urn:microsoft.com/office/officeart/2008/layout/LinedList"/>
    <dgm:cxn modelId="{43158065-890E-E647-94C1-6BC0AE90E66F}" type="presOf" srcId="{411E45D8-97DC-CF4D-AC71-0B241EBD559B}" destId="{75F4460F-7F9C-C249-BA8F-3CEADB26C993}" srcOrd="0" destOrd="0" presId="urn:microsoft.com/office/officeart/2008/layout/LinedList"/>
    <dgm:cxn modelId="{962BF16F-FEAC-0D4F-8DCC-C4355B5458C8}" type="presOf" srcId="{47441C5C-D6D0-7946-9631-6B95ECD3FBCB}" destId="{17B65B3C-40E5-5543-AE21-B288977D78CB}" srcOrd="0" destOrd="0" presId="urn:microsoft.com/office/officeart/2008/layout/LinedList"/>
    <dgm:cxn modelId="{0AB2D976-B531-6A44-934C-6A314039F2CF}" type="presOf" srcId="{7DCB7F91-3BD5-F74F-A309-E0B271978ABD}" destId="{73AEE34B-AA64-874F-8E7F-40232EF916FA}" srcOrd="0" destOrd="0" presId="urn:microsoft.com/office/officeart/2008/layout/LinedList"/>
    <dgm:cxn modelId="{A3C1CD78-8EAD-C647-B45B-6F0291BD7191}" type="presOf" srcId="{3B0A38A3-35B7-7644-B670-C00291EA9CF9}" destId="{9A4AED97-2619-554B-9698-9384C5D5B656}" srcOrd="0" destOrd="0" presId="urn:microsoft.com/office/officeart/2008/layout/LinedList"/>
    <dgm:cxn modelId="{8EC5117F-EADC-0D41-BD3D-AB72A861D75A}" srcId="{E42C2F30-FF84-8A44-882B-25E3C49F3291}" destId="{14F0E18E-739A-E646-AD28-1E835D8C90E8}" srcOrd="0" destOrd="0" parTransId="{146D5B91-98BA-244D-B0B4-41A3BAA30828}" sibTransId="{90DB7273-A137-B441-9646-1D41E966782A}"/>
    <dgm:cxn modelId="{23921285-6493-8F4B-8EC3-01DD8AD55E8B}" srcId="{47441C5C-D6D0-7946-9631-6B95ECD3FBCB}" destId="{3B0A38A3-35B7-7644-B670-C00291EA9CF9}" srcOrd="2" destOrd="0" parTransId="{E69AF7BE-CD0B-B94B-A55F-064910A545A3}" sibTransId="{41D55AE9-A824-844A-A77D-872F8CAF5F66}"/>
    <dgm:cxn modelId="{17921D9E-4342-B646-B156-5BE842864022}" type="presOf" srcId="{7D651FA3-81AE-364C-95CC-EC15282154A4}" destId="{D9A8FC1C-D1F2-3843-BCA8-0A3C1ECE9BDD}" srcOrd="0" destOrd="0" presId="urn:microsoft.com/office/officeart/2008/layout/LinedList"/>
    <dgm:cxn modelId="{3B0207A5-E560-A448-8222-816E20D5DC45}" srcId="{BB699011-208B-F443-9FA9-DEF0DCC5304C}" destId="{4425585A-782D-534F-A4AD-E27AE5FF179A}" srcOrd="2" destOrd="0" parTransId="{685B15DD-938E-654C-AB87-3B526D358504}" sibTransId="{DBEE0ABF-8D3B-954E-9D1E-8B2BB6AD3C31}"/>
    <dgm:cxn modelId="{1DCE6ECA-28CF-7B47-A365-CBA38A62ABEF}" srcId="{47441C5C-D6D0-7946-9631-6B95ECD3FBCB}" destId="{BB699011-208B-F443-9FA9-DEF0DCC5304C}" srcOrd="0" destOrd="0" parTransId="{52BAF4E1-39AC-8F46-BBC1-35BEE6D270A8}" sibTransId="{96E7326C-7ACE-3B4F-A86D-E94AA124CAA5}"/>
    <dgm:cxn modelId="{B9478CCE-122F-C043-80DE-A415376D3EFA}" srcId="{BB699011-208B-F443-9FA9-DEF0DCC5304C}" destId="{C4CEF3A8-13B5-2142-8C54-78357699FCF9}" srcOrd="1" destOrd="0" parTransId="{DE5E7A57-366A-FD48-981E-A9D40129184A}" sibTransId="{42AAB28E-C433-664E-8F53-425E15544A68}"/>
    <dgm:cxn modelId="{1BD992E9-C531-5D45-90CB-6487793F6194}" type="presOf" srcId="{BB699011-208B-F443-9FA9-DEF0DCC5304C}" destId="{05057E6A-8B4B-A447-8020-4AB93594B5DF}" srcOrd="0" destOrd="0" presId="urn:microsoft.com/office/officeart/2008/layout/LinedList"/>
    <dgm:cxn modelId="{1F3BBEEC-26F4-9247-8A01-95F4F77735D8}" srcId="{47441C5C-D6D0-7946-9631-6B95ECD3FBCB}" destId="{E42C2F30-FF84-8A44-882B-25E3C49F3291}" srcOrd="1" destOrd="0" parTransId="{64057220-32C2-7842-907D-36B8219335FA}" sibTransId="{801A347F-64C3-CD45-9933-B005E3B2DF27}"/>
    <dgm:cxn modelId="{1B3FBCF8-3504-5146-B384-DD7AF26AD588}" type="presOf" srcId="{4425585A-782D-534F-A4AD-E27AE5FF179A}" destId="{82C77C0A-DD12-1444-A2D6-99C69F572961}" srcOrd="0" destOrd="0" presId="urn:microsoft.com/office/officeart/2008/layout/LinedList"/>
    <dgm:cxn modelId="{AA0B6434-8331-814C-A12A-28AAA58BB47A}" type="presParOf" srcId="{17B65B3C-40E5-5543-AE21-B288977D78CB}" destId="{3ED37E7D-E7F1-AB41-9193-10E36BC199CB}" srcOrd="0" destOrd="0" presId="urn:microsoft.com/office/officeart/2008/layout/LinedList"/>
    <dgm:cxn modelId="{480E76ED-826D-374B-8BC9-02E4585F00A7}" type="presParOf" srcId="{17B65B3C-40E5-5543-AE21-B288977D78CB}" destId="{499DBBC4-6AC9-C844-8FEF-1A7CCD5F1BDE}" srcOrd="1" destOrd="0" presId="urn:microsoft.com/office/officeart/2008/layout/LinedList"/>
    <dgm:cxn modelId="{7910622C-A738-BF47-B50E-C0637E517978}" type="presParOf" srcId="{499DBBC4-6AC9-C844-8FEF-1A7CCD5F1BDE}" destId="{05057E6A-8B4B-A447-8020-4AB93594B5DF}" srcOrd="0" destOrd="0" presId="urn:microsoft.com/office/officeart/2008/layout/LinedList"/>
    <dgm:cxn modelId="{5A17192B-97ED-F64C-B137-36ABABC06F43}" type="presParOf" srcId="{499DBBC4-6AC9-C844-8FEF-1A7CCD5F1BDE}" destId="{4F84043B-CFC9-AC41-97E0-610DEB7989F0}" srcOrd="1" destOrd="0" presId="urn:microsoft.com/office/officeart/2008/layout/LinedList"/>
    <dgm:cxn modelId="{6D638F2B-E5DE-5145-9226-8892ABF24D03}" type="presParOf" srcId="{4F84043B-CFC9-AC41-97E0-610DEB7989F0}" destId="{BB35F8B5-76F6-F54C-9101-3625835EA893}" srcOrd="0" destOrd="0" presId="urn:microsoft.com/office/officeart/2008/layout/LinedList"/>
    <dgm:cxn modelId="{51A4B497-6226-9145-8703-7344EE6A00E2}" type="presParOf" srcId="{4F84043B-CFC9-AC41-97E0-610DEB7989F0}" destId="{DC669B1E-A76D-5244-B4B3-C6B8F80576F4}" srcOrd="1" destOrd="0" presId="urn:microsoft.com/office/officeart/2008/layout/LinedList"/>
    <dgm:cxn modelId="{E89282FC-3987-494B-B9F9-3377CE23C6E8}" type="presParOf" srcId="{DC669B1E-A76D-5244-B4B3-C6B8F80576F4}" destId="{D207F7F9-ACFA-2541-8045-4A4F71C3D83A}" srcOrd="0" destOrd="0" presId="urn:microsoft.com/office/officeart/2008/layout/LinedList"/>
    <dgm:cxn modelId="{FDD7C3F8-8214-664E-A929-EA7EA7AFEA50}" type="presParOf" srcId="{DC669B1E-A76D-5244-B4B3-C6B8F80576F4}" destId="{FA28D909-7CDC-3D48-BED9-7A4927110732}" srcOrd="1" destOrd="0" presId="urn:microsoft.com/office/officeart/2008/layout/LinedList"/>
    <dgm:cxn modelId="{AA59D7DE-93D0-8D45-8FAD-D06931C1D90B}" type="presParOf" srcId="{DC669B1E-A76D-5244-B4B3-C6B8F80576F4}" destId="{242FFCE9-AF8C-8046-B86F-1A1AE1C76B00}" srcOrd="2" destOrd="0" presId="urn:microsoft.com/office/officeart/2008/layout/LinedList"/>
    <dgm:cxn modelId="{B431583B-D5EF-4E4D-95CD-C9A893CF0217}" type="presParOf" srcId="{4F84043B-CFC9-AC41-97E0-610DEB7989F0}" destId="{89D8957D-E395-6841-9B51-BEEC767B6F74}" srcOrd="2" destOrd="0" presId="urn:microsoft.com/office/officeart/2008/layout/LinedList"/>
    <dgm:cxn modelId="{493A5E00-FB3F-1348-9A9F-30366BD560F2}" type="presParOf" srcId="{4F84043B-CFC9-AC41-97E0-610DEB7989F0}" destId="{5AA613C3-CD71-164A-8B63-7F98AE009EE4}" srcOrd="3" destOrd="0" presId="urn:microsoft.com/office/officeart/2008/layout/LinedList"/>
    <dgm:cxn modelId="{2C3046EA-3E2A-0C40-B37D-948CDC2F4421}" type="presParOf" srcId="{4F84043B-CFC9-AC41-97E0-610DEB7989F0}" destId="{C85D4AE1-1F87-FF4B-A8CB-94014BC29A3E}" srcOrd="4" destOrd="0" presId="urn:microsoft.com/office/officeart/2008/layout/LinedList"/>
    <dgm:cxn modelId="{80FED204-C45E-5D42-909F-4D6BFEB9CE02}" type="presParOf" srcId="{C85D4AE1-1F87-FF4B-A8CB-94014BC29A3E}" destId="{3CBC6126-ABD5-4245-858E-24A3BDAB65B1}" srcOrd="0" destOrd="0" presId="urn:microsoft.com/office/officeart/2008/layout/LinedList"/>
    <dgm:cxn modelId="{03C9AC37-75A8-AA4B-AF00-C69CFF31E001}" type="presParOf" srcId="{C85D4AE1-1F87-FF4B-A8CB-94014BC29A3E}" destId="{14C46717-0BA0-1547-A4F4-FF8AEBE7DFC6}" srcOrd="1" destOrd="0" presId="urn:microsoft.com/office/officeart/2008/layout/LinedList"/>
    <dgm:cxn modelId="{E6F37B0E-9D31-FB44-9CA5-D1EE557383F4}" type="presParOf" srcId="{C85D4AE1-1F87-FF4B-A8CB-94014BC29A3E}" destId="{E2F35FD1-7E86-2346-90D7-8A5534B5FB08}" srcOrd="2" destOrd="0" presId="urn:microsoft.com/office/officeart/2008/layout/LinedList"/>
    <dgm:cxn modelId="{40B0474D-37B7-7746-A2AA-72E501736A7E}" type="presParOf" srcId="{4F84043B-CFC9-AC41-97E0-610DEB7989F0}" destId="{9C52D62D-C11D-1548-8266-CC0E8BCFE2EB}" srcOrd="5" destOrd="0" presId="urn:microsoft.com/office/officeart/2008/layout/LinedList"/>
    <dgm:cxn modelId="{93DE603A-89BC-104B-B0A9-DEC98A03D58C}" type="presParOf" srcId="{4F84043B-CFC9-AC41-97E0-610DEB7989F0}" destId="{F21BD5EF-C6FF-5447-B1A7-8C5D9F63B18F}" srcOrd="6" destOrd="0" presId="urn:microsoft.com/office/officeart/2008/layout/LinedList"/>
    <dgm:cxn modelId="{F08A2AC5-98AF-574C-ACFD-C5FF7AF6B0EF}" type="presParOf" srcId="{4F84043B-CFC9-AC41-97E0-610DEB7989F0}" destId="{E67A4BD5-3033-694B-85A8-8ACD0CE75FDC}" srcOrd="7" destOrd="0" presId="urn:microsoft.com/office/officeart/2008/layout/LinedList"/>
    <dgm:cxn modelId="{7C451DD0-ABD7-1540-B65C-B4CBAE19A341}" type="presParOf" srcId="{E67A4BD5-3033-694B-85A8-8ACD0CE75FDC}" destId="{5C0FA003-B01B-514E-8593-4FF44791FACC}" srcOrd="0" destOrd="0" presId="urn:microsoft.com/office/officeart/2008/layout/LinedList"/>
    <dgm:cxn modelId="{F354954D-81DD-1D46-8369-64FEE5D91BCD}" type="presParOf" srcId="{E67A4BD5-3033-694B-85A8-8ACD0CE75FDC}" destId="{82C77C0A-DD12-1444-A2D6-99C69F572961}" srcOrd="1" destOrd="0" presId="urn:microsoft.com/office/officeart/2008/layout/LinedList"/>
    <dgm:cxn modelId="{E1DC4B79-E8A4-D349-BF13-A0A5122EB62C}" type="presParOf" srcId="{E67A4BD5-3033-694B-85A8-8ACD0CE75FDC}" destId="{F436766C-5BE2-0148-81CE-E70C5A275869}" srcOrd="2" destOrd="0" presId="urn:microsoft.com/office/officeart/2008/layout/LinedList"/>
    <dgm:cxn modelId="{3AAE6A4D-D53F-1140-A01E-445E5B0F1F9E}" type="presParOf" srcId="{4F84043B-CFC9-AC41-97E0-610DEB7989F0}" destId="{206D8CCC-1ACC-8E48-B4F9-6EF29CC47D88}" srcOrd="8" destOrd="0" presId="urn:microsoft.com/office/officeart/2008/layout/LinedList"/>
    <dgm:cxn modelId="{218EFECF-89CD-E842-B4F4-2A8D79B11805}" type="presParOf" srcId="{4F84043B-CFC9-AC41-97E0-610DEB7989F0}" destId="{864DAA64-7874-8241-B140-C0D3B7C6F7FA}" srcOrd="9" destOrd="0" presId="urn:microsoft.com/office/officeart/2008/layout/LinedList"/>
    <dgm:cxn modelId="{D3CB553D-C357-644C-8A5A-B77A2F7F5A9D}" type="presParOf" srcId="{17B65B3C-40E5-5543-AE21-B288977D78CB}" destId="{C6EA94A8-0A4F-EC4C-A488-6966EB0B2C68}" srcOrd="2" destOrd="0" presId="urn:microsoft.com/office/officeart/2008/layout/LinedList"/>
    <dgm:cxn modelId="{6841C5FA-8DB3-2D48-8487-65C03B52510C}" type="presParOf" srcId="{17B65B3C-40E5-5543-AE21-B288977D78CB}" destId="{1F92F75B-6D7E-F646-9E1B-3209F02F7BFA}" srcOrd="3" destOrd="0" presId="urn:microsoft.com/office/officeart/2008/layout/LinedList"/>
    <dgm:cxn modelId="{17025C30-348A-EB43-BADB-8FB1209679EE}" type="presParOf" srcId="{1F92F75B-6D7E-F646-9E1B-3209F02F7BFA}" destId="{9E123780-081D-A142-9E76-0BEA588A873C}" srcOrd="0" destOrd="0" presId="urn:microsoft.com/office/officeart/2008/layout/LinedList"/>
    <dgm:cxn modelId="{5EC76D69-E2AA-154A-9440-736ADB3C82D5}" type="presParOf" srcId="{1F92F75B-6D7E-F646-9E1B-3209F02F7BFA}" destId="{86F7916F-34CF-D44C-B355-1CB4C158DE96}" srcOrd="1" destOrd="0" presId="urn:microsoft.com/office/officeart/2008/layout/LinedList"/>
    <dgm:cxn modelId="{EA0F29E7-FB7A-9F4E-995B-77EB96456016}" type="presParOf" srcId="{86F7916F-34CF-D44C-B355-1CB4C158DE96}" destId="{6C962446-1860-8246-A29C-FE9DCABE9294}" srcOrd="0" destOrd="0" presId="urn:microsoft.com/office/officeart/2008/layout/LinedList"/>
    <dgm:cxn modelId="{97531030-70FA-3D42-82DF-7479BAE9B978}" type="presParOf" srcId="{86F7916F-34CF-D44C-B355-1CB4C158DE96}" destId="{4539EE76-7B0B-484D-AF3B-2B290A62BC2A}" srcOrd="1" destOrd="0" presId="urn:microsoft.com/office/officeart/2008/layout/LinedList"/>
    <dgm:cxn modelId="{B8ED066C-5B2C-3643-9CA1-59698335FE5F}" type="presParOf" srcId="{4539EE76-7B0B-484D-AF3B-2B290A62BC2A}" destId="{A512B701-33A6-434A-A9EA-615BEEB483AF}" srcOrd="0" destOrd="0" presId="urn:microsoft.com/office/officeart/2008/layout/LinedList"/>
    <dgm:cxn modelId="{31D4038C-EFE8-C14C-8FE0-7E788F61DEEF}" type="presParOf" srcId="{4539EE76-7B0B-484D-AF3B-2B290A62BC2A}" destId="{FF272FB7-B6ED-9540-8DBC-2F06A6836DBB}" srcOrd="1" destOrd="0" presId="urn:microsoft.com/office/officeart/2008/layout/LinedList"/>
    <dgm:cxn modelId="{BC127EF6-D2F2-374F-9186-84290838521B}" type="presParOf" srcId="{4539EE76-7B0B-484D-AF3B-2B290A62BC2A}" destId="{F583A096-86CD-CE42-8790-06344B007865}" srcOrd="2" destOrd="0" presId="urn:microsoft.com/office/officeart/2008/layout/LinedList"/>
    <dgm:cxn modelId="{78911ED2-C91E-314F-8CF9-0E1FF2939B57}" type="presParOf" srcId="{86F7916F-34CF-D44C-B355-1CB4C158DE96}" destId="{8E60F39E-41B6-0B4F-AF72-84D70271581F}" srcOrd="2" destOrd="0" presId="urn:microsoft.com/office/officeart/2008/layout/LinedList"/>
    <dgm:cxn modelId="{0A1B373A-2AA0-984E-9124-388BC978A379}" type="presParOf" srcId="{86F7916F-34CF-D44C-B355-1CB4C158DE96}" destId="{25EF8F8E-D7BF-8A4F-96CC-8D500348F5B1}" srcOrd="3" destOrd="0" presId="urn:microsoft.com/office/officeart/2008/layout/LinedList"/>
    <dgm:cxn modelId="{23B63801-09D6-AD46-A09A-42FFDA3932D0}" type="presParOf" srcId="{86F7916F-34CF-D44C-B355-1CB4C158DE96}" destId="{F31CD207-CA8B-DA4D-B9F9-0131D95D3E58}" srcOrd="4" destOrd="0" presId="urn:microsoft.com/office/officeart/2008/layout/LinedList"/>
    <dgm:cxn modelId="{0864E738-798B-A548-886F-1271118268FA}" type="presParOf" srcId="{F31CD207-CA8B-DA4D-B9F9-0131D95D3E58}" destId="{E3E9A0F7-E84D-394D-9DE7-13D871AB8C3D}" srcOrd="0" destOrd="0" presId="urn:microsoft.com/office/officeart/2008/layout/LinedList"/>
    <dgm:cxn modelId="{9DC73ACD-D2C7-B447-89C0-3D6779D1C0A0}" type="presParOf" srcId="{F31CD207-CA8B-DA4D-B9F9-0131D95D3E58}" destId="{73AEE34B-AA64-874F-8E7F-40232EF916FA}" srcOrd="1" destOrd="0" presId="urn:microsoft.com/office/officeart/2008/layout/LinedList"/>
    <dgm:cxn modelId="{CF7117CD-386C-154C-BEBA-F15CFE234A82}" type="presParOf" srcId="{F31CD207-CA8B-DA4D-B9F9-0131D95D3E58}" destId="{B9AFD220-43E9-564B-9036-7247AF8A3BA4}" srcOrd="2" destOrd="0" presId="urn:microsoft.com/office/officeart/2008/layout/LinedList"/>
    <dgm:cxn modelId="{35E3F652-5486-7247-AFC2-8C3A824A4420}" type="presParOf" srcId="{86F7916F-34CF-D44C-B355-1CB4C158DE96}" destId="{412D2991-2198-5B44-B8B2-1AC64A99F851}" srcOrd="5" destOrd="0" presId="urn:microsoft.com/office/officeart/2008/layout/LinedList"/>
    <dgm:cxn modelId="{E4DB6ACB-E58C-7142-9A26-647902A84F3A}" type="presParOf" srcId="{86F7916F-34CF-D44C-B355-1CB4C158DE96}" destId="{64C09727-BC94-E04A-A625-B6E26D6C057A}" srcOrd="6" destOrd="0" presId="urn:microsoft.com/office/officeart/2008/layout/LinedList"/>
    <dgm:cxn modelId="{8DF4E584-6D80-2642-8178-A45778EC30BF}" type="presParOf" srcId="{86F7916F-34CF-D44C-B355-1CB4C158DE96}" destId="{DD880FC4-7407-0749-9997-5E4048CE3329}" srcOrd="7" destOrd="0" presId="urn:microsoft.com/office/officeart/2008/layout/LinedList"/>
    <dgm:cxn modelId="{9779354F-1FFE-9B4E-9306-287E43ACCBED}" type="presParOf" srcId="{DD880FC4-7407-0749-9997-5E4048CE3329}" destId="{B0570C6C-D28D-7649-9E9D-89E28C5BAD52}" srcOrd="0" destOrd="0" presId="urn:microsoft.com/office/officeart/2008/layout/LinedList"/>
    <dgm:cxn modelId="{1B06C443-7F52-7144-82B8-F30C984A6637}" type="presParOf" srcId="{DD880FC4-7407-0749-9997-5E4048CE3329}" destId="{75F4460F-7F9C-C249-BA8F-3CEADB26C993}" srcOrd="1" destOrd="0" presId="urn:microsoft.com/office/officeart/2008/layout/LinedList"/>
    <dgm:cxn modelId="{5EBB8938-605D-4F47-AFEE-3C554AD5437E}" type="presParOf" srcId="{DD880FC4-7407-0749-9997-5E4048CE3329}" destId="{D7D2FF27-595F-074F-B48E-34B898ED9B11}" srcOrd="2" destOrd="0" presId="urn:microsoft.com/office/officeart/2008/layout/LinedList"/>
    <dgm:cxn modelId="{93A5AC65-CAC0-D44E-BBF2-A9C66B339FD8}" type="presParOf" srcId="{86F7916F-34CF-D44C-B355-1CB4C158DE96}" destId="{028FFF29-7617-8441-962B-05938BD90B7E}" srcOrd="8" destOrd="0" presId="urn:microsoft.com/office/officeart/2008/layout/LinedList"/>
    <dgm:cxn modelId="{266AAEEB-C79E-0A4F-9C6E-11730803831F}" type="presParOf" srcId="{86F7916F-34CF-D44C-B355-1CB4C158DE96}" destId="{7E95739B-7F09-0843-B63E-D8E42113BBA8}" srcOrd="9" destOrd="0" presId="urn:microsoft.com/office/officeart/2008/layout/LinedList"/>
    <dgm:cxn modelId="{32866A5A-AD16-DE42-881B-845713BDAD82}" type="presParOf" srcId="{17B65B3C-40E5-5543-AE21-B288977D78CB}" destId="{E8ACC931-9D29-D542-9CDA-164406B2E9B0}" srcOrd="4" destOrd="0" presId="urn:microsoft.com/office/officeart/2008/layout/LinedList"/>
    <dgm:cxn modelId="{273698DD-9975-9244-8887-CB315731B4DF}" type="presParOf" srcId="{17B65B3C-40E5-5543-AE21-B288977D78CB}" destId="{956AB51D-C88F-254F-8A30-5C0F202F6637}" srcOrd="5" destOrd="0" presId="urn:microsoft.com/office/officeart/2008/layout/LinedList"/>
    <dgm:cxn modelId="{11D36AC9-4882-B345-98CB-1FED9BEB2F1D}" type="presParOf" srcId="{956AB51D-C88F-254F-8A30-5C0F202F6637}" destId="{9A4AED97-2619-554B-9698-9384C5D5B656}" srcOrd="0" destOrd="0" presId="urn:microsoft.com/office/officeart/2008/layout/LinedList"/>
    <dgm:cxn modelId="{5F92B8AC-37EA-8245-9A10-9E178AEDF96E}" type="presParOf" srcId="{956AB51D-C88F-254F-8A30-5C0F202F6637}" destId="{B3B48431-4B00-FC46-8510-DDEBBBB88FD3}" srcOrd="1" destOrd="0" presId="urn:microsoft.com/office/officeart/2008/layout/LinedList"/>
    <dgm:cxn modelId="{531C6947-D416-534C-9EC2-DF9F1CCC1EB6}" type="presParOf" srcId="{B3B48431-4B00-FC46-8510-DDEBBBB88FD3}" destId="{2420C40E-37B6-F443-9AE9-E3AE4416CF8C}" srcOrd="0" destOrd="0" presId="urn:microsoft.com/office/officeart/2008/layout/LinedList"/>
    <dgm:cxn modelId="{DA6DAC5D-0974-784E-86D1-71FF6213F7A7}" type="presParOf" srcId="{B3B48431-4B00-FC46-8510-DDEBBBB88FD3}" destId="{6AD6E01E-651A-D24D-B8F2-7284F3A71FEB}" srcOrd="1" destOrd="0" presId="urn:microsoft.com/office/officeart/2008/layout/LinedList"/>
    <dgm:cxn modelId="{9899FA8B-C040-B845-8C36-8A339F619206}" type="presParOf" srcId="{6AD6E01E-651A-D24D-B8F2-7284F3A71FEB}" destId="{6FEA98BC-ADEE-AD4F-8B3B-C51B20125A94}" srcOrd="0" destOrd="0" presId="urn:microsoft.com/office/officeart/2008/layout/LinedList"/>
    <dgm:cxn modelId="{B1DD637E-64D4-B74D-B888-D0675AA4DA0E}" type="presParOf" srcId="{6AD6E01E-651A-D24D-B8F2-7284F3A71FEB}" destId="{2B04CD9F-39AB-1D43-BF49-81A8EB8A8D0F}" srcOrd="1" destOrd="0" presId="urn:microsoft.com/office/officeart/2008/layout/LinedList"/>
    <dgm:cxn modelId="{19F277CD-19D0-504B-8EB7-A122EFD7C0D0}" type="presParOf" srcId="{6AD6E01E-651A-D24D-B8F2-7284F3A71FEB}" destId="{9124D9A2-819C-FB48-8D35-8985E854EEDF}" srcOrd="2" destOrd="0" presId="urn:microsoft.com/office/officeart/2008/layout/LinedList"/>
    <dgm:cxn modelId="{C20369FC-5137-564E-A3C7-9400F2F4E4B8}" type="presParOf" srcId="{B3B48431-4B00-FC46-8510-DDEBBBB88FD3}" destId="{0271A93E-24A2-914D-8AF9-74E30C30D1AF}" srcOrd="2" destOrd="0" presId="urn:microsoft.com/office/officeart/2008/layout/LinedList"/>
    <dgm:cxn modelId="{D9EA1299-3CA8-A845-9591-7B25EB4DF38C}" type="presParOf" srcId="{B3B48431-4B00-FC46-8510-DDEBBBB88FD3}" destId="{4C86AE11-E22A-1141-AD34-BA8AEF502DD1}" srcOrd="3" destOrd="0" presId="urn:microsoft.com/office/officeart/2008/layout/LinedList"/>
    <dgm:cxn modelId="{2A435275-3373-264E-845E-BFFF968EBEA8}" type="presParOf" srcId="{B3B48431-4B00-FC46-8510-DDEBBBB88FD3}" destId="{B2CFF64F-F344-C646-82EA-5EECF1DE3B36}" srcOrd="4" destOrd="0" presId="urn:microsoft.com/office/officeart/2008/layout/LinedList"/>
    <dgm:cxn modelId="{6134C6F9-7133-6E48-97C0-1BE58EC720D3}" type="presParOf" srcId="{B2CFF64F-F344-C646-82EA-5EECF1DE3B36}" destId="{6021BB27-9377-6C4C-A3BC-CC51DD743DC2}" srcOrd="0" destOrd="0" presId="urn:microsoft.com/office/officeart/2008/layout/LinedList"/>
    <dgm:cxn modelId="{0E403ED8-3039-FC49-9F71-060FF08EB1C5}" type="presParOf" srcId="{B2CFF64F-F344-C646-82EA-5EECF1DE3B36}" destId="{D9A8FC1C-D1F2-3843-BCA8-0A3C1ECE9BDD}" srcOrd="1" destOrd="0" presId="urn:microsoft.com/office/officeart/2008/layout/LinedList"/>
    <dgm:cxn modelId="{241BAE50-E36F-5249-B1B0-5F9087D9129F}" type="presParOf" srcId="{B2CFF64F-F344-C646-82EA-5EECF1DE3B36}" destId="{212BF45D-FFE7-6F44-BAC0-1AE7F63EF7E3}" srcOrd="2" destOrd="0" presId="urn:microsoft.com/office/officeart/2008/layout/LinedList"/>
    <dgm:cxn modelId="{F8049E35-B775-B544-95F9-81F8905A7900}" type="presParOf" srcId="{B3B48431-4B00-FC46-8510-DDEBBBB88FD3}" destId="{7302A6F4-522E-7646-88A7-9BAC3520650F}" srcOrd="5" destOrd="0" presId="urn:microsoft.com/office/officeart/2008/layout/LinedList"/>
    <dgm:cxn modelId="{8F43F199-F660-EB40-8152-23171C9E6145}" type="presParOf" srcId="{B3B48431-4B00-FC46-8510-DDEBBBB88FD3}" destId="{0F1D469C-DA44-054B-B59C-E5FCD5B50CD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86695D-64E3-DD44-A276-13F8DEF89327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28F10CF-4A75-0C49-AAC3-ADA2DAF4ABEF}">
      <dgm:prSet phldrT="[Texte]" custT="1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fr-FR" sz="3000" b="1" i="0" dirty="0">
              <a:solidFill>
                <a:srgbClr val="FFFF00"/>
              </a:solidFill>
              <a:latin typeface="Avenir Next Medium" panose="020B0503020202020204" pitchFamily="34" charset="0"/>
            </a:rPr>
            <a:t>Java</a:t>
          </a:r>
        </a:p>
      </dgm:t>
    </dgm:pt>
    <dgm:pt modelId="{160E40C5-C8DA-1B4B-B9BE-F72E261F648F}" type="parTrans" cxnId="{83A1F6DE-97E8-FD45-B387-E8E43DF14795}">
      <dgm:prSet/>
      <dgm:spPr/>
      <dgm:t>
        <a:bodyPr/>
        <a:lstStyle/>
        <a:p>
          <a:endParaRPr lang="fr-FR"/>
        </a:p>
      </dgm:t>
    </dgm:pt>
    <dgm:pt modelId="{4782CE0B-5CBF-4D43-AA8B-10D885342D9A}" type="sibTrans" cxnId="{83A1F6DE-97E8-FD45-B387-E8E43DF14795}">
      <dgm:prSet/>
      <dgm:spPr/>
      <dgm:t>
        <a:bodyPr/>
        <a:lstStyle/>
        <a:p>
          <a:endParaRPr lang="fr-FR"/>
        </a:p>
      </dgm:t>
    </dgm:pt>
    <dgm:pt modelId="{3C8FB6E7-C6B9-B54F-BF9C-5D73F047DBBE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Développé par Sun Microsystems en 1995</a:t>
          </a:r>
        </a:p>
      </dgm:t>
    </dgm:pt>
    <dgm:pt modelId="{7EE792CB-1CD7-4A4A-BBEA-85CE1A28860F}" type="parTrans" cxnId="{12909C04-8AAD-BD48-A00F-183D885A9DF6}">
      <dgm:prSet/>
      <dgm:spPr/>
      <dgm:t>
        <a:bodyPr/>
        <a:lstStyle/>
        <a:p>
          <a:endParaRPr lang="fr-FR"/>
        </a:p>
      </dgm:t>
    </dgm:pt>
    <dgm:pt modelId="{6478ABFC-6E2E-0D4E-9770-A9202F2E68CA}" type="sibTrans" cxnId="{12909C04-8AAD-BD48-A00F-183D885A9DF6}">
      <dgm:prSet/>
      <dgm:spPr/>
      <dgm:t>
        <a:bodyPr/>
        <a:lstStyle/>
        <a:p>
          <a:endParaRPr lang="fr-FR"/>
        </a:p>
      </dgm:t>
    </dgm:pt>
    <dgm:pt modelId="{3BC0CAC0-8BF8-A946-9892-C3B6AAD49630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Langage orienté objet, compilé, typé statiquement</a:t>
          </a:r>
        </a:p>
      </dgm:t>
    </dgm:pt>
    <dgm:pt modelId="{FAEC3109-D1BB-9144-9219-936A10D296CE}" type="parTrans" cxnId="{3900BB51-8021-1049-99B5-6D3FD1BBBA0B}">
      <dgm:prSet/>
      <dgm:spPr/>
      <dgm:t>
        <a:bodyPr/>
        <a:lstStyle/>
        <a:p>
          <a:endParaRPr lang="fr-FR"/>
        </a:p>
      </dgm:t>
    </dgm:pt>
    <dgm:pt modelId="{3F3AA664-5097-1F4A-A34E-6A25E47F2047}" type="sibTrans" cxnId="{3900BB51-8021-1049-99B5-6D3FD1BBBA0B}">
      <dgm:prSet/>
      <dgm:spPr/>
      <dgm:t>
        <a:bodyPr/>
        <a:lstStyle/>
        <a:p>
          <a:endParaRPr lang="fr-FR"/>
        </a:p>
      </dgm:t>
    </dgm:pt>
    <dgm:pt modelId="{626DD8D0-B977-5F43-82F2-C0B40DE9A957}">
      <dgm:prSet phldrT="[Texte]" custT="1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fr-FR" sz="3000" b="1" i="0" dirty="0">
              <a:solidFill>
                <a:srgbClr val="FFFF00"/>
              </a:solidFill>
              <a:latin typeface="Avenir Next Medium" panose="020B0503020202020204" pitchFamily="34" charset="0"/>
            </a:rPr>
            <a:t>Python</a:t>
          </a:r>
        </a:p>
      </dgm:t>
    </dgm:pt>
    <dgm:pt modelId="{65A4F508-0E71-6340-A3CC-B5C096DFA9AA}" type="parTrans" cxnId="{27326369-F978-E248-8983-34C17395CFDA}">
      <dgm:prSet/>
      <dgm:spPr/>
      <dgm:t>
        <a:bodyPr/>
        <a:lstStyle/>
        <a:p>
          <a:endParaRPr lang="fr-FR"/>
        </a:p>
      </dgm:t>
    </dgm:pt>
    <dgm:pt modelId="{84601A4F-AA15-1E49-A93D-F620A68A6AA0}" type="sibTrans" cxnId="{27326369-F978-E248-8983-34C17395CFDA}">
      <dgm:prSet/>
      <dgm:spPr/>
      <dgm:t>
        <a:bodyPr/>
        <a:lstStyle/>
        <a:p>
          <a:endParaRPr lang="fr-FR"/>
        </a:p>
      </dgm:t>
    </dgm:pt>
    <dgm:pt modelId="{67B5FFF0-D4C8-8D48-8729-213827980659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Créé par Guido van Rossum en 1991</a:t>
          </a:r>
        </a:p>
      </dgm:t>
    </dgm:pt>
    <dgm:pt modelId="{70C4C7CF-2F9D-3449-ABB6-25119DFACA59}" type="parTrans" cxnId="{8A826AB8-7504-8A48-832F-544275878145}">
      <dgm:prSet/>
      <dgm:spPr/>
      <dgm:t>
        <a:bodyPr/>
        <a:lstStyle/>
        <a:p>
          <a:endParaRPr lang="fr-FR"/>
        </a:p>
      </dgm:t>
    </dgm:pt>
    <dgm:pt modelId="{99495C5A-ECD0-5B4D-8860-9220B9A54BE8}" type="sibTrans" cxnId="{8A826AB8-7504-8A48-832F-544275878145}">
      <dgm:prSet/>
      <dgm:spPr/>
      <dgm:t>
        <a:bodyPr/>
        <a:lstStyle/>
        <a:p>
          <a:endParaRPr lang="fr-FR"/>
        </a:p>
      </dgm:t>
    </dgm:pt>
    <dgm:pt modelId="{CE0E4CA9-2C4A-D046-AC85-FF43709002BC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Langage interprété, typé dynamiquement, syntaxe simple</a:t>
          </a:r>
        </a:p>
      </dgm:t>
    </dgm:pt>
    <dgm:pt modelId="{E6D737E8-4B8F-6946-945F-3BA1AF55CB29}" type="parTrans" cxnId="{AA65CC5F-DB6C-6247-A1E7-42FD2CDC69A6}">
      <dgm:prSet/>
      <dgm:spPr/>
      <dgm:t>
        <a:bodyPr/>
        <a:lstStyle/>
        <a:p>
          <a:endParaRPr lang="fr-FR"/>
        </a:p>
      </dgm:t>
    </dgm:pt>
    <dgm:pt modelId="{FAD954E2-85AB-5644-9FAA-3ACE3D850DB3}" type="sibTrans" cxnId="{AA65CC5F-DB6C-6247-A1E7-42FD2CDC69A6}">
      <dgm:prSet/>
      <dgm:spPr/>
      <dgm:t>
        <a:bodyPr/>
        <a:lstStyle/>
        <a:p>
          <a:endParaRPr lang="fr-FR"/>
        </a:p>
      </dgm:t>
    </dgm:pt>
    <dgm:pt modelId="{CBC32E2C-180E-2945-B7CF-4770ED55636C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Excellente performance, portabilité grâce à la JVM, vaste écosystème de bibliothèques</a:t>
          </a:r>
        </a:p>
      </dgm:t>
    </dgm:pt>
    <dgm:pt modelId="{1AE32509-115F-D740-929F-9CB88D40FADC}" type="parTrans" cxnId="{24266028-4906-E341-AFFC-9819A7A9B37A}">
      <dgm:prSet/>
      <dgm:spPr/>
      <dgm:t>
        <a:bodyPr/>
        <a:lstStyle/>
        <a:p>
          <a:endParaRPr lang="fr-FR"/>
        </a:p>
      </dgm:t>
    </dgm:pt>
    <dgm:pt modelId="{3573183C-6F0D-964A-8807-41413346154D}" type="sibTrans" cxnId="{24266028-4906-E341-AFFC-9819A7A9B37A}">
      <dgm:prSet/>
      <dgm:spPr/>
      <dgm:t>
        <a:bodyPr/>
        <a:lstStyle/>
        <a:p>
          <a:endParaRPr lang="fr-FR"/>
        </a:p>
      </dgm:t>
    </dgm:pt>
    <dgm:pt modelId="{87BB7626-0E57-F64A-8FAE-6FAFE9658821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Facilité d'apprentissage, développement rapide, écosystème riche pour la science des données et l'IA</a:t>
          </a:r>
        </a:p>
      </dgm:t>
    </dgm:pt>
    <dgm:pt modelId="{B60FD579-26C0-7E4B-AB40-993E5203E3A4}" type="parTrans" cxnId="{3F5D614D-F7C2-A643-B02C-1CFF79853331}">
      <dgm:prSet/>
      <dgm:spPr/>
      <dgm:t>
        <a:bodyPr/>
        <a:lstStyle/>
        <a:p>
          <a:endParaRPr lang="fr-FR"/>
        </a:p>
      </dgm:t>
    </dgm:pt>
    <dgm:pt modelId="{D4DD10C9-DA53-DE4B-BD5F-0250FAFAA463}" type="sibTrans" cxnId="{3F5D614D-F7C2-A643-B02C-1CFF79853331}">
      <dgm:prSet/>
      <dgm:spPr/>
      <dgm:t>
        <a:bodyPr/>
        <a:lstStyle/>
        <a:p>
          <a:endParaRPr lang="fr-FR"/>
        </a:p>
      </dgm:t>
    </dgm:pt>
    <dgm:pt modelId="{F542FA37-4E19-C74A-B1BC-C091BC7CCB73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Applications d'entreprise, développement mobile (Android), systèmes embarqués</a:t>
          </a:r>
        </a:p>
      </dgm:t>
    </dgm:pt>
    <dgm:pt modelId="{CD21434F-3BA7-5746-B3F5-7902927219C7}" type="parTrans" cxnId="{F761C320-6C8A-354C-8C33-85D91BE7FDA5}">
      <dgm:prSet/>
      <dgm:spPr/>
      <dgm:t>
        <a:bodyPr/>
        <a:lstStyle/>
        <a:p>
          <a:endParaRPr lang="fr-FR"/>
        </a:p>
      </dgm:t>
    </dgm:pt>
    <dgm:pt modelId="{DBDA2753-2E30-4E43-904E-D388E1B1AC18}" type="sibTrans" cxnId="{F761C320-6C8A-354C-8C33-85D91BE7FDA5}">
      <dgm:prSet/>
      <dgm:spPr/>
      <dgm:t>
        <a:bodyPr/>
        <a:lstStyle/>
        <a:p>
          <a:endParaRPr lang="fr-FR"/>
        </a:p>
      </dgm:t>
    </dgm:pt>
    <dgm:pt modelId="{7BDCD33B-0348-E04E-AE68-67985693AD6B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latin typeface="Optima" panose="02000503060000020004" pitchFamily="2" charset="0"/>
            </a:rPr>
            <a:t>Science des données, intelligence artificielle, développement web, automatisation</a:t>
          </a:r>
        </a:p>
      </dgm:t>
    </dgm:pt>
    <dgm:pt modelId="{CB5D3A24-B301-9A41-98EB-10FA89AABEAB}" type="parTrans" cxnId="{1B602390-43DF-2E41-89CA-D78FCB2E2196}">
      <dgm:prSet/>
      <dgm:spPr/>
      <dgm:t>
        <a:bodyPr/>
        <a:lstStyle/>
        <a:p>
          <a:endParaRPr lang="fr-FR"/>
        </a:p>
      </dgm:t>
    </dgm:pt>
    <dgm:pt modelId="{459BD049-5BA8-4142-BCCA-79BFF4C19FB6}" type="sibTrans" cxnId="{1B602390-43DF-2E41-89CA-D78FCB2E2196}">
      <dgm:prSet/>
      <dgm:spPr/>
      <dgm:t>
        <a:bodyPr/>
        <a:lstStyle/>
        <a:p>
          <a:endParaRPr lang="fr-FR"/>
        </a:p>
      </dgm:t>
    </dgm:pt>
    <dgm:pt modelId="{66021BE1-2DC2-BD4C-B9B0-7E84A88A4E2A}" type="pres">
      <dgm:prSet presAssocID="{A786695D-64E3-DD44-A276-13F8DEF89327}" presName="theList" presStyleCnt="0">
        <dgm:presLayoutVars>
          <dgm:dir/>
          <dgm:animLvl val="lvl"/>
          <dgm:resizeHandles val="exact"/>
        </dgm:presLayoutVars>
      </dgm:prSet>
      <dgm:spPr/>
    </dgm:pt>
    <dgm:pt modelId="{C25B20DB-6772-9040-8D36-F5E6B93D06EE}" type="pres">
      <dgm:prSet presAssocID="{128F10CF-4A75-0C49-AAC3-ADA2DAF4ABEF}" presName="compNode" presStyleCnt="0"/>
      <dgm:spPr/>
    </dgm:pt>
    <dgm:pt modelId="{68017C35-BFB1-1748-9D48-BD65E045B504}" type="pres">
      <dgm:prSet presAssocID="{128F10CF-4A75-0C49-AAC3-ADA2DAF4ABEF}" presName="aNode" presStyleLbl="bgShp" presStyleIdx="0" presStyleCnt="2" custLinFactNeighborX="1454" custLinFactNeighborY="-4049"/>
      <dgm:spPr/>
    </dgm:pt>
    <dgm:pt modelId="{446FB15B-4403-0B46-8BCA-6A8B928B5E4C}" type="pres">
      <dgm:prSet presAssocID="{128F10CF-4A75-0C49-AAC3-ADA2DAF4ABEF}" presName="textNode" presStyleLbl="bgShp" presStyleIdx="0" presStyleCnt="2"/>
      <dgm:spPr/>
    </dgm:pt>
    <dgm:pt modelId="{D5E492C2-6DDE-2046-9A39-6DB065E01B81}" type="pres">
      <dgm:prSet presAssocID="{128F10CF-4A75-0C49-AAC3-ADA2DAF4ABEF}" presName="compChildNode" presStyleCnt="0"/>
      <dgm:spPr/>
    </dgm:pt>
    <dgm:pt modelId="{A33D2686-C645-FD4F-AFA0-45A98B5154DB}" type="pres">
      <dgm:prSet presAssocID="{128F10CF-4A75-0C49-AAC3-ADA2DAF4ABEF}" presName="theInnerList" presStyleCnt="0"/>
      <dgm:spPr/>
    </dgm:pt>
    <dgm:pt modelId="{EEC3AEAB-F9F1-074F-86FC-D2DD48F85DD0}" type="pres">
      <dgm:prSet presAssocID="{3C8FB6E7-C6B9-B54F-BF9C-5D73F047DBBE}" presName="childNode" presStyleLbl="node1" presStyleIdx="0" presStyleCnt="8" custScaleX="111787" custScaleY="342221" custLinFactY="-158335" custLinFactNeighborY="-200000">
        <dgm:presLayoutVars>
          <dgm:bulletEnabled val="1"/>
        </dgm:presLayoutVars>
      </dgm:prSet>
      <dgm:spPr/>
    </dgm:pt>
    <dgm:pt modelId="{529D13DC-384A-0243-A226-02F76BBA7460}" type="pres">
      <dgm:prSet presAssocID="{3C8FB6E7-C6B9-B54F-BF9C-5D73F047DBBE}" presName="aSpace2" presStyleCnt="0"/>
      <dgm:spPr/>
    </dgm:pt>
    <dgm:pt modelId="{0C1EE16C-5E76-444A-A4CA-15900D9BC7B0}" type="pres">
      <dgm:prSet presAssocID="{3BC0CAC0-8BF8-A946-9892-C3B6AAD49630}" presName="childNode" presStyleLbl="node1" presStyleIdx="1" presStyleCnt="8" custScaleX="111787" custScaleY="327001" custLinFactY="-121451" custLinFactNeighborX="482" custLinFactNeighborY="-200000">
        <dgm:presLayoutVars>
          <dgm:bulletEnabled val="1"/>
        </dgm:presLayoutVars>
      </dgm:prSet>
      <dgm:spPr/>
    </dgm:pt>
    <dgm:pt modelId="{F07423DA-FAD9-A346-AB12-0D6EED6D606B}" type="pres">
      <dgm:prSet presAssocID="{3BC0CAC0-8BF8-A946-9892-C3B6AAD49630}" presName="aSpace2" presStyleCnt="0"/>
      <dgm:spPr/>
    </dgm:pt>
    <dgm:pt modelId="{71B7A8C6-A031-8540-BBC1-6C6D30A694C1}" type="pres">
      <dgm:prSet presAssocID="{CBC32E2C-180E-2945-B7CF-4770ED55636C}" presName="childNode" presStyleLbl="node1" presStyleIdx="2" presStyleCnt="8" custScaleX="111587" custScaleY="381617" custLinFactY="-87130" custLinFactNeighborX="390" custLinFactNeighborY="-100000">
        <dgm:presLayoutVars>
          <dgm:bulletEnabled val="1"/>
        </dgm:presLayoutVars>
      </dgm:prSet>
      <dgm:spPr/>
    </dgm:pt>
    <dgm:pt modelId="{9DC3D99C-4E94-5E47-867B-EE9171F976A9}" type="pres">
      <dgm:prSet presAssocID="{CBC32E2C-180E-2945-B7CF-4770ED55636C}" presName="aSpace2" presStyleCnt="0"/>
      <dgm:spPr/>
    </dgm:pt>
    <dgm:pt modelId="{ED323136-97CB-9C4B-8D93-EAB6F48D5708}" type="pres">
      <dgm:prSet presAssocID="{F542FA37-4E19-C74A-B1BC-C091BC7CCB73}" presName="childNode" presStyleLbl="node1" presStyleIdx="3" presStyleCnt="8" custScaleX="113597" custScaleY="461832" custLinFactY="-41185" custLinFactNeighborX="872" custLinFactNeighborY="-100000">
        <dgm:presLayoutVars>
          <dgm:bulletEnabled val="1"/>
        </dgm:presLayoutVars>
      </dgm:prSet>
      <dgm:spPr/>
    </dgm:pt>
    <dgm:pt modelId="{4BDB4367-2DAD-FA4F-A161-67C9CB00550D}" type="pres">
      <dgm:prSet presAssocID="{128F10CF-4A75-0C49-AAC3-ADA2DAF4ABEF}" presName="aSpace" presStyleCnt="0"/>
      <dgm:spPr/>
    </dgm:pt>
    <dgm:pt modelId="{A631430D-1FD2-5842-8467-2C017FAAD0B0}" type="pres">
      <dgm:prSet presAssocID="{626DD8D0-B977-5F43-82F2-C0B40DE9A957}" presName="compNode" presStyleCnt="0"/>
      <dgm:spPr/>
    </dgm:pt>
    <dgm:pt modelId="{CDD78B3D-9D57-EE49-B676-780D1A33BF58}" type="pres">
      <dgm:prSet presAssocID="{626DD8D0-B977-5F43-82F2-C0B40DE9A957}" presName="aNode" presStyleLbl="bgShp" presStyleIdx="1" presStyleCnt="2"/>
      <dgm:spPr/>
    </dgm:pt>
    <dgm:pt modelId="{24983AB5-2F6A-ED40-9354-C94D3DE05306}" type="pres">
      <dgm:prSet presAssocID="{626DD8D0-B977-5F43-82F2-C0B40DE9A957}" presName="textNode" presStyleLbl="bgShp" presStyleIdx="1" presStyleCnt="2"/>
      <dgm:spPr/>
    </dgm:pt>
    <dgm:pt modelId="{11D3AF41-BFA7-3E43-B98A-D8DC4870C16D}" type="pres">
      <dgm:prSet presAssocID="{626DD8D0-B977-5F43-82F2-C0B40DE9A957}" presName="compChildNode" presStyleCnt="0"/>
      <dgm:spPr/>
    </dgm:pt>
    <dgm:pt modelId="{2282754B-8C05-1243-B763-E113ACCE797E}" type="pres">
      <dgm:prSet presAssocID="{626DD8D0-B977-5F43-82F2-C0B40DE9A957}" presName="theInnerList" presStyleCnt="0"/>
      <dgm:spPr/>
    </dgm:pt>
    <dgm:pt modelId="{59A5FF7A-BA9B-3E41-9A1C-85E75015A093}" type="pres">
      <dgm:prSet presAssocID="{67B5FFF0-D4C8-8D48-8729-213827980659}" presName="childNode" presStyleLbl="node1" presStyleIdx="4" presStyleCnt="8" custScaleX="113066" custLinFactY="-38865" custLinFactNeighborX="297" custLinFactNeighborY="-100000">
        <dgm:presLayoutVars>
          <dgm:bulletEnabled val="1"/>
        </dgm:presLayoutVars>
      </dgm:prSet>
      <dgm:spPr/>
    </dgm:pt>
    <dgm:pt modelId="{47AEA9B0-A226-7942-A5CC-871C366C8932}" type="pres">
      <dgm:prSet presAssocID="{67B5FFF0-D4C8-8D48-8729-213827980659}" presName="aSpace2" presStyleCnt="0"/>
      <dgm:spPr/>
    </dgm:pt>
    <dgm:pt modelId="{4BBEB112-7B7E-A441-A960-0CFDC48B55B2}" type="pres">
      <dgm:prSet presAssocID="{CE0E4CA9-2C4A-D046-AC85-FF43709002BC}" presName="childNode" presStyleLbl="node1" presStyleIdx="5" presStyleCnt="8" custScaleX="113066" custLinFactY="-26407" custLinFactNeighborY="-100000">
        <dgm:presLayoutVars>
          <dgm:bulletEnabled val="1"/>
        </dgm:presLayoutVars>
      </dgm:prSet>
      <dgm:spPr/>
    </dgm:pt>
    <dgm:pt modelId="{8CD25168-AE85-E74B-A01B-F46517AC134C}" type="pres">
      <dgm:prSet presAssocID="{CE0E4CA9-2C4A-D046-AC85-FF43709002BC}" presName="aSpace2" presStyleCnt="0"/>
      <dgm:spPr/>
    </dgm:pt>
    <dgm:pt modelId="{FA29C669-DA18-8743-A9BC-F593763DA83D}" type="pres">
      <dgm:prSet presAssocID="{87BB7626-0E57-F64A-8FAE-6FAFE9658821}" presName="childNode" presStyleLbl="node1" presStyleIdx="6" presStyleCnt="8" custScaleX="113661" custScaleY="131381" custLinFactY="-19340" custLinFactNeighborX="594" custLinFactNeighborY="-100000">
        <dgm:presLayoutVars>
          <dgm:bulletEnabled val="1"/>
        </dgm:presLayoutVars>
      </dgm:prSet>
      <dgm:spPr/>
    </dgm:pt>
    <dgm:pt modelId="{DABCC991-9355-CB4D-BD46-C30E081662D1}" type="pres">
      <dgm:prSet presAssocID="{87BB7626-0E57-F64A-8FAE-6FAFE9658821}" presName="aSpace2" presStyleCnt="0"/>
      <dgm:spPr/>
    </dgm:pt>
    <dgm:pt modelId="{918F79AD-8A82-2E46-B898-8428337A94E6}" type="pres">
      <dgm:prSet presAssocID="{7BDCD33B-0348-E04E-AE68-67985693AD6B}" presName="childNode" presStyleLbl="node1" presStyleIdx="7" presStyleCnt="8" custScaleX="113066" custScaleY="128722" custLinFactY="-4705" custLinFactNeighborX="-297" custLinFactNeighborY="-100000">
        <dgm:presLayoutVars>
          <dgm:bulletEnabled val="1"/>
        </dgm:presLayoutVars>
      </dgm:prSet>
      <dgm:spPr/>
    </dgm:pt>
  </dgm:ptLst>
  <dgm:cxnLst>
    <dgm:cxn modelId="{12909C04-8AAD-BD48-A00F-183D885A9DF6}" srcId="{128F10CF-4A75-0C49-AAC3-ADA2DAF4ABEF}" destId="{3C8FB6E7-C6B9-B54F-BF9C-5D73F047DBBE}" srcOrd="0" destOrd="0" parTransId="{7EE792CB-1CD7-4A4A-BBEA-85CE1A28860F}" sibTransId="{6478ABFC-6E2E-0D4E-9770-A9202F2E68CA}"/>
    <dgm:cxn modelId="{D022FF05-DEB0-CF43-BC69-F6440A5E7CA4}" type="presOf" srcId="{626DD8D0-B977-5F43-82F2-C0B40DE9A957}" destId="{24983AB5-2F6A-ED40-9354-C94D3DE05306}" srcOrd="1" destOrd="0" presId="urn:microsoft.com/office/officeart/2005/8/layout/lProcess2"/>
    <dgm:cxn modelId="{25543710-C5F3-674F-85F6-8264162440BE}" type="presOf" srcId="{128F10CF-4A75-0C49-AAC3-ADA2DAF4ABEF}" destId="{446FB15B-4403-0B46-8BCA-6A8B928B5E4C}" srcOrd="1" destOrd="0" presId="urn:microsoft.com/office/officeart/2005/8/layout/lProcess2"/>
    <dgm:cxn modelId="{4DE78B1C-A8AD-FA4C-BA6C-32C7DC015081}" type="presOf" srcId="{7BDCD33B-0348-E04E-AE68-67985693AD6B}" destId="{918F79AD-8A82-2E46-B898-8428337A94E6}" srcOrd="0" destOrd="0" presId="urn:microsoft.com/office/officeart/2005/8/layout/lProcess2"/>
    <dgm:cxn modelId="{F761C320-6C8A-354C-8C33-85D91BE7FDA5}" srcId="{128F10CF-4A75-0C49-AAC3-ADA2DAF4ABEF}" destId="{F542FA37-4E19-C74A-B1BC-C091BC7CCB73}" srcOrd="3" destOrd="0" parTransId="{CD21434F-3BA7-5746-B3F5-7902927219C7}" sibTransId="{DBDA2753-2E30-4E43-904E-D388E1B1AC18}"/>
    <dgm:cxn modelId="{24266028-4906-E341-AFFC-9819A7A9B37A}" srcId="{128F10CF-4A75-0C49-AAC3-ADA2DAF4ABEF}" destId="{CBC32E2C-180E-2945-B7CF-4770ED55636C}" srcOrd="2" destOrd="0" parTransId="{1AE32509-115F-D740-929F-9CB88D40FADC}" sibTransId="{3573183C-6F0D-964A-8807-41413346154D}"/>
    <dgm:cxn modelId="{3D9CE528-E68F-FA41-B7AF-2799AE4B9301}" type="presOf" srcId="{128F10CF-4A75-0C49-AAC3-ADA2DAF4ABEF}" destId="{68017C35-BFB1-1748-9D48-BD65E045B504}" srcOrd="0" destOrd="0" presId="urn:microsoft.com/office/officeart/2005/8/layout/lProcess2"/>
    <dgm:cxn modelId="{FAC04030-5BA2-4447-9DB3-437C1912B1DC}" type="presOf" srcId="{67B5FFF0-D4C8-8D48-8729-213827980659}" destId="{59A5FF7A-BA9B-3E41-9A1C-85E75015A093}" srcOrd="0" destOrd="0" presId="urn:microsoft.com/office/officeart/2005/8/layout/lProcess2"/>
    <dgm:cxn modelId="{2D3B5143-E931-2D47-AB46-870BCEFAC6D9}" type="presOf" srcId="{87BB7626-0E57-F64A-8FAE-6FAFE9658821}" destId="{FA29C669-DA18-8743-A9BC-F593763DA83D}" srcOrd="0" destOrd="0" presId="urn:microsoft.com/office/officeart/2005/8/layout/lProcess2"/>
    <dgm:cxn modelId="{8059DB49-B168-A74E-A529-3DC4DDD5AC81}" type="presOf" srcId="{A786695D-64E3-DD44-A276-13F8DEF89327}" destId="{66021BE1-2DC2-BD4C-B9B0-7E84A88A4E2A}" srcOrd="0" destOrd="0" presId="urn:microsoft.com/office/officeart/2005/8/layout/lProcess2"/>
    <dgm:cxn modelId="{CCD5734C-938C-8046-809E-D231EBB1A087}" type="presOf" srcId="{CBC32E2C-180E-2945-B7CF-4770ED55636C}" destId="{71B7A8C6-A031-8540-BBC1-6C6D30A694C1}" srcOrd="0" destOrd="0" presId="urn:microsoft.com/office/officeart/2005/8/layout/lProcess2"/>
    <dgm:cxn modelId="{3F5D614D-F7C2-A643-B02C-1CFF79853331}" srcId="{626DD8D0-B977-5F43-82F2-C0B40DE9A957}" destId="{87BB7626-0E57-F64A-8FAE-6FAFE9658821}" srcOrd="2" destOrd="0" parTransId="{B60FD579-26C0-7E4B-AB40-993E5203E3A4}" sibTransId="{D4DD10C9-DA53-DE4B-BD5F-0250FAFAA463}"/>
    <dgm:cxn modelId="{3900BB51-8021-1049-99B5-6D3FD1BBBA0B}" srcId="{128F10CF-4A75-0C49-AAC3-ADA2DAF4ABEF}" destId="{3BC0CAC0-8BF8-A946-9892-C3B6AAD49630}" srcOrd="1" destOrd="0" parTransId="{FAEC3109-D1BB-9144-9219-936A10D296CE}" sibTransId="{3F3AA664-5097-1F4A-A34E-6A25E47F2047}"/>
    <dgm:cxn modelId="{AA65CC5F-DB6C-6247-A1E7-42FD2CDC69A6}" srcId="{626DD8D0-B977-5F43-82F2-C0B40DE9A957}" destId="{CE0E4CA9-2C4A-D046-AC85-FF43709002BC}" srcOrd="1" destOrd="0" parTransId="{E6D737E8-4B8F-6946-945F-3BA1AF55CB29}" sibTransId="{FAD954E2-85AB-5644-9FAA-3ACE3D850DB3}"/>
    <dgm:cxn modelId="{86BE1C68-6EF7-4C48-AEF0-81298E044231}" type="presOf" srcId="{3BC0CAC0-8BF8-A946-9892-C3B6AAD49630}" destId="{0C1EE16C-5E76-444A-A4CA-15900D9BC7B0}" srcOrd="0" destOrd="0" presId="urn:microsoft.com/office/officeart/2005/8/layout/lProcess2"/>
    <dgm:cxn modelId="{9CD53D68-34DF-7341-982D-1C4FEF2CAC4E}" type="presOf" srcId="{626DD8D0-B977-5F43-82F2-C0B40DE9A957}" destId="{CDD78B3D-9D57-EE49-B676-780D1A33BF58}" srcOrd="0" destOrd="0" presId="urn:microsoft.com/office/officeart/2005/8/layout/lProcess2"/>
    <dgm:cxn modelId="{27326369-F978-E248-8983-34C17395CFDA}" srcId="{A786695D-64E3-DD44-A276-13F8DEF89327}" destId="{626DD8D0-B977-5F43-82F2-C0B40DE9A957}" srcOrd="1" destOrd="0" parTransId="{65A4F508-0E71-6340-A3CC-B5C096DFA9AA}" sibTransId="{84601A4F-AA15-1E49-A93D-F620A68A6AA0}"/>
    <dgm:cxn modelId="{BE2BC870-96AA-B54D-8DA2-781F9CEF9B84}" type="presOf" srcId="{F542FA37-4E19-C74A-B1BC-C091BC7CCB73}" destId="{ED323136-97CB-9C4B-8D93-EAB6F48D5708}" srcOrd="0" destOrd="0" presId="urn:microsoft.com/office/officeart/2005/8/layout/lProcess2"/>
    <dgm:cxn modelId="{1B602390-43DF-2E41-89CA-D78FCB2E2196}" srcId="{626DD8D0-B977-5F43-82F2-C0B40DE9A957}" destId="{7BDCD33B-0348-E04E-AE68-67985693AD6B}" srcOrd="3" destOrd="0" parTransId="{CB5D3A24-B301-9A41-98EB-10FA89AABEAB}" sibTransId="{459BD049-5BA8-4142-BCCA-79BFF4C19FB6}"/>
    <dgm:cxn modelId="{FFF43AB0-80FA-B748-A0FF-ED16DBF9D166}" type="presOf" srcId="{3C8FB6E7-C6B9-B54F-BF9C-5D73F047DBBE}" destId="{EEC3AEAB-F9F1-074F-86FC-D2DD48F85DD0}" srcOrd="0" destOrd="0" presId="urn:microsoft.com/office/officeart/2005/8/layout/lProcess2"/>
    <dgm:cxn modelId="{8A826AB8-7504-8A48-832F-544275878145}" srcId="{626DD8D0-B977-5F43-82F2-C0B40DE9A957}" destId="{67B5FFF0-D4C8-8D48-8729-213827980659}" srcOrd="0" destOrd="0" parTransId="{70C4C7CF-2F9D-3449-ABB6-25119DFACA59}" sibTransId="{99495C5A-ECD0-5B4D-8860-9220B9A54BE8}"/>
    <dgm:cxn modelId="{067C41BE-F086-434F-A4A1-C553F1E79230}" type="presOf" srcId="{CE0E4CA9-2C4A-D046-AC85-FF43709002BC}" destId="{4BBEB112-7B7E-A441-A960-0CFDC48B55B2}" srcOrd="0" destOrd="0" presId="urn:microsoft.com/office/officeart/2005/8/layout/lProcess2"/>
    <dgm:cxn modelId="{83A1F6DE-97E8-FD45-B387-E8E43DF14795}" srcId="{A786695D-64E3-DD44-A276-13F8DEF89327}" destId="{128F10CF-4A75-0C49-AAC3-ADA2DAF4ABEF}" srcOrd="0" destOrd="0" parTransId="{160E40C5-C8DA-1B4B-B9BE-F72E261F648F}" sibTransId="{4782CE0B-5CBF-4D43-AA8B-10D885342D9A}"/>
    <dgm:cxn modelId="{1D583778-112D-4641-9512-D4395C2B6D97}" type="presParOf" srcId="{66021BE1-2DC2-BD4C-B9B0-7E84A88A4E2A}" destId="{C25B20DB-6772-9040-8D36-F5E6B93D06EE}" srcOrd="0" destOrd="0" presId="urn:microsoft.com/office/officeart/2005/8/layout/lProcess2"/>
    <dgm:cxn modelId="{1E2B4BFC-CE2F-2045-A1FD-23493A556ECF}" type="presParOf" srcId="{C25B20DB-6772-9040-8D36-F5E6B93D06EE}" destId="{68017C35-BFB1-1748-9D48-BD65E045B504}" srcOrd="0" destOrd="0" presId="urn:microsoft.com/office/officeart/2005/8/layout/lProcess2"/>
    <dgm:cxn modelId="{0FBA02AD-0050-E445-B081-7D80C38DCA55}" type="presParOf" srcId="{C25B20DB-6772-9040-8D36-F5E6B93D06EE}" destId="{446FB15B-4403-0B46-8BCA-6A8B928B5E4C}" srcOrd="1" destOrd="0" presId="urn:microsoft.com/office/officeart/2005/8/layout/lProcess2"/>
    <dgm:cxn modelId="{C5E24712-40AF-AD4E-8943-D4E59AEE9E76}" type="presParOf" srcId="{C25B20DB-6772-9040-8D36-F5E6B93D06EE}" destId="{D5E492C2-6DDE-2046-9A39-6DB065E01B81}" srcOrd="2" destOrd="0" presId="urn:microsoft.com/office/officeart/2005/8/layout/lProcess2"/>
    <dgm:cxn modelId="{5B89738C-7124-3F45-9D1D-CB486A139381}" type="presParOf" srcId="{D5E492C2-6DDE-2046-9A39-6DB065E01B81}" destId="{A33D2686-C645-FD4F-AFA0-45A98B5154DB}" srcOrd="0" destOrd="0" presId="urn:microsoft.com/office/officeart/2005/8/layout/lProcess2"/>
    <dgm:cxn modelId="{FC57F899-F691-8246-B4F8-953260439AC8}" type="presParOf" srcId="{A33D2686-C645-FD4F-AFA0-45A98B5154DB}" destId="{EEC3AEAB-F9F1-074F-86FC-D2DD48F85DD0}" srcOrd="0" destOrd="0" presId="urn:microsoft.com/office/officeart/2005/8/layout/lProcess2"/>
    <dgm:cxn modelId="{AE69C697-6540-B84D-80A5-1DA7E62D8DEC}" type="presParOf" srcId="{A33D2686-C645-FD4F-AFA0-45A98B5154DB}" destId="{529D13DC-384A-0243-A226-02F76BBA7460}" srcOrd="1" destOrd="0" presId="urn:microsoft.com/office/officeart/2005/8/layout/lProcess2"/>
    <dgm:cxn modelId="{1A532E8F-A812-0B46-97D4-212BFC727918}" type="presParOf" srcId="{A33D2686-C645-FD4F-AFA0-45A98B5154DB}" destId="{0C1EE16C-5E76-444A-A4CA-15900D9BC7B0}" srcOrd="2" destOrd="0" presId="urn:microsoft.com/office/officeart/2005/8/layout/lProcess2"/>
    <dgm:cxn modelId="{A797CA33-687C-7841-B582-31A508A8693E}" type="presParOf" srcId="{A33D2686-C645-FD4F-AFA0-45A98B5154DB}" destId="{F07423DA-FAD9-A346-AB12-0D6EED6D606B}" srcOrd="3" destOrd="0" presId="urn:microsoft.com/office/officeart/2005/8/layout/lProcess2"/>
    <dgm:cxn modelId="{134294F6-0605-D34F-981E-0173DFFC6A62}" type="presParOf" srcId="{A33D2686-C645-FD4F-AFA0-45A98B5154DB}" destId="{71B7A8C6-A031-8540-BBC1-6C6D30A694C1}" srcOrd="4" destOrd="0" presId="urn:microsoft.com/office/officeart/2005/8/layout/lProcess2"/>
    <dgm:cxn modelId="{37FDF692-3CA1-DE4D-A4E6-670183447978}" type="presParOf" srcId="{A33D2686-C645-FD4F-AFA0-45A98B5154DB}" destId="{9DC3D99C-4E94-5E47-867B-EE9171F976A9}" srcOrd="5" destOrd="0" presId="urn:microsoft.com/office/officeart/2005/8/layout/lProcess2"/>
    <dgm:cxn modelId="{0CE01BB3-3639-3242-AF7D-0621B0323D35}" type="presParOf" srcId="{A33D2686-C645-FD4F-AFA0-45A98B5154DB}" destId="{ED323136-97CB-9C4B-8D93-EAB6F48D5708}" srcOrd="6" destOrd="0" presId="urn:microsoft.com/office/officeart/2005/8/layout/lProcess2"/>
    <dgm:cxn modelId="{79EC510F-AAF4-804F-83D9-982282ED383D}" type="presParOf" srcId="{66021BE1-2DC2-BD4C-B9B0-7E84A88A4E2A}" destId="{4BDB4367-2DAD-FA4F-A161-67C9CB00550D}" srcOrd="1" destOrd="0" presId="urn:microsoft.com/office/officeart/2005/8/layout/lProcess2"/>
    <dgm:cxn modelId="{A3C891ED-D8D5-9146-9BEF-17A427046E93}" type="presParOf" srcId="{66021BE1-2DC2-BD4C-B9B0-7E84A88A4E2A}" destId="{A631430D-1FD2-5842-8467-2C017FAAD0B0}" srcOrd="2" destOrd="0" presId="urn:microsoft.com/office/officeart/2005/8/layout/lProcess2"/>
    <dgm:cxn modelId="{D360AEE5-7312-7240-8D9F-C8A2A911052B}" type="presParOf" srcId="{A631430D-1FD2-5842-8467-2C017FAAD0B0}" destId="{CDD78B3D-9D57-EE49-B676-780D1A33BF58}" srcOrd="0" destOrd="0" presId="urn:microsoft.com/office/officeart/2005/8/layout/lProcess2"/>
    <dgm:cxn modelId="{AA91DB3F-5180-474C-B32F-F30ABC8E37E5}" type="presParOf" srcId="{A631430D-1FD2-5842-8467-2C017FAAD0B0}" destId="{24983AB5-2F6A-ED40-9354-C94D3DE05306}" srcOrd="1" destOrd="0" presId="urn:microsoft.com/office/officeart/2005/8/layout/lProcess2"/>
    <dgm:cxn modelId="{91F8C8C9-8280-804A-AF60-EE8CCD3B5FCB}" type="presParOf" srcId="{A631430D-1FD2-5842-8467-2C017FAAD0B0}" destId="{11D3AF41-BFA7-3E43-B98A-D8DC4870C16D}" srcOrd="2" destOrd="0" presId="urn:microsoft.com/office/officeart/2005/8/layout/lProcess2"/>
    <dgm:cxn modelId="{261ED1F4-9882-E144-8C25-96CD4AC79FD9}" type="presParOf" srcId="{11D3AF41-BFA7-3E43-B98A-D8DC4870C16D}" destId="{2282754B-8C05-1243-B763-E113ACCE797E}" srcOrd="0" destOrd="0" presId="urn:microsoft.com/office/officeart/2005/8/layout/lProcess2"/>
    <dgm:cxn modelId="{401FB14A-005C-D244-8BF3-3DB7EFD05F8F}" type="presParOf" srcId="{2282754B-8C05-1243-B763-E113ACCE797E}" destId="{59A5FF7A-BA9B-3E41-9A1C-85E75015A093}" srcOrd="0" destOrd="0" presId="urn:microsoft.com/office/officeart/2005/8/layout/lProcess2"/>
    <dgm:cxn modelId="{7F4608F6-70EE-8B48-B515-4F80F94D80B9}" type="presParOf" srcId="{2282754B-8C05-1243-B763-E113ACCE797E}" destId="{47AEA9B0-A226-7942-A5CC-871C366C8932}" srcOrd="1" destOrd="0" presId="urn:microsoft.com/office/officeart/2005/8/layout/lProcess2"/>
    <dgm:cxn modelId="{D82B08D1-87DA-6B48-BA41-E6F8C2386009}" type="presParOf" srcId="{2282754B-8C05-1243-B763-E113ACCE797E}" destId="{4BBEB112-7B7E-A441-A960-0CFDC48B55B2}" srcOrd="2" destOrd="0" presId="urn:microsoft.com/office/officeart/2005/8/layout/lProcess2"/>
    <dgm:cxn modelId="{E552576C-8818-F74D-913F-86C056C41877}" type="presParOf" srcId="{2282754B-8C05-1243-B763-E113ACCE797E}" destId="{8CD25168-AE85-E74B-A01B-F46517AC134C}" srcOrd="3" destOrd="0" presId="urn:microsoft.com/office/officeart/2005/8/layout/lProcess2"/>
    <dgm:cxn modelId="{08CEC050-2EBB-7145-9E81-B47D30E1E192}" type="presParOf" srcId="{2282754B-8C05-1243-B763-E113ACCE797E}" destId="{FA29C669-DA18-8743-A9BC-F593763DA83D}" srcOrd="4" destOrd="0" presId="urn:microsoft.com/office/officeart/2005/8/layout/lProcess2"/>
    <dgm:cxn modelId="{4F76AB27-0DE5-FD41-8110-9671AFAFA52C}" type="presParOf" srcId="{2282754B-8C05-1243-B763-E113ACCE797E}" destId="{DABCC991-9355-CB4D-BD46-C30E081662D1}" srcOrd="5" destOrd="0" presId="urn:microsoft.com/office/officeart/2005/8/layout/lProcess2"/>
    <dgm:cxn modelId="{C63887F0-2B34-1E4A-B0F5-8B7FCFBE2D12}" type="presParOf" srcId="{2282754B-8C05-1243-B763-E113ACCE797E}" destId="{918F79AD-8A82-2E46-B898-8428337A94E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F08F9-653B-064E-9412-42E4ED3A715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AD5CE3-9CBB-1648-ABBD-90E4808B7227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Choix Éclairé</a:t>
          </a:r>
        </a:p>
      </dgm:t>
    </dgm:pt>
    <dgm:pt modelId="{0F62093D-2ACF-944E-817E-F62E80190C6E}" type="parTrans" cxnId="{A3681202-901A-FD4A-AFA0-2BB0B40B805B}">
      <dgm:prSet/>
      <dgm:spPr/>
      <dgm:t>
        <a:bodyPr/>
        <a:lstStyle/>
        <a:p>
          <a:endParaRPr lang="fr-FR"/>
        </a:p>
      </dgm:t>
    </dgm:pt>
    <dgm:pt modelId="{0D6968D0-2A67-EA45-BFBB-73E9593C2C06}" type="sibTrans" cxnId="{A3681202-901A-FD4A-AFA0-2BB0B40B805B}">
      <dgm:prSet/>
      <dgm:spPr/>
      <dgm:t>
        <a:bodyPr/>
        <a:lstStyle/>
        <a:p>
          <a:endParaRPr lang="fr-FR"/>
        </a:p>
      </dgm:t>
    </dgm:pt>
    <dgm:pt modelId="{09562D15-72CB-C049-89B3-E8A7FAC88492}">
      <dgm:prSet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FontTx/>
            <a:buNone/>
          </a:pPr>
          <a:r>
            <a:rPr lang="fr-FR" dirty="0">
              <a:solidFill>
                <a:schemeClr val="bg1"/>
              </a:solidFill>
              <a:latin typeface="Optima" panose="02000503060000020004" pitchFamily="2" charset="0"/>
            </a:rPr>
            <a:t>Comprendre les langages de programmation aide les développeurs à aligner leurs compétences avec les exigences des projets, influençant ainsi leur succès professionnel</a:t>
          </a:r>
        </a:p>
      </dgm:t>
    </dgm:pt>
    <dgm:pt modelId="{232E8DC5-A569-984D-9F64-A243342143BD}" type="parTrans" cxnId="{B3417DDB-B39E-DE4C-9805-44DEB39AD91A}">
      <dgm:prSet/>
      <dgm:spPr/>
      <dgm:t>
        <a:bodyPr/>
        <a:lstStyle/>
        <a:p>
          <a:endParaRPr lang="fr-FR"/>
        </a:p>
      </dgm:t>
    </dgm:pt>
    <dgm:pt modelId="{10736832-00FD-5944-9FD3-30C0FCA0439F}" type="sibTrans" cxnId="{B3417DDB-B39E-DE4C-9805-44DEB39AD91A}">
      <dgm:prSet/>
      <dgm:spPr/>
      <dgm:t>
        <a:bodyPr/>
        <a:lstStyle/>
        <a:p>
          <a:endParaRPr lang="fr-FR"/>
        </a:p>
      </dgm:t>
    </dgm:pt>
    <dgm:pt modelId="{A62A3836-A1B7-A34B-8682-D595296A4109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Adaptation aux Tendances</a:t>
          </a:r>
        </a:p>
      </dgm:t>
    </dgm:pt>
    <dgm:pt modelId="{04B9727D-B05C-454E-97FD-C6C164699A45}" type="parTrans" cxnId="{D31DA41E-D607-574D-BA5F-D57A7273C0F7}">
      <dgm:prSet/>
      <dgm:spPr/>
      <dgm:t>
        <a:bodyPr/>
        <a:lstStyle/>
        <a:p>
          <a:endParaRPr lang="fr-FR"/>
        </a:p>
      </dgm:t>
    </dgm:pt>
    <dgm:pt modelId="{D53FEDBE-81B4-7B4A-BC7A-4EAD25ED3BD8}" type="sibTrans" cxnId="{D31DA41E-D607-574D-BA5F-D57A7273C0F7}">
      <dgm:prSet/>
      <dgm:spPr/>
      <dgm:t>
        <a:bodyPr/>
        <a:lstStyle/>
        <a:p>
          <a:endParaRPr lang="fr-FR"/>
        </a:p>
      </dgm:t>
    </dgm:pt>
    <dgm:pt modelId="{8F7D7794-6F88-754B-9D49-F5D4D5744796}">
      <dgm:prSet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FontTx/>
            <a:buNone/>
          </a:pPr>
          <a:r>
            <a:rPr lang="fr-FR" dirty="0">
              <a:solidFill>
                <a:schemeClr val="bg1"/>
              </a:solidFill>
              <a:latin typeface="Optima" panose="02000503060000020004" pitchFamily="2" charset="0"/>
            </a:rPr>
            <a:t>Savoir quel langage privilégier permet aux développeurs de rester compétitifs sur le marché, avec Python en forte croissance dans l'intelligence artificielle et Java restant vital pour la stabilité en entreprise</a:t>
          </a:r>
        </a:p>
      </dgm:t>
    </dgm:pt>
    <dgm:pt modelId="{BFADAB06-D819-8846-ACE4-FDF4D083E132}" type="parTrans" cxnId="{6782436B-7C56-C14C-87D5-C300D747F140}">
      <dgm:prSet/>
      <dgm:spPr/>
      <dgm:t>
        <a:bodyPr/>
        <a:lstStyle/>
        <a:p>
          <a:endParaRPr lang="fr-FR"/>
        </a:p>
      </dgm:t>
    </dgm:pt>
    <dgm:pt modelId="{CF22AE2C-663D-0B4E-920E-FB0A88A5479D}" type="sibTrans" cxnId="{6782436B-7C56-C14C-87D5-C300D747F140}">
      <dgm:prSet/>
      <dgm:spPr/>
      <dgm:t>
        <a:bodyPr/>
        <a:lstStyle/>
        <a:p>
          <a:endParaRPr lang="fr-FR"/>
        </a:p>
      </dgm:t>
    </dgm:pt>
    <dgm:pt modelId="{A4EAC10E-DA65-704D-9771-E8191D34C2CB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dirty="0">
              <a:solidFill>
                <a:srgbClr val="FFFF00"/>
              </a:solidFill>
              <a:latin typeface="Avenir Next" panose="020B0503020202020204" pitchFamily="34" charset="0"/>
            </a:rPr>
            <a:t>Facilitation de l'Apprentissage</a:t>
          </a:r>
        </a:p>
      </dgm:t>
    </dgm:pt>
    <dgm:pt modelId="{A7DFD096-6413-9B4D-91A4-F6D33E2383C3}" type="parTrans" cxnId="{B2BF9C39-2BDB-384C-B94E-49034295095A}">
      <dgm:prSet/>
      <dgm:spPr/>
      <dgm:t>
        <a:bodyPr/>
        <a:lstStyle/>
        <a:p>
          <a:endParaRPr lang="fr-FR"/>
        </a:p>
      </dgm:t>
    </dgm:pt>
    <dgm:pt modelId="{2E9F0C85-362E-024A-9788-431A1F6FD78C}" type="sibTrans" cxnId="{B2BF9C39-2BDB-384C-B94E-49034295095A}">
      <dgm:prSet/>
      <dgm:spPr/>
      <dgm:t>
        <a:bodyPr/>
        <a:lstStyle/>
        <a:p>
          <a:endParaRPr lang="fr-FR"/>
        </a:p>
      </dgm:t>
    </dgm:pt>
    <dgm:pt modelId="{2B9132F6-3D32-F444-A26F-D4ECA851E55C}">
      <dgm:prSet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None/>
          </a:pPr>
          <a:r>
            <a:rPr lang="fr-FR" dirty="0">
              <a:solidFill>
                <a:schemeClr val="bg1"/>
              </a:solidFill>
              <a:latin typeface="Optima" panose="02000503060000020004" pitchFamily="2" charset="0"/>
            </a:rPr>
            <a:t>La connaissance des différences entre Java et Python enrichit la formation des étudiants en informatique, les préparant à divers défis techniques futurs</a:t>
          </a:r>
        </a:p>
      </dgm:t>
    </dgm:pt>
    <dgm:pt modelId="{B2C4336F-A17E-F348-B2FF-BD81C25FACD9}" type="parTrans" cxnId="{CB42CEE6-F10B-914B-85F8-AE6604B0C169}">
      <dgm:prSet/>
      <dgm:spPr/>
      <dgm:t>
        <a:bodyPr/>
        <a:lstStyle/>
        <a:p>
          <a:endParaRPr lang="fr-FR"/>
        </a:p>
      </dgm:t>
    </dgm:pt>
    <dgm:pt modelId="{31CFEFFD-D894-C24E-86AD-A4C930A60BBD}" type="sibTrans" cxnId="{CB42CEE6-F10B-914B-85F8-AE6604B0C169}">
      <dgm:prSet/>
      <dgm:spPr/>
      <dgm:t>
        <a:bodyPr/>
        <a:lstStyle/>
        <a:p>
          <a:endParaRPr lang="fr-FR"/>
        </a:p>
      </dgm:t>
    </dgm:pt>
    <dgm:pt modelId="{3F853E7A-BB23-3649-B05B-CE05532685CA}" type="pres">
      <dgm:prSet presAssocID="{296F08F9-653B-064E-9412-42E4ED3A7156}" presName="linear" presStyleCnt="0">
        <dgm:presLayoutVars>
          <dgm:dir/>
          <dgm:animLvl val="lvl"/>
          <dgm:resizeHandles val="exact"/>
        </dgm:presLayoutVars>
      </dgm:prSet>
      <dgm:spPr/>
    </dgm:pt>
    <dgm:pt modelId="{101476D0-A464-E342-9967-B034FA34DD7C}" type="pres">
      <dgm:prSet presAssocID="{E9AD5CE3-9CBB-1648-ABBD-90E4808B7227}" presName="parentLin" presStyleCnt="0"/>
      <dgm:spPr/>
    </dgm:pt>
    <dgm:pt modelId="{A848CB9C-9D3E-D24D-AC12-F2E67ABDEBED}" type="pres">
      <dgm:prSet presAssocID="{E9AD5CE3-9CBB-1648-ABBD-90E4808B7227}" presName="parentLeftMargin" presStyleLbl="node1" presStyleIdx="0" presStyleCnt="3"/>
      <dgm:spPr/>
    </dgm:pt>
    <dgm:pt modelId="{C807BDFA-AA6C-4B4F-B4A2-F93911E035F4}" type="pres">
      <dgm:prSet presAssocID="{E9AD5CE3-9CBB-1648-ABBD-90E4808B72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B8CD7E-97B2-F04E-B4E8-71E119503DF7}" type="pres">
      <dgm:prSet presAssocID="{E9AD5CE3-9CBB-1648-ABBD-90E4808B7227}" presName="negativeSpace" presStyleCnt="0"/>
      <dgm:spPr/>
    </dgm:pt>
    <dgm:pt modelId="{5AB29212-7462-444A-BD98-28D1BA253540}" type="pres">
      <dgm:prSet presAssocID="{E9AD5CE3-9CBB-1648-ABBD-90E4808B7227}" presName="childText" presStyleLbl="conFgAcc1" presStyleIdx="0" presStyleCnt="3">
        <dgm:presLayoutVars>
          <dgm:bulletEnabled val="1"/>
        </dgm:presLayoutVars>
      </dgm:prSet>
      <dgm:spPr/>
    </dgm:pt>
    <dgm:pt modelId="{ADEF81DE-98D1-164F-8792-CBAF4ECAC830}" type="pres">
      <dgm:prSet presAssocID="{0D6968D0-2A67-EA45-BFBB-73E9593C2C06}" presName="spaceBetweenRectangles" presStyleCnt="0"/>
      <dgm:spPr/>
    </dgm:pt>
    <dgm:pt modelId="{841CBC90-B552-6B4C-8701-F9104408C1F9}" type="pres">
      <dgm:prSet presAssocID="{A62A3836-A1B7-A34B-8682-D595296A4109}" presName="parentLin" presStyleCnt="0"/>
      <dgm:spPr/>
    </dgm:pt>
    <dgm:pt modelId="{32D2BD88-02FF-3949-9105-C4D29FCD1E30}" type="pres">
      <dgm:prSet presAssocID="{A62A3836-A1B7-A34B-8682-D595296A4109}" presName="parentLeftMargin" presStyleLbl="node1" presStyleIdx="0" presStyleCnt="3"/>
      <dgm:spPr/>
    </dgm:pt>
    <dgm:pt modelId="{611B8B96-BBAD-6A42-8FBA-9E0D6C0BEF17}" type="pres">
      <dgm:prSet presAssocID="{A62A3836-A1B7-A34B-8682-D595296A41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50A29D-2D3A-BC4E-8318-3916EE2A2C30}" type="pres">
      <dgm:prSet presAssocID="{A62A3836-A1B7-A34B-8682-D595296A4109}" presName="negativeSpace" presStyleCnt="0"/>
      <dgm:spPr/>
    </dgm:pt>
    <dgm:pt modelId="{F3D5CB78-1F9C-0E4B-A38C-46FB8B9F09FC}" type="pres">
      <dgm:prSet presAssocID="{A62A3836-A1B7-A34B-8682-D595296A4109}" presName="childText" presStyleLbl="conFgAcc1" presStyleIdx="1" presStyleCnt="3">
        <dgm:presLayoutVars>
          <dgm:bulletEnabled val="1"/>
        </dgm:presLayoutVars>
      </dgm:prSet>
      <dgm:spPr/>
    </dgm:pt>
    <dgm:pt modelId="{262598DC-3E72-064A-9E3A-2AA1DED1EE58}" type="pres">
      <dgm:prSet presAssocID="{D53FEDBE-81B4-7B4A-BC7A-4EAD25ED3BD8}" presName="spaceBetweenRectangles" presStyleCnt="0"/>
      <dgm:spPr/>
    </dgm:pt>
    <dgm:pt modelId="{D5BF360E-8760-614B-BB63-C032A8F7D42D}" type="pres">
      <dgm:prSet presAssocID="{A4EAC10E-DA65-704D-9771-E8191D34C2CB}" presName="parentLin" presStyleCnt="0"/>
      <dgm:spPr/>
    </dgm:pt>
    <dgm:pt modelId="{86EA01EE-53E6-C943-91BA-851343E1D058}" type="pres">
      <dgm:prSet presAssocID="{A4EAC10E-DA65-704D-9771-E8191D34C2CB}" presName="parentLeftMargin" presStyleLbl="node1" presStyleIdx="1" presStyleCnt="3"/>
      <dgm:spPr/>
    </dgm:pt>
    <dgm:pt modelId="{2BD0088B-6358-A34C-A6BA-7E9771861B56}" type="pres">
      <dgm:prSet presAssocID="{A4EAC10E-DA65-704D-9771-E8191D34C2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A0F4888-E057-D848-BAE6-EF4538224AC4}" type="pres">
      <dgm:prSet presAssocID="{A4EAC10E-DA65-704D-9771-E8191D34C2CB}" presName="negativeSpace" presStyleCnt="0"/>
      <dgm:spPr/>
    </dgm:pt>
    <dgm:pt modelId="{4499470D-D9EE-C047-9A33-13B24810CFD0}" type="pres">
      <dgm:prSet presAssocID="{A4EAC10E-DA65-704D-9771-E8191D34C2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3681202-901A-FD4A-AFA0-2BB0B40B805B}" srcId="{296F08F9-653B-064E-9412-42E4ED3A7156}" destId="{E9AD5CE3-9CBB-1648-ABBD-90E4808B7227}" srcOrd="0" destOrd="0" parTransId="{0F62093D-2ACF-944E-817E-F62E80190C6E}" sibTransId="{0D6968D0-2A67-EA45-BFBB-73E9593C2C06}"/>
    <dgm:cxn modelId="{7C046B0D-95AD-984A-8163-942A35F94272}" type="presOf" srcId="{A4EAC10E-DA65-704D-9771-E8191D34C2CB}" destId="{86EA01EE-53E6-C943-91BA-851343E1D058}" srcOrd="0" destOrd="0" presId="urn:microsoft.com/office/officeart/2005/8/layout/list1"/>
    <dgm:cxn modelId="{D31DA41E-D607-574D-BA5F-D57A7273C0F7}" srcId="{296F08F9-653B-064E-9412-42E4ED3A7156}" destId="{A62A3836-A1B7-A34B-8682-D595296A4109}" srcOrd="1" destOrd="0" parTransId="{04B9727D-B05C-454E-97FD-C6C164699A45}" sibTransId="{D53FEDBE-81B4-7B4A-BC7A-4EAD25ED3BD8}"/>
    <dgm:cxn modelId="{B2BF9C39-2BDB-384C-B94E-49034295095A}" srcId="{296F08F9-653B-064E-9412-42E4ED3A7156}" destId="{A4EAC10E-DA65-704D-9771-E8191D34C2CB}" srcOrd="2" destOrd="0" parTransId="{A7DFD096-6413-9B4D-91A4-F6D33E2383C3}" sibTransId="{2E9F0C85-362E-024A-9788-431A1F6FD78C}"/>
    <dgm:cxn modelId="{656C8847-66F7-B645-8269-9022D330503D}" type="presOf" srcId="{A62A3836-A1B7-A34B-8682-D595296A4109}" destId="{32D2BD88-02FF-3949-9105-C4D29FCD1E30}" srcOrd="0" destOrd="0" presId="urn:microsoft.com/office/officeart/2005/8/layout/list1"/>
    <dgm:cxn modelId="{6782436B-7C56-C14C-87D5-C300D747F140}" srcId="{A62A3836-A1B7-A34B-8682-D595296A4109}" destId="{8F7D7794-6F88-754B-9D49-F5D4D5744796}" srcOrd="0" destOrd="0" parTransId="{BFADAB06-D819-8846-ACE4-FDF4D083E132}" sibTransId="{CF22AE2C-663D-0B4E-920E-FB0A88A5479D}"/>
    <dgm:cxn modelId="{25ADA772-E783-5E45-ADF3-4BD4C0FD367A}" type="presOf" srcId="{A62A3836-A1B7-A34B-8682-D595296A4109}" destId="{611B8B96-BBAD-6A42-8FBA-9E0D6C0BEF17}" srcOrd="1" destOrd="0" presId="urn:microsoft.com/office/officeart/2005/8/layout/list1"/>
    <dgm:cxn modelId="{08656483-A2A8-9449-B028-E5FBB0BD95BF}" type="presOf" srcId="{A4EAC10E-DA65-704D-9771-E8191D34C2CB}" destId="{2BD0088B-6358-A34C-A6BA-7E9771861B56}" srcOrd="1" destOrd="0" presId="urn:microsoft.com/office/officeart/2005/8/layout/list1"/>
    <dgm:cxn modelId="{32D66B88-4FEB-5A4E-B3DE-5104F863C074}" type="presOf" srcId="{E9AD5CE3-9CBB-1648-ABBD-90E4808B7227}" destId="{A848CB9C-9D3E-D24D-AC12-F2E67ABDEBED}" srcOrd="0" destOrd="0" presId="urn:microsoft.com/office/officeart/2005/8/layout/list1"/>
    <dgm:cxn modelId="{99C51F96-66A9-234F-846C-2DFC44CB8822}" type="presOf" srcId="{E9AD5CE3-9CBB-1648-ABBD-90E4808B7227}" destId="{C807BDFA-AA6C-4B4F-B4A2-F93911E035F4}" srcOrd="1" destOrd="0" presId="urn:microsoft.com/office/officeart/2005/8/layout/list1"/>
    <dgm:cxn modelId="{A52E559A-A69F-7F49-8FCD-6D1D74BFAD38}" type="presOf" srcId="{2B9132F6-3D32-F444-A26F-D4ECA851E55C}" destId="{4499470D-D9EE-C047-9A33-13B24810CFD0}" srcOrd="0" destOrd="0" presId="urn:microsoft.com/office/officeart/2005/8/layout/list1"/>
    <dgm:cxn modelId="{8B090BA9-8EDC-DA47-8AC6-C7BCDE1CD083}" type="presOf" srcId="{09562D15-72CB-C049-89B3-E8A7FAC88492}" destId="{5AB29212-7462-444A-BD98-28D1BA253540}" srcOrd="0" destOrd="0" presId="urn:microsoft.com/office/officeart/2005/8/layout/list1"/>
    <dgm:cxn modelId="{8281BCCC-F882-1E46-9AB5-7B287FB96C63}" type="presOf" srcId="{8F7D7794-6F88-754B-9D49-F5D4D5744796}" destId="{F3D5CB78-1F9C-0E4B-A38C-46FB8B9F09FC}" srcOrd="0" destOrd="0" presId="urn:microsoft.com/office/officeart/2005/8/layout/list1"/>
    <dgm:cxn modelId="{B3417DDB-B39E-DE4C-9805-44DEB39AD91A}" srcId="{E9AD5CE3-9CBB-1648-ABBD-90E4808B7227}" destId="{09562D15-72CB-C049-89B3-E8A7FAC88492}" srcOrd="0" destOrd="0" parTransId="{232E8DC5-A569-984D-9F64-A243342143BD}" sibTransId="{10736832-00FD-5944-9FD3-30C0FCA0439F}"/>
    <dgm:cxn modelId="{CB42CEE6-F10B-914B-85F8-AE6604B0C169}" srcId="{A4EAC10E-DA65-704D-9771-E8191D34C2CB}" destId="{2B9132F6-3D32-F444-A26F-D4ECA851E55C}" srcOrd="0" destOrd="0" parTransId="{B2C4336F-A17E-F348-B2FF-BD81C25FACD9}" sibTransId="{31CFEFFD-D894-C24E-86AD-A4C930A60BBD}"/>
    <dgm:cxn modelId="{7BF5E2FD-F35D-BE4E-BE71-3187822212C5}" type="presOf" srcId="{296F08F9-653B-064E-9412-42E4ED3A7156}" destId="{3F853E7A-BB23-3649-B05B-CE05532685CA}" srcOrd="0" destOrd="0" presId="urn:microsoft.com/office/officeart/2005/8/layout/list1"/>
    <dgm:cxn modelId="{7A697584-D5E7-4C41-8D5B-BF25A26AEEAA}" type="presParOf" srcId="{3F853E7A-BB23-3649-B05B-CE05532685CA}" destId="{101476D0-A464-E342-9967-B034FA34DD7C}" srcOrd="0" destOrd="0" presId="urn:microsoft.com/office/officeart/2005/8/layout/list1"/>
    <dgm:cxn modelId="{4F5E42CF-287F-E947-850C-29867509E67E}" type="presParOf" srcId="{101476D0-A464-E342-9967-B034FA34DD7C}" destId="{A848CB9C-9D3E-D24D-AC12-F2E67ABDEBED}" srcOrd="0" destOrd="0" presId="urn:microsoft.com/office/officeart/2005/8/layout/list1"/>
    <dgm:cxn modelId="{41E92B50-FCB5-1F40-847F-65DFC99897CE}" type="presParOf" srcId="{101476D0-A464-E342-9967-B034FA34DD7C}" destId="{C807BDFA-AA6C-4B4F-B4A2-F93911E035F4}" srcOrd="1" destOrd="0" presId="urn:microsoft.com/office/officeart/2005/8/layout/list1"/>
    <dgm:cxn modelId="{464DC402-A9E7-844B-A3F8-E5FB86B8C96E}" type="presParOf" srcId="{3F853E7A-BB23-3649-B05B-CE05532685CA}" destId="{F9B8CD7E-97B2-F04E-B4E8-71E119503DF7}" srcOrd="1" destOrd="0" presId="urn:microsoft.com/office/officeart/2005/8/layout/list1"/>
    <dgm:cxn modelId="{C11E4F18-8F58-6140-B3F2-2B93339DB075}" type="presParOf" srcId="{3F853E7A-BB23-3649-B05B-CE05532685CA}" destId="{5AB29212-7462-444A-BD98-28D1BA253540}" srcOrd="2" destOrd="0" presId="urn:microsoft.com/office/officeart/2005/8/layout/list1"/>
    <dgm:cxn modelId="{2E73051F-DB38-154F-AADB-985FD3169E82}" type="presParOf" srcId="{3F853E7A-BB23-3649-B05B-CE05532685CA}" destId="{ADEF81DE-98D1-164F-8792-CBAF4ECAC830}" srcOrd="3" destOrd="0" presId="urn:microsoft.com/office/officeart/2005/8/layout/list1"/>
    <dgm:cxn modelId="{EF2C78D3-9D2E-7F40-A8F5-D77AEDFF3D92}" type="presParOf" srcId="{3F853E7A-BB23-3649-B05B-CE05532685CA}" destId="{841CBC90-B552-6B4C-8701-F9104408C1F9}" srcOrd="4" destOrd="0" presId="urn:microsoft.com/office/officeart/2005/8/layout/list1"/>
    <dgm:cxn modelId="{2B8CF1CF-72F8-9141-9F83-303401F78B18}" type="presParOf" srcId="{841CBC90-B552-6B4C-8701-F9104408C1F9}" destId="{32D2BD88-02FF-3949-9105-C4D29FCD1E30}" srcOrd="0" destOrd="0" presId="urn:microsoft.com/office/officeart/2005/8/layout/list1"/>
    <dgm:cxn modelId="{18791C5B-B1E7-3D47-93F4-9BCE2E1F306A}" type="presParOf" srcId="{841CBC90-B552-6B4C-8701-F9104408C1F9}" destId="{611B8B96-BBAD-6A42-8FBA-9E0D6C0BEF17}" srcOrd="1" destOrd="0" presId="urn:microsoft.com/office/officeart/2005/8/layout/list1"/>
    <dgm:cxn modelId="{8DC45CE3-BC5E-FC4D-BF16-E8BA14C0EFFF}" type="presParOf" srcId="{3F853E7A-BB23-3649-B05B-CE05532685CA}" destId="{1F50A29D-2D3A-BC4E-8318-3916EE2A2C30}" srcOrd="5" destOrd="0" presId="urn:microsoft.com/office/officeart/2005/8/layout/list1"/>
    <dgm:cxn modelId="{7B13CF9F-448C-594A-B012-9CE20EA6E331}" type="presParOf" srcId="{3F853E7A-BB23-3649-B05B-CE05532685CA}" destId="{F3D5CB78-1F9C-0E4B-A38C-46FB8B9F09FC}" srcOrd="6" destOrd="0" presId="urn:microsoft.com/office/officeart/2005/8/layout/list1"/>
    <dgm:cxn modelId="{80D742C6-24E0-6541-AA54-151EA07A1DCE}" type="presParOf" srcId="{3F853E7A-BB23-3649-B05B-CE05532685CA}" destId="{262598DC-3E72-064A-9E3A-2AA1DED1EE58}" srcOrd="7" destOrd="0" presId="urn:microsoft.com/office/officeart/2005/8/layout/list1"/>
    <dgm:cxn modelId="{57F9D31C-6DDC-6540-A711-4F7E4C8BF959}" type="presParOf" srcId="{3F853E7A-BB23-3649-B05B-CE05532685CA}" destId="{D5BF360E-8760-614B-BB63-C032A8F7D42D}" srcOrd="8" destOrd="0" presId="urn:microsoft.com/office/officeart/2005/8/layout/list1"/>
    <dgm:cxn modelId="{B787BE94-9057-A349-8559-AA882A568A21}" type="presParOf" srcId="{D5BF360E-8760-614B-BB63-C032A8F7D42D}" destId="{86EA01EE-53E6-C943-91BA-851343E1D058}" srcOrd="0" destOrd="0" presId="urn:microsoft.com/office/officeart/2005/8/layout/list1"/>
    <dgm:cxn modelId="{B51E94B9-8DB8-5348-9A78-1E759F64ABC4}" type="presParOf" srcId="{D5BF360E-8760-614B-BB63-C032A8F7D42D}" destId="{2BD0088B-6358-A34C-A6BA-7E9771861B56}" srcOrd="1" destOrd="0" presId="urn:microsoft.com/office/officeart/2005/8/layout/list1"/>
    <dgm:cxn modelId="{BDA70685-0FCD-584A-8805-C464068F9E25}" type="presParOf" srcId="{3F853E7A-BB23-3649-B05B-CE05532685CA}" destId="{CA0F4888-E057-D848-BAE6-EF4538224AC4}" srcOrd="9" destOrd="0" presId="urn:microsoft.com/office/officeart/2005/8/layout/list1"/>
    <dgm:cxn modelId="{286CC3E4-8F91-284A-B7D0-2BC83E1CB910}" type="presParOf" srcId="{3F853E7A-BB23-3649-B05B-CE05532685CA}" destId="{4499470D-D9EE-C047-9A33-13B24810CF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136524-31C0-F04E-BA42-633CF6E48A14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082AD46-04B0-634A-8851-41757FA619B3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000" b="1" i="0" dirty="0">
              <a:solidFill>
                <a:srgbClr val="FFFF00"/>
              </a:solidFill>
              <a:latin typeface="Avenir Next Medium" panose="020B0503020202020204" pitchFamily="34" charset="0"/>
            </a:rPr>
            <a:t>Origines et Développement</a:t>
          </a:r>
        </a:p>
      </dgm:t>
    </dgm:pt>
    <dgm:pt modelId="{99620A0E-45C5-2E47-82D7-27582F35EA14}" type="parTrans" cxnId="{E602969F-3C44-E04A-8E07-ECCF041B1A33}">
      <dgm:prSet/>
      <dgm:spPr/>
      <dgm:t>
        <a:bodyPr/>
        <a:lstStyle/>
        <a:p>
          <a:endParaRPr lang="fr-FR"/>
        </a:p>
      </dgm:t>
    </dgm:pt>
    <dgm:pt modelId="{BD396838-8B90-C643-BC9F-C27A7D6D8D9D}" type="sibTrans" cxnId="{E602969F-3C44-E04A-8E07-ECCF041B1A33}">
      <dgm:prSet/>
      <dgm:spPr/>
      <dgm:t>
        <a:bodyPr/>
        <a:lstStyle/>
        <a:p>
          <a:endParaRPr lang="fr-FR"/>
        </a:p>
      </dgm:t>
    </dgm:pt>
    <dgm:pt modelId="{3B5B018D-0CEC-D440-99F3-6EFFF3AA413B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000" b="1" i="0" dirty="0">
              <a:solidFill>
                <a:srgbClr val="FFFF00"/>
              </a:solidFill>
              <a:latin typeface="Avenir Next Medium" panose="020B0503020202020204" pitchFamily="34" charset="0"/>
            </a:rPr>
            <a:t>Objectifs et Caractéristiques</a:t>
          </a:r>
        </a:p>
      </dgm:t>
    </dgm:pt>
    <dgm:pt modelId="{BB50CFCC-B5D5-CC4C-9005-453D13260017}" type="parTrans" cxnId="{31B830FF-953B-6046-9D2C-A4B5C299F6BD}">
      <dgm:prSet/>
      <dgm:spPr/>
      <dgm:t>
        <a:bodyPr/>
        <a:lstStyle/>
        <a:p>
          <a:endParaRPr lang="fr-FR"/>
        </a:p>
      </dgm:t>
    </dgm:pt>
    <dgm:pt modelId="{A337E1F0-1369-3248-8FAC-D5E65CD88C8D}" type="sibTrans" cxnId="{31B830FF-953B-6046-9D2C-A4B5C299F6BD}">
      <dgm:prSet/>
      <dgm:spPr/>
      <dgm:t>
        <a:bodyPr/>
        <a:lstStyle/>
        <a:p>
          <a:endParaRPr lang="fr-FR"/>
        </a:p>
      </dgm:t>
    </dgm:pt>
    <dgm:pt modelId="{D9F3FF18-EFE2-B343-86B3-31022B017327}">
      <dgm:prSet phldrT="[Texte]" custT="1"/>
      <dgm:spPr/>
      <dgm:t>
        <a:bodyPr/>
        <a:lstStyle/>
        <a:p>
          <a:r>
            <a:rPr lang="fr-FR" sz="1600" b="1" dirty="0">
              <a:solidFill>
                <a:schemeClr val="bg1"/>
              </a:solidFill>
              <a:latin typeface="Optima" panose="02000503060000020004" pitchFamily="2" charset="0"/>
            </a:rPr>
            <a:t>Portabilité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Slogan "Write Once, Run Anywhere" permettant l'exécution sur n'importe quelle plateforme avec une JVM (Java Virtual Machine).</a:t>
          </a:r>
        </a:p>
      </dgm:t>
    </dgm:pt>
    <dgm:pt modelId="{BD034504-D84A-1643-9217-6E4A7BCCFC39}" type="parTrans" cxnId="{C33EF755-F5AB-1743-A8F3-D01827366709}">
      <dgm:prSet/>
      <dgm:spPr/>
      <dgm:t>
        <a:bodyPr/>
        <a:lstStyle/>
        <a:p>
          <a:endParaRPr lang="fr-FR"/>
        </a:p>
      </dgm:t>
    </dgm:pt>
    <dgm:pt modelId="{D5DFADBB-3992-BA41-938D-D55653A66311}" type="sibTrans" cxnId="{C33EF755-F5AB-1743-A8F3-D01827366709}">
      <dgm:prSet/>
      <dgm:spPr/>
      <dgm:t>
        <a:bodyPr/>
        <a:lstStyle/>
        <a:p>
          <a:endParaRPr lang="fr-FR"/>
        </a:p>
      </dgm:t>
    </dgm:pt>
    <dgm:pt modelId="{EAA5EDE7-AF41-7A46-AACF-FA027B35DBC9}">
      <dgm:prSet custT="1"/>
      <dgm:spPr/>
      <dgm:t>
        <a:bodyPr/>
        <a:lstStyle/>
        <a:p>
          <a:pPr>
            <a:buSzPct val="100000"/>
          </a:pPr>
          <a:r>
            <a:rPr lang="fr-FR" sz="1600" b="1" dirty="0">
              <a:solidFill>
                <a:schemeClr val="bg1"/>
              </a:solidFill>
              <a:latin typeface="Optima" panose="02000503060000020004" pitchFamily="2" charset="0"/>
            </a:rPr>
            <a:t>Projet Oak 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Développé par Sun Microsystems sous la direction de James Gosling et son équipe, débutant en 1991 pour contrôler des appareils numériques.</a:t>
          </a:r>
        </a:p>
      </dgm:t>
    </dgm:pt>
    <dgm:pt modelId="{3A23BB25-6CFA-804C-BB14-3459A0551146}" type="parTrans" cxnId="{1E23CA03-AE24-0441-AD20-D0758C271B59}">
      <dgm:prSet/>
      <dgm:spPr/>
      <dgm:t>
        <a:bodyPr/>
        <a:lstStyle/>
        <a:p>
          <a:endParaRPr lang="fr-FR"/>
        </a:p>
      </dgm:t>
    </dgm:pt>
    <dgm:pt modelId="{6164F7CE-D1A8-AF43-B456-FA2B87F73EBB}" type="sibTrans" cxnId="{1E23CA03-AE24-0441-AD20-D0758C271B59}">
      <dgm:prSet/>
      <dgm:spPr/>
      <dgm:t>
        <a:bodyPr/>
        <a:lstStyle/>
        <a:p>
          <a:endParaRPr lang="fr-FR"/>
        </a:p>
      </dgm:t>
    </dgm:pt>
    <dgm:pt modelId="{ACE455FC-2FB5-A645-B7E8-A5A6A0EBAB64}">
      <dgm:prSet custT="1"/>
      <dgm:spPr/>
      <dgm:t>
        <a:bodyPr/>
        <a:lstStyle/>
        <a:p>
          <a:r>
            <a:rPr lang="fr-FR" sz="1600" b="1" dirty="0">
              <a:solidFill>
                <a:schemeClr val="bg1"/>
              </a:solidFill>
              <a:latin typeface="Optima" panose="02000503060000020004" pitchFamily="2" charset="0"/>
            </a:rPr>
            <a:t>Changement de Nom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Renommé Java en 1995 en raison d'une marque déposée existante pour "Oak".</a:t>
          </a:r>
        </a:p>
      </dgm:t>
    </dgm:pt>
    <dgm:pt modelId="{74F7892B-4FF3-2849-AB19-A1E033D98022}" type="parTrans" cxnId="{D71C9145-C98D-7E43-91A4-C50B2FE4A17C}">
      <dgm:prSet/>
      <dgm:spPr/>
      <dgm:t>
        <a:bodyPr/>
        <a:lstStyle/>
        <a:p>
          <a:endParaRPr lang="fr-FR"/>
        </a:p>
      </dgm:t>
    </dgm:pt>
    <dgm:pt modelId="{EB65CD54-387D-2342-B136-9FD9FE2CA3DD}" type="sibTrans" cxnId="{D71C9145-C98D-7E43-91A4-C50B2FE4A17C}">
      <dgm:prSet/>
      <dgm:spPr/>
      <dgm:t>
        <a:bodyPr/>
        <a:lstStyle/>
        <a:p>
          <a:endParaRPr lang="fr-FR"/>
        </a:p>
      </dgm:t>
    </dgm:pt>
    <dgm:pt modelId="{B4D2C2C3-FCE2-E542-9907-235121B9CD93}">
      <dgm:prSet custT="1"/>
      <dgm:spPr/>
      <dgm:t>
        <a:bodyPr/>
        <a:lstStyle/>
        <a:p>
          <a:r>
            <a:rPr lang="fr-FR" sz="1600" b="1" dirty="0">
              <a:solidFill>
                <a:schemeClr val="bg1"/>
              </a:solidFill>
              <a:latin typeface="Optima" panose="02000503060000020004" pitchFamily="2" charset="0"/>
            </a:rPr>
            <a:t>Simplicité et Robustesse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Syntaxe simplifiée par rapport à C++, sans pointeurs ni héritage multiple.</a:t>
          </a:r>
        </a:p>
      </dgm:t>
    </dgm:pt>
    <dgm:pt modelId="{1EB56E7F-5960-1649-B7DF-59A06FBA0C6A}" type="parTrans" cxnId="{BE125E76-E620-0649-A7CA-D591E06F7EF1}">
      <dgm:prSet/>
      <dgm:spPr/>
      <dgm:t>
        <a:bodyPr/>
        <a:lstStyle/>
        <a:p>
          <a:endParaRPr lang="fr-FR"/>
        </a:p>
      </dgm:t>
    </dgm:pt>
    <dgm:pt modelId="{31261D4D-51E1-E145-ABD5-3B02DD450B1B}" type="sibTrans" cxnId="{BE125E76-E620-0649-A7CA-D591E06F7EF1}">
      <dgm:prSet/>
      <dgm:spPr/>
      <dgm:t>
        <a:bodyPr/>
        <a:lstStyle/>
        <a:p>
          <a:endParaRPr lang="fr-FR"/>
        </a:p>
      </dgm:t>
    </dgm:pt>
    <dgm:pt modelId="{4EF04AF3-4E99-B741-9E1B-8851E7FC2E08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000" b="1" i="0" dirty="0">
              <a:solidFill>
                <a:srgbClr val="FFFF00"/>
              </a:solidFill>
              <a:latin typeface="Avenir Next Medium" panose="020B0503020202020204" pitchFamily="34" charset="0"/>
            </a:rPr>
            <a:t>Lancement et Adoption</a:t>
          </a:r>
        </a:p>
      </dgm:t>
    </dgm:pt>
    <dgm:pt modelId="{4B02FB49-5242-854A-B65F-CBFF185AC8EE}" type="parTrans" cxnId="{85E5D48E-77A9-F64C-A016-F1E73E2AA781}">
      <dgm:prSet/>
      <dgm:spPr/>
      <dgm:t>
        <a:bodyPr/>
        <a:lstStyle/>
        <a:p>
          <a:endParaRPr lang="fr-FR"/>
        </a:p>
      </dgm:t>
    </dgm:pt>
    <dgm:pt modelId="{A6C96C7C-E340-A046-80E7-B1779E4619F3}" type="sibTrans" cxnId="{85E5D48E-77A9-F64C-A016-F1E73E2AA781}">
      <dgm:prSet/>
      <dgm:spPr/>
      <dgm:t>
        <a:bodyPr/>
        <a:lstStyle/>
        <a:p>
          <a:endParaRPr lang="fr-FR"/>
        </a:p>
      </dgm:t>
    </dgm:pt>
    <dgm:pt modelId="{4739AFA3-0F9D-8E47-9C47-28B415445735}">
      <dgm:prSet custT="1"/>
      <dgm:spPr/>
      <dgm:t>
        <a:bodyPr/>
        <a:lstStyle/>
        <a:p>
          <a:pPr>
            <a:buFontTx/>
            <a:buNone/>
          </a:pPr>
          <a:r>
            <a:rPr lang="fr-FR" sz="1600" b="1" i="0" dirty="0">
              <a:solidFill>
                <a:schemeClr val="bg1"/>
              </a:solidFill>
              <a:latin typeface="Optima" panose="02000503060000020004" pitchFamily="2" charset="0"/>
            </a:rPr>
            <a:t>Lancement Public : </a:t>
          </a:r>
          <a:r>
            <a:rPr lang="fr-FR" sz="1400" b="0" i="0" dirty="0">
              <a:solidFill>
                <a:schemeClr val="bg1"/>
              </a:solidFill>
              <a:latin typeface="Optima" panose="02000503060000020004" pitchFamily="2" charset="0"/>
            </a:rPr>
            <a:t>Java a été lancé le 23 mai 1995, avec la version 1.0a, et a gagné en popularité grâce à son intégration dans les navigateurs web.</a:t>
          </a: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48AEF11C-7220-724E-BB4A-DECFFD28389E}" type="parTrans" cxnId="{267BDCDF-0CE6-1B48-BD39-39AB15FBAC6E}">
      <dgm:prSet/>
      <dgm:spPr/>
      <dgm:t>
        <a:bodyPr/>
        <a:lstStyle/>
        <a:p>
          <a:endParaRPr lang="fr-FR"/>
        </a:p>
      </dgm:t>
    </dgm:pt>
    <dgm:pt modelId="{1F8290E8-47E9-064C-92B5-22AF8D4AAC09}" type="sibTrans" cxnId="{267BDCDF-0CE6-1B48-BD39-39AB15FBAC6E}">
      <dgm:prSet/>
      <dgm:spPr/>
      <dgm:t>
        <a:bodyPr/>
        <a:lstStyle/>
        <a:p>
          <a:endParaRPr lang="fr-FR"/>
        </a:p>
      </dgm:t>
    </dgm:pt>
    <dgm:pt modelId="{61AD5690-4C49-8A43-AAE5-6D23B6CB6D6E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000" b="1" i="0" dirty="0">
              <a:solidFill>
                <a:srgbClr val="FFFF00"/>
              </a:solidFill>
              <a:latin typeface="Avenir Next Medium" panose="020B0503020202020204" pitchFamily="34" charset="0"/>
            </a:rPr>
            <a:t>Évolution</a:t>
          </a:r>
        </a:p>
      </dgm:t>
    </dgm:pt>
    <dgm:pt modelId="{2A83841B-E46D-484C-AD09-D4807520D64F}" type="parTrans" cxnId="{C966CD28-4C09-A447-B8A0-E6CE98716223}">
      <dgm:prSet/>
      <dgm:spPr/>
      <dgm:t>
        <a:bodyPr/>
        <a:lstStyle/>
        <a:p>
          <a:endParaRPr lang="fr-FR"/>
        </a:p>
      </dgm:t>
    </dgm:pt>
    <dgm:pt modelId="{B457A964-4383-6F44-ACB6-6FEC8A9BE5D7}" type="sibTrans" cxnId="{C966CD28-4C09-A447-B8A0-E6CE98716223}">
      <dgm:prSet/>
      <dgm:spPr/>
      <dgm:t>
        <a:bodyPr/>
        <a:lstStyle/>
        <a:p>
          <a:endParaRPr lang="fr-FR"/>
        </a:p>
      </dgm:t>
    </dgm:pt>
    <dgm:pt modelId="{D9000A6B-608B-8B46-AC09-2DB26B9D46E3}">
      <dgm:prSet custT="1"/>
      <dgm:spPr/>
      <dgm:t>
        <a:bodyPr/>
        <a:lstStyle/>
        <a:p>
          <a:pPr>
            <a:buFontTx/>
            <a:buNone/>
          </a:pPr>
          <a:r>
            <a:rPr lang="fr-FR" sz="1400" b="0" i="0" dirty="0">
              <a:solidFill>
                <a:schemeClr val="bg1"/>
              </a:solidFill>
              <a:latin typeface="Optima" panose="02000503060000020004" pitchFamily="2" charset="0"/>
            </a:rPr>
            <a:t>Java a évolué avec plusieurs versions majeures, introduisant de nouvelles fonctionnalités. En 2009, Oracle a acquis Sun Microsystems, prenant le contrôle de Java, qui est devenu l'un des langages les plus utilisés au monde.</a:t>
          </a: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F02DD8F6-07C0-6741-8DAA-5632D3012DE5}" type="sibTrans" cxnId="{30A53E39-9E86-2648-AD61-0B2AEBDCD0CA}">
      <dgm:prSet/>
      <dgm:spPr/>
      <dgm:t>
        <a:bodyPr/>
        <a:lstStyle/>
        <a:p>
          <a:endParaRPr lang="fr-FR"/>
        </a:p>
      </dgm:t>
    </dgm:pt>
    <dgm:pt modelId="{19D9DDFD-5B8D-2742-A305-5D43CF69FBE3}" type="parTrans" cxnId="{30A53E39-9E86-2648-AD61-0B2AEBDCD0CA}">
      <dgm:prSet/>
      <dgm:spPr/>
      <dgm:t>
        <a:bodyPr/>
        <a:lstStyle/>
        <a:p>
          <a:endParaRPr lang="fr-FR"/>
        </a:p>
      </dgm:t>
    </dgm:pt>
    <dgm:pt modelId="{9398D628-FF77-7C4B-BC19-8BD44009A1CE}" type="pres">
      <dgm:prSet presAssocID="{3B136524-31C0-F04E-BA42-633CF6E48A14}" presName="linear" presStyleCnt="0">
        <dgm:presLayoutVars>
          <dgm:animLvl val="lvl"/>
          <dgm:resizeHandles val="exact"/>
        </dgm:presLayoutVars>
      </dgm:prSet>
      <dgm:spPr/>
    </dgm:pt>
    <dgm:pt modelId="{41E49515-3C24-F84C-89F3-0EE2E386BBBF}" type="pres">
      <dgm:prSet presAssocID="{B082AD46-04B0-634A-8851-41757FA619B3}" presName="parentText" presStyleLbl="node1" presStyleIdx="0" presStyleCnt="4" custScaleY="71671">
        <dgm:presLayoutVars>
          <dgm:chMax val="0"/>
          <dgm:bulletEnabled val="1"/>
        </dgm:presLayoutVars>
      </dgm:prSet>
      <dgm:spPr/>
    </dgm:pt>
    <dgm:pt modelId="{43307724-F229-854F-B25B-39FCD8E684A8}" type="pres">
      <dgm:prSet presAssocID="{B082AD46-04B0-634A-8851-41757FA619B3}" presName="childText" presStyleLbl="revTx" presStyleIdx="0" presStyleCnt="4">
        <dgm:presLayoutVars>
          <dgm:bulletEnabled val="1"/>
        </dgm:presLayoutVars>
      </dgm:prSet>
      <dgm:spPr/>
    </dgm:pt>
    <dgm:pt modelId="{EC728F1A-0CB5-D344-BC35-2884BCC67052}" type="pres">
      <dgm:prSet presAssocID="{3B5B018D-0CEC-D440-99F3-6EFFF3AA413B}" presName="parentText" presStyleLbl="node1" presStyleIdx="1" presStyleCnt="4" custScaleY="57167">
        <dgm:presLayoutVars>
          <dgm:chMax val="0"/>
          <dgm:bulletEnabled val="1"/>
        </dgm:presLayoutVars>
      </dgm:prSet>
      <dgm:spPr/>
    </dgm:pt>
    <dgm:pt modelId="{20D45AB1-70A6-8B4D-8AFC-01676F009574}" type="pres">
      <dgm:prSet presAssocID="{3B5B018D-0CEC-D440-99F3-6EFFF3AA413B}" presName="childText" presStyleLbl="revTx" presStyleIdx="1" presStyleCnt="4">
        <dgm:presLayoutVars>
          <dgm:bulletEnabled val="1"/>
        </dgm:presLayoutVars>
      </dgm:prSet>
      <dgm:spPr/>
    </dgm:pt>
    <dgm:pt modelId="{50EB5719-39ED-B24A-B7A9-07AAD897FD31}" type="pres">
      <dgm:prSet presAssocID="{4EF04AF3-4E99-B741-9E1B-8851E7FC2E08}" presName="parentText" presStyleLbl="node1" presStyleIdx="2" presStyleCnt="4" custScaleY="60501">
        <dgm:presLayoutVars>
          <dgm:chMax val="0"/>
          <dgm:bulletEnabled val="1"/>
        </dgm:presLayoutVars>
      </dgm:prSet>
      <dgm:spPr/>
    </dgm:pt>
    <dgm:pt modelId="{F57618B4-7F40-014A-8BCC-98C2BE70723C}" type="pres">
      <dgm:prSet presAssocID="{4EF04AF3-4E99-B741-9E1B-8851E7FC2E08}" presName="childText" presStyleLbl="revTx" presStyleIdx="2" presStyleCnt="4">
        <dgm:presLayoutVars>
          <dgm:bulletEnabled val="1"/>
        </dgm:presLayoutVars>
      </dgm:prSet>
      <dgm:spPr/>
    </dgm:pt>
    <dgm:pt modelId="{8B932A7C-D6F2-E645-86A7-18C7AEBB64CB}" type="pres">
      <dgm:prSet presAssocID="{61AD5690-4C49-8A43-AAE5-6D23B6CB6D6E}" presName="parentText" presStyleLbl="node1" presStyleIdx="3" presStyleCnt="4" custScaleY="49663">
        <dgm:presLayoutVars>
          <dgm:chMax val="0"/>
          <dgm:bulletEnabled val="1"/>
        </dgm:presLayoutVars>
      </dgm:prSet>
      <dgm:spPr/>
    </dgm:pt>
    <dgm:pt modelId="{75FCE4D1-B1E8-8246-A3B5-EAB5F4106980}" type="pres">
      <dgm:prSet presAssocID="{61AD5690-4C49-8A43-AAE5-6D23B6CB6D6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E4F8500-35A0-DD4D-B562-DE31C7E118D3}" type="presOf" srcId="{ACE455FC-2FB5-A645-B7E8-A5A6A0EBAB64}" destId="{43307724-F229-854F-B25B-39FCD8E684A8}" srcOrd="0" destOrd="1" presId="urn:microsoft.com/office/officeart/2005/8/layout/vList2"/>
    <dgm:cxn modelId="{1E23CA03-AE24-0441-AD20-D0758C271B59}" srcId="{B082AD46-04B0-634A-8851-41757FA619B3}" destId="{EAA5EDE7-AF41-7A46-AACF-FA027B35DBC9}" srcOrd="0" destOrd="0" parTransId="{3A23BB25-6CFA-804C-BB14-3459A0551146}" sibTransId="{6164F7CE-D1A8-AF43-B456-FA2B87F73EBB}"/>
    <dgm:cxn modelId="{9AD3BA06-F92D-7B40-9B67-3E0FE2EF6822}" type="presOf" srcId="{4739AFA3-0F9D-8E47-9C47-28B415445735}" destId="{F57618B4-7F40-014A-8BCC-98C2BE70723C}" srcOrd="0" destOrd="0" presId="urn:microsoft.com/office/officeart/2005/8/layout/vList2"/>
    <dgm:cxn modelId="{E4151619-32F2-E54A-866A-F5B736FE81AD}" type="presOf" srcId="{EAA5EDE7-AF41-7A46-AACF-FA027B35DBC9}" destId="{43307724-F229-854F-B25B-39FCD8E684A8}" srcOrd="0" destOrd="0" presId="urn:microsoft.com/office/officeart/2005/8/layout/vList2"/>
    <dgm:cxn modelId="{C966CD28-4C09-A447-B8A0-E6CE98716223}" srcId="{3B136524-31C0-F04E-BA42-633CF6E48A14}" destId="{61AD5690-4C49-8A43-AAE5-6D23B6CB6D6E}" srcOrd="3" destOrd="0" parTransId="{2A83841B-E46D-484C-AD09-D4807520D64F}" sibTransId="{B457A964-4383-6F44-ACB6-6FEC8A9BE5D7}"/>
    <dgm:cxn modelId="{EE607435-3FFC-1E4C-A606-F62E1811DFB7}" type="presOf" srcId="{B4D2C2C3-FCE2-E542-9907-235121B9CD93}" destId="{20D45AB1-70A6-8B4D-8AFC-01676F009574}" srcOrd="0" destOrd="1" presId="urn:microsoft.com/office/officeart/2005/8/layout/vList2"/>
    <dgm:cxn modelId="{30A53E39-9E86-2648-AD61-0B2AEBDCD0CA}" srcId="{61AD5690-4C49-8A43-AAE5-6D23B6CB6D6E}" destId="{D9000A6B-608B-8B46-AC09-2DB26B9D46E3}" srcOrd="0" destOrd="0" parTransId="{19D9DDFD-5B8D-2742-A305-5D43CF69FBE3}" sibTransId="{F02DD8F6-07C0-6741-8DAA-5632D3012DE5}"/>
    <dgm:cxn modelId="{D71C9145-C98D-7E43-91A4-C50B2FE4A17C}" srcId="{B082AD46-04B0-634A-8851-41757FA619B3}" destId="{ACE455FC-2FB5-A645-B7E8-A5A6A0EBAB64}" srcOrd="1" destOrd="0" parTransId="{74F7892B-4FF3-2849-AB19-A1E033D98022}" sibTransId="{EB65CD54-387D-2342-B136-9FD9FE2CA3DD}"/>
    <dgm:cxn modelId="{12EB734B-495F-C64B-A14E-93C5C029C30D}" type="presOf" srcId="{D9F3FF18-EFE2-B343-86B3-31022B017327}" destId="{20D45AB1-70A6-8B4D-8AFC-01676F009574}" srcOrd="0" destOrd="0" presId="urn:microsoft.com/office/officeart/2005/8/layout/vList2"/>
    <dgm:cxn modelId="{C33EF755-F5AB-1743-A8F3-D01827366709}" srcId="{3B5B018D-0CEC-D440-99F3-6EFFF3AA413B}" destId="{D9F3FF18-EFE2-B343-86B3-31022B017327}" srcOrd="0" destOrd="0" parTransId="{BD034504-D84A-1643-9217-6E4A7BCCFC39}" sibTransId="{D5DFADBB-3992-BA41-938D-D55653A66311}"/>
    <dgm:cxn modelId="{E7ED2A6C-930B-4C47-9914-4A892786304C}" type="presOf" srcId="{61AD5690-4C49-8A43-AAE5-6D23B6CB6D6E}" destId="{8B932A7C-D6F2-E645-86A7-18C7AEBB64CB}" srcOrd="0" destOrd="0" presId="urn:microsoft.com/office/officeart/2005/8/layout/vList2"/>
    <dgm:cxn modelId="{BE125E76-E620-0649-A7CA-D591E06F7EF1}" srcId="{3B5B018D-0CEC-D440-99F3-6EFFF3AA413B}" destId="{B4D2C2C3-FCE2-E542-9907-235121B9CD93}" srcOrd="1" destOrd="0" parTransId="{1EB56E7F-5960-1649-B7DF-59A06FBA0C6A}" sibTransId="{31261D4D-51E1-E145-ABD5-3B02DD450B1B}"/>
    <dgm:cxn modelId="{85E5D48E-77A9-F64C-A016-F1E73E2AA781}" srcId="{3B136524-31C0-F04E-BA42-633CF6E48A14}" destId="{4EF04AF3-4E99-B741-9E1B-8851E7FC2E08}" srcOrd="2" destOrd="0" parTransId="{4B02FB49-5242-854A-B65F-CBFF185AC8EE}" sibTransId="{A6C96C7C-E340-A046-80E7-B1779E4619F3}"/>
    <dgm:cxn modelId="{E602969F-3C44-E04A-8E07-ECCF041B1A33}" srcId="{3B136524-31C0-F04E-BA42-633CF6E48A14}" destId="{B082AD46-04B0-634A-8851-41757FA619B3}" srcOrd="0" destOrd="0" parTransId="{99620A0E-45C5-2E47-82D7-27582F35EA14}" sibTransId="{BD396838-8B90-C643-BC9F-C27A7D6D8D9D}"/>
    <dgm:cxn modelId="{267BDCDF-0CE6-1B48-BD39-39AB15FBAC6E}" srcId="{4EF04AF3-4E99-B741-9E1B-8851E7FC2E08}" destId="{4739AFA3-0F9D-8E47-9C47-28B415445735}" srcOrd="0" destOrd="0" parTransId="{48AEF11C-7220-724E-BB4A-DECFFD28389E}" sibTransId="{1F8290E8-47E9-064C-92B5-22AF8D4AAC09}"/>
    <dgm:cxn modelId="{52D857E1-B29E-1548-9186-9114154F83C2}" type="presOf" srcId="{3B5B018D-0CEC-D440-99F3-6EFFF3AA413B}" destId="{EC728F1A-0CB5-D344-BC35-2884BCC67052}" srcOrd="0" destOrd="0" presId="urn:microsoft.com/office/officeart/2005/8/layout/vList2"/>
    <dgm:cxn modelId="{E001EBE3-5C04-844A-BB65-673F02958BC5}" type="presOf" srcId="{B082AD46-04B0-634A-8851-41757FA619B3}" destId="{41E49515-3C24-F84C-89F3-0EE2E386BBBF}" srcOrd="0" destOrd="0" presId="urn:microsoft.com/office/officeart/2005/8/layout/vList2"/>
    <dgm:cxn modelId="{5BD749E9-90D7-9940-A483-613B5324C023}" type="presOf" srcId="{D9000A6B-608B-8B46-AC09-2DB26B9D46E3}" destId="{75FCE4D1-B1E8-8246-A3B5-EAB5F4106980}" srcOrd="0" destOrd="0" presId="urn:microsoft.com/office/officeart/2005/8/layout/vList2"/>
    <dgm:cxn modelId="{8F590FF0-F40F-2641-9F5A-EA4FBD681107}" type="presOf" srcId="{3B136524-31C0-F04E-BA42-633CF6E48A14}" destId="{9398D628-FF77-7C4B-BC19-8BD44009A1CE}" srcOrd="0" destOrd="0" presId="urn:microsoft.com/office/officeart/2005/8/layout/vList2"/>
    <dgm:cxn modelId="{09B3D6FA-4353-9445-9471-BC126A3F9085}" type="presOf" srcId="{4EF04AF3-4E99-B741-9E1B-8851E7FC2E08}" destId="{50EB5719-39ED-B24A-B7A9-07AAD897FD31}" srcOrd="0" destOrd="0" presId="urn:microsoft.com/office/officeart/2005/8/layout/vList2"/>
    <dgm:cxn modelId="{31B830FF-953B-6046-9D2C-A4B5C299F6BD}" srcId="{3B136524-31C0-F04E-BA42-633CF6E48A14}" destId="{3B5B018D-0CEC-D440-99F3-6EFFF3AA413B}" srcOrd="1" destOrd="0" parTransId="{BB50CFCC-B5D5-CC4C-9005-453D13260017}" sibTransId="{A337E1F0-1369-3248-8FAC-D5E65CD88C8D}"/>
    <dgm:cxn modelId="{71D141BA-581F-3942-A07F-31A9AA807868}" type="presParOf" srcId="{9398D628-FF77-7C4B-BC19-8BD44009A1CE}" destId="{41E49515-3C24-F84C-89F3-0EE2E386BBBF}" srcOrd="0" destOrd="0" presId="urn:microsoft.com/office/officeart/2005/8/layout/vList2"/>
    <dgm:cxn modelId="{7AB0ED81-3D2B-1E4D-BFAD-021A4F449F0E}" type="presParOf" srcId="{9398D628-FF77-7C4B-BC19-8BD44009A1CE}" destId="{43307724-F229-854F-B25B-39FCD8E684A8}" srcOrd="1" destOrd="0" presId="urn:microsoft.com/office/officeart/2005/8/layout/vList2"/>
    <dgm:cxn modelId="{97E5D28D-DEBD-C544-988B-9C42465C5035}" type="presParOf" srcId="{9398D628-FF77-7C4B-BC19-8BD44009A1CE}" destId="{EC728F1A-0CB5-D344-BC35-2884BCC67052}" srcOrd="2" destOrd="0" presId="urn:microsoft.com/office/officeart/2005/8/layout/vList2"/>
    <dgm:cxn modelId="{E9D08901-EBF1-5E41-ABB3-8CBBA93FCE77}" type="presParOf" srcId="{9398D628-FF77-7C4B-BC19-8BD44009A1CE}" destId="{20D45AB1-70A6-8B4D-8AFC-01676F009574}" srcOrd="3" destOrd="0" presId="urn:microsoft.com/office/officeart/2005/8/layout/vList2"/>
    <dgm:cxn modelId="{FB7D13C5-2D59-FF45-BBE6-61449D531B0B}" type="presParOf" srcId="{9398D628-FF77-7C4B-BC19-8BD44009A1CE}" destId="{50EB5719-39ED-B24A-B7A9-07AAD897FD31}" srcOrd="4" destOrd="0" presId="urn:microsoft.com/office/officeart/2005/8/layout/vList2"/>
    <dgm:cxn modelId="{E3E54D47-7E01-9940-9389-201908EEB7B1}" type="presParOf" srcId="{9398D628-FF77-7C4B-BC19-8BD44009A1CE}" destId="{F57618B4-7F40-014A-8BCC-98C2BE70723C}" srcOrd="5" destOrd="0" presId="urn:microsoft.com/office/officeart/2005/8/layout/vList2"/>
    <dgm:cxn modelId="{68DA5204-F279-3D48-A86E-E17153FB21A4}" type="presParOf" srcId="{9398D628-FF77-7C4B-BC19-8BD44009A1CE}" destId="{8B932A7C-D6F2-E645-86A7-18C7AEBB64CB}" srcOrd="6" destOrd="0" presId="urn:microsoft.com/office/officeart/2005/8/layout/vList2"/>
    <dgm:cxn modelId="{55F16C4F-29DE-5F49-9A55-18E52488714A}" type="presParOf" srcId="{9398D628-FF77-7C4B-BC19-8BD44009A1CE}" destId="{75FCE4D1-B1E8-8246-A3B5-EAB5F410698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FD1238-8AF0-DC42-900B-736F2ED10382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EA406A-40AC-D547-B3E4-8FF9E28F6A35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  <a:t>Origines </a:t>
          </a:r>
          <a:b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</a:br>
          <a: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  <a:t>de Python</a:t>
          </a:r>
        </a:p>
      </dgm:t>
    </dgm:pt>
    <dgm:pt modelId="{C3FD93DD-212E-BA42-9943-77F410D984E6}" type="parTrans" cxnId="{98F3D860-EBFC-FA44-98D9-89BB585F0FA1}">
      <dgm:prSet/>
      <dgm:spPr/>
      <dgm:t>
        <a:bodyPr/>
        <a:lstStyle/>
        <a:p>
          <a:endParaRPr lang="fr-FR"/>
        </a:p>
      </dgm:t>
    </dgm:pt>
    <dgm:pt modelId="{39B721E2-003E-094C-AF1A-502E08AC6228}" type="sibTrans" cxnId="{98F3D860-EBFC-FA44-98D9-89BB585F0FA1}">
      <dgm:prSet/>
      <dgm:spPr/>
      <dgm:t>
        <a:bodyPr/>
        <a:lstStyle/>
        <a:p>
          <a:endParaRPr lang="fr-FR"/>
        </a:p>
      </dgm:t>
    </dgm:pt>
    <dgm:pt modelId="{E5D0A092-7AFC-1F44-92F9-F8FB09891692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Date de création : Fin des années 1980, en 1989</a:t>
          </a:r>
        </a:p>
      </dgm:t>
    </dgm:pt>
    <dgm:pt modelId="{716AE7F3-4691-2A42-8BC6-38298565D150}" type="parTrans" cxnId="{CC487813-02A9-1544-B553-75148EE6A11F}">
      <dgm:prSet/>
      <dgm:spPr/>
      <dgm:t>
        <a:bodyPr/>
        <a:lstStyle/>
        <a:p>
          <a:endParaRPr lang="fr-FR"/>
        </a:p>
      </dgm:t>
    </dgm:pt>
    <dgm:pt modelId="{ED23D442-9FE6-FD49-9739-DB41C1A92233}" type="sibTrans" cxnId="{CC487813-02A9-1544-B553-75148EE6A11F}">
      <dgm:prSet/>
      <dgm:spPr/>
      <dgm:t>
        <a:bodyPr/>
        <a:lstStyle/>
        <a:p>
          <a:endParaRPr lang="fr-FR"/>
        </a:p>
      </dgm:t>
    </dgm:pt>
    <dgm:pt modelId="{03B43A3B-FB74-FF4C-9B8E-BA72327CE3F3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Lieu de développement : Centrum voor Wiskunde en Informatica (CWI), Amsterdam.</a:t>
          </a:r>
        </a:p>
      </dgm:t>
    </dgm:pt>
    <dgm:pt modelId="{5D3E32F3-39EE-8749-9052-21F996F708E0}" type="parTrans" cxnId="{92A018FC-33D1-B34D-B04E-E342B06CB88A}">
      <dgm:prSet/>
      <dgm:spPr/>
      <dgm:t>
        <a:bodyPr/>
        <a:lstStyle/>
        <a:p>
          <a:endParaRPr lang="fr-FR"/>
        </a:p>
      </dgm:t>
    </dgm:pt>
    <dgm:pt modelId="{BD0AAA2E-297C-4542-8591-5A0EDC1FF533}" type="sibTrans" cxnId="{92A018FC-33D1-B34D-B04E-E342B06CB88A}">
      <dgm:prSet/>
      <dgm:spPr/>
      <dgm:t>
        <a:bodyPr/>
        <a:lstStyle/>
        <a:p>
          <a:endParaRPr lang="fr-FR"/>
        </a:p>
      </dgm:t>
    </dgm:pt>
    <dgm:pt modelId="{8E2FF809-18B9-8B49-857F-7C5D46C375C1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  <a:t>Inspiration</a:t>
          </a:r>
        </a:p>
      </dgm:t>
    </dgm:pt>
    <dgm:pt modelId="{0F719234-DF6D-E04E-8912-187C9E634F1C}" type="parTrans" cxnId="{BFDA681B-02AF-4B45-8560-43842C25425E}">
      <dgm:prSet/>
      <dgm:spPr/>
      <dgm:t>
        <a:bodyPr/>
        <a:lstStyle/>
        <a:p>
          <a:endParaRPr lang="fr-FR"/>
        </a:p>
      </dgm:t>
    </dgm:pt>
    <dgm:pt modelId="{C13DB3C8-9FFC-5841-90AE-571B8ED149F5}" type="sibTrans" cxnId="{BFDA681B-02AF-4B45-8560-43842C25425E}">
      <dgm:prSet/>
      <dgm:spPr/>
      <dgm:t>
        <a:bodyPr/>
        <a:lstStyle/>
        <a:p>
          <a:endParaRPr lang="fr-FR"/>
        </a:p>
      </dgm:t>
    </dgm:pt>
    <dgm:pt modelId="{015F4F3C-EDA7-894F-872E-26D3298F5C1B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Langage ABC pour la syntaxe et Modula-3 pour la gestion des exceptions</a:t>
          </a:r>
        </a:p>
      </dgm:t>
    </dgm:pt>
    <dgm:pt modelId="{84C0A752-A90D-7F4D-BBAC-7C5F2991F90F}" type="parTrans" cxnId="{CA073C75-46DC-A240-A20C-D381180720C8}">
      <dgm:prSet/>
      <dgm:spPr/>
      <dgm:t>
        <a:bodyPr/>
        <a:lstStyle/>
        <a:p>
          <a:endParaRPr lang="fr-FR"/>
        </a:p>
      </dgm:t>
    </dgm:pt>
    <dgm:pt modelId="{DC568E77-AA0C-FC4B-8A9D-A770B0D5C791}" type="sibTrans" cxnId="{CA073C75-46DC-A240-A20C-D381180720C8}">
      <dgm:prSet/>
      <dgm:spPr/>
      <dgm:t>
        <a:bodyPr/>
        <a:lstStyle/>
        <a:p>
          <a:endParaRPr lang="fr-FR"/>
        </a:p>
      </dgm:t>
    </dgm:pt>
    <dgm:pt modelId="{6E2CD6BF-D8FE-C644-9A95-5973C083AA8F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  <a:t>Évolution et Popularité</a:t>
          </a:r>
        </a:p>
      </dgm:t>
    </dgm:pt>
    <dgm:pt modelId="{F7007D55-71C5-CD43-B39B-4308E4BD3D9D}" type="parTrans" cxnId="{1FD890EF-0AE5-BD47-8D4D-17D5707CD4D7}">
      <dgm:prSet/>
      <dgm:spPr/>
      <dgm:t>
        <a:bodyPr/>
        <a:lstStyle/>
        <a:p>
          <a:endParaRPr lang="fr-FR"/>
        </a:p>
      </dgm:t>
    </dgm:pt>
    <dgm:pt modelId="{D404E7F1-3CD2-7143-8DD2-716B452CBEE2}" type="sibTrans" cxnId="{1FD890EF-0AE5-BD47-8D4D-17D5707CD4D7}">
      <dgm:prSet/>
      <dgm:spPr/>
      <dgm:t>
        <a:bodyPr/>
        <a:lstStyle/>
        <a:p>
          <a:endParaRPr lang="fr-FR"/>
        </a:p>
      </dgm:t>
    </dgm:pt>
    <dgm:pt modelId="{665F4A77-579C-374D-8483-01555FC761D5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b="0" i="0" dirty="0">
              <a:solidFill>
                <a:schemeClr val="bg1"/>
              </a:solidFill>
              <a:latin typeface="Optima" panose="02000503060000020004" pitchFamily="2" charset="0"/>
            </a:rPr>
            <a:t>Python a évolué pour devenir l'un des langages les plus populaires, utilisé dans divers domaines tels que le développement web, l'automatisation, la science des données et l'intelligence artificielle.</a:t>
          </a: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3972D0D5-2969-4049-B023-96C8D0805E45}" type="parTrans" cxnId="{8F513536-78A3-0C40-B9AF-006D0B5F40C3}">
      <dgm:prSet/>
      <dgm:spPr/>
      <dgm:t>
        <a:bodyPr/>
        <a:lstStyle/>
        <a:p>
          <a:endParaRPr lang="fr-FR"/>
        </a:p>
      </dgm:t>
    </dgm:pt>
    <dgm:pt modelId="{BDFE8B3A-5348-CD4A-8BC0-E45FF6940457}" type="sibTrans" cxnId="{8F513536-78A3-0C40-B9AF-006D0B5F40C3}">
      <dgm:prSet/>
      <dgm:spPr/>
      <dgm:t>
        <a:bodyPr/>
        <a:lstStyle/>
        <a:p>
          <a:endParaRPr lang="fr-FR"/>
        </a:p>
      </dgm:t>
    </dgm:pt>
    <dgm:pt modelId="{058468C8-64CC-1C40-8274-25A632667273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b="0" i="0" dirty="0">
              <a:solidFill>
                <a:schemeClr val="bg1"/>
              </a:solidFill>
              <a:latin typeface="Optima" panose="02000503060000020004" pitchFamily="2" charset="0"/>
            </a:rPr>
            <a:t>Le nom "Python" provient de la série télévisée britannique Monty Python, un choix pour son caractère court et unique.</a:t>
          </a: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BC24B3CF-6BA1-F647-914D-197F787AD188}" type="parTrans" cxnId="{C6D72299-30A4-CF43-B437-A0930FC07087}">
      <dgm:prSet/>
      <dgm:spPr/>
      <dgm:t>
        <a:bodyPr/>
        <a:lstStyle/>
        <a:p>
          <a:endParaRPr lang="fr-FR"/>
        </a:p>
      </dgm:t>
    </dgm:pt>
    <dgm:pt modelId="{8E27148D-7617-434C-8DD1-05C0A680DE26}" type="sibTrans" cxnId="{C6D72299-30A4-CF43-B437-A0930FC07087}">
      <dgm:prSet/>
      <dgm:spPr/>
      <dgm:t>
        <a:bodyPr/>
        <a:lstStyle/>
        <a:p>
          <a:endParaRPr lang="fr-FR"/>
        </a:p>
      </dgm:t>
    </dgm:pt>
    <dgm:pt modelId="{EED80CFB-BFE9-BE47-AA74-F350CEC87A95}">
      <dgm:prSet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Python est un langage open source avec une large communauté qui continue de l'améliorer.</a:t>
          </a:r>
        </a:p>
      </dgm:t>
    </dgm:pt>
    <dgm:pt modelId="{132929AB-2623-1548-8AF1-1AC5B3899811}" type="parTrans" cxnId="{66F456B6-9238-624E-8969-D2537E9DF7F0}">
      <dgm:prSet/>
      <dgm:spPr/>
      <dgm:t>
        <a:bodyPr/>
        <a:lstStyle/>
        <a:p>
          <a:endParaRPr lang="fr-FR"/>
        </a:p>
      </dgm:t>
    </dgm:pt>
    <dgm:pt modelId="{0B2D97D0-1D89-7E4F-9F19-2E2E3A657D97}" type="sibTrans" cxnId="{66F456B6-9238-624E-8969-D2537E9DF7F0}">
      <dgm:prSet/>
      <dgm:spPr/>
      <dgm:t>
        <a:bodyPr/>
        <a:lstStyle/>
        <a:p>
          <a:endParaRPr lang="fr-FR"/>
        </a:p>
      </dgm:t>
    </dgm:pt>
    <dgm:pt modelId="{C910E583-2AC4-E644-8E74-355AFF12B972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En 2001, la Python Software Foundation (PSF) a été fondée pour gérer le développement du langage et promouvoir son utilisation.</a:t>
          </a:r>
        </a:p>
      </dgm:t>
    </dgm:pt>
    <dgm:pt modelId="{15030465-3E56-F449-ABCC-BC2CA1F886F0}" type="sibTrans" cxnId="{04FAC3C6-4703-5244-AFBA-603D8425FF2C}">
      <dgm:prSet/>
      <dgm:spPr/>
      <dgm:t>
        <a:bodyPr/>
        <a:lstStyle/>
        <a:p>
          <a:endParaRPr lang="fr-FR"/>
        </a:p>
      </dgm:t>
    </dgm:pt>
    <dgm:pt modelId="{FE212AF2-777E-2343-BD45-B80035A09029}" type="parTrans" cxnId="{04FAC3C6-4703-5244-AFBA-603D8425FF2C}">
      <dgm:prSet/>
      <dgm:spPr/>
      <dgm:t>
        <a:bodyPr/>
        <a:lstStyle/>
        <a:p>
          <a:endParaRPr lang="fr-FR"/>
        </a:p>
      </dgm:t>
    </dgm:pt>
    <dgm:pt modelId="{561DED62-6800-F24E-9D76-F7B19B3CDE22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b="0" i="0" dirty="0">
              <a:solidFill>
                <a:schemeClr val="bg1"/>
              </a:solidFill>
              <a:latin typeface="Optima" panose="02000503060000020004" pitchFamily="2" charset="0"/>
            </a:rPr>
            <a:t>Première version publique : Version 0.9.0, publiée en février 1991 sur le forum Usenet alt.sources, incluant des fonctionnalités comme les types de données, les exceptions et les fonctions.</a:t>
          </a: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E5A078D7-AB88-7F44-AEBF-E129CA87096A}" type="parTrans" cxnId="{FF98B6A1-EB72-9945-874F-078A1FC750D8}">
      <dgm:prSet/>
      <dgm:spPr/>
      <dgm:t>
        <a:bodyPr/>
        <a:lstStyle/>
        <a:p>
          <a:endParaRPr lang="fr-FR"/>
        </a:p>
      </dgm:t>
    </dgm:pt>
    <dgm:pt modelId="{E43EBC18-E63E-3848-99E5-CA0992DC37A3}" type="sibTrans" cxnId="{FF98B6A1-EB72-9945-874F-078A1FC750D8}">
      <dgm:prSet/>
      <dgm:spPr/>
      <dgm:t>
        <a:bodyPr/>
        <a:lstStyle/>
        <a:p>
          <a:endParaRPr lang="fr-FR"/>
        </a:p>
      </dgm:t>
    </dgm:pt>
    <dgm:pt modelId="{A1361206-B050-2A43-B3DA-8119D19BB5A9}" type="pres">
      <dgm:prSet presAssocID="{1AFD1238-8AF0-DC42-900B-736F2ED10382}" presName="Name0" presStyleCnt="0">
        <dgm:presLayoutVars>
          <dgm:dir/>
          <dgm:animLvl val="lvl"/>
          <dgm:resizeHandles val="exact"/>
        </dgm:presLayoutVars>
      </dgm:prSet>
      <dgm:spPr/>
    </dgm:pt>
    <dgm:pt modelId="{FD1A43AB-8BF0-8142-AFD9-BE59382F7FB7}" type="pres">
      <dgm:prSet presAssocID="{91EA406A-40AC-D547-B3E4-8FF9E28F6A35}" presName="linNode" presStyleCnt="0"/>
      <dgm:spPr/>
    </dgm:pt>
    <dgm:pt modelId="{CD534F7C-C642-3046-8A20-45B7E6FEE566}" type="pres">
      <dgm:prSet presAssocID="{91EA406A-40AC-D547-B3E4-8FF9E28F6A35}" presName="parentText" presStyleLbl="node1" presStyleIdx="0" presStyleCnt="3" custScaleX="67543" custScaleY="55705">
        <dgm:presLayoutVars>
          <dgm:chMax val="1"/>
          <dgm:bulletEnabled val="1"/>
        </dgm:presLayoutVars>
      </dgm:prSet>
      <dgm:spPr/>
    </dgm:pt>
    <dgm:pt modelId="{DF916B5F-BE8B-1749-B41F-10D29FB61202}" type="pres">
      <dgm:prSet presAssocID="{91EA406A-40AC-D547-B3E4-8FF9E28F6A35}" presName="descendantText" presStyleLbl="alignAccFollowNode1" presStyleIdx="0" presStyleCnt="3" custScaleX="113100" custScaleY="41416">
        <dgm:presLayoutVars>
          <dgm:bulletEnabled val="1"/>
        </dgm:presLayoutVars>
      </dgm:prSet>
      <dgm:spPr/>
    </dgm:pt>
    <dgm:pt modelId="{22BDD8A3-9858-3A45-9043-973170D3A9A4}" type="pres">
      <dgm:prSet presAssocID="{39B721E2-003E-094C-AF1A-502E08AC6228}" presName="sp" presStyleCnt="0"/>
      <dgm:spPr/>
    </dgm:pt>
    <dgm:pt modelId="{8EFB020D-4DAB-6F40-A57D-0C173E5BA392}" type="pres">
      <dgm:prSet presAssocID="{8E2FF809-18B9-8B49-857F-7C5D46C375C1}" presName="linNode" presStyleCnt="0"/>
      <dgm:spPr/>
    </dgm:pt>
    <dgm:pt modelId="{85981AD9-FF7F-DE48-8110-A3D1966684C4}" type="pres">
      <dgm:prSet presAssocID="{8E2FF809-18B9-8B49-857F-7C5D46C375C1}" presName="parentText" presStyleLbl="node1" presStyleIdx="1" presStyleCnt="3" custScaleX="68444" custScaleY="65898">
        <dgm:presLayoutVars>
          <dgm:chMax val="1"/>
          <dgm:bulletEnabled val="1"/>
        </dgm:presLayoutVars>
      </dgm:prSet>
      <dgm:spPr/>
    </dgm:pt>
    <dgm:pt modelId="{4830BAC7-8673-2D40-9227-B3C28C745C81}" type="pres">
      <dgm:prSet presAssocID="{8E2FF809-18B9-8B49-857F-7C5D46C375C1}" presName="descendantText" presStyleLbl="alignAccFollowNode1" presStyleIdx="1" presStyleCnt="3" custScaleX="112971">
        <dgm:presLayoutVars>
          <dgm:bulletEnabled val="1"/>
        </dgm:presLayoutVars>
      </dgm:prSet>
      <dgm:spPr/>
    </dgm:pt>
    <dgm:pt modelId="{74531A66-AB5C-3D49-A927-8A8D1D4A1661}" type="pres">
      <dgm:prSet presAssocID="{C13DB3C8-9FFC-5841-90AE-571B8ED149F5}" presName="sp" presStyleCnt="0"/>
      <dgm:spPr/>
    </dgm:pt>
    <dgm:pt modelId="{7937689B-7A2A-3846-8275-4CD1BE52BAE8}" type="pres">
      <dgm:prSet presAssocID="{6E2CD6BF-D8FE-C644-9A95-5973C083AA8F}" presName="linNode" presStyleCnt="0"/>
      <dgm:spPr/>
    </dgm:pt>
    <dgm:pt modelId="{70CCD498-5553-164A-A1CA-CB53394D15F0}" type="pres">
      <dgm:prSet presAssocID="{6E2CD6BF-D8FE-C644-9A95-5973C083AA8F}" presName="parentText" presStyleLbl="node1" presStyleIdx="2" presStyleCnt="3" custScaleX="67496">
        <dgm:presLayoutVars>
          <dgm:chMax val="1"/>
          <dgm:bulletEnabled val="1"/>
        </dgm:presLayoutVars>
      </dgm:prSet>
      <dgm:spPr/>
    </dgm:pt>
    <dgm:pt modelId="{795AB1A2-859D-2B40-8D0F-2D346E1BD266}" type="pres">
      <dgm:prSet presAssocID="{6E2CD6BF-D8FE-C644-9A95-5973C083AA8F}" presName="descendantText" presStyleLbl="alignAccFollowNode1" presStyleIdx="2" presStyleCnt="3" custScaleX="113392">
        <dgm:presLayoutVars>
          <dgm:bulletEnabled val="1"/>
        </dgm:presLayoutVars>
      </dgm:prSet>
      <dgm:spPr/>
    </dgm:pt>
  </dgm:ptLst>
  <dgm:cxnLst>
    <dgm:cxn modelId="{CC487813-02A9-1544-B553-75148EE6A11F}" srcId="{91EA406A-40AC-D547-B3E4-8FF9E28F6A35}" destId="{E5D0A092-7AFC-1F44-92F9-F8FB09891692}" srcOrd="0" destOrd="0" parTransId="{716AE7F3-4691-2A42-8BC6-38298565D150}" sibTransId="{ED23D442-9FE6-FD49-9739-DB41C1A92233}"/>
    <dgm:cxn modelId="{BFDA681B-02AF-4B45-8560-43842C25425E}" srcId="{1AFD1238-8AF0-DC42-900B-736F2ED10382}" destId="{8E2FF809-18B9-8B49-857F-7C5D46C375C1}" srcOrd="1" destOrd="0" parTransId="{0F719234-DF6D-E04E-8912-187C9E634F1C}" sibTransId="{C13DB3C8-9FFC-5841-90AE-571B8ED149F5}"/>
    <dgm:cxn modelId="{10573825-7787-E247-BDD1-E56143DE8617}" type="presOf" srcId="{665F4A77-579C-374D-8483-01555FC761D5}" destId="{795AB1A2-859D-2B40-8D0F-2D346E1BD266}" srcOrd="0" destOrd="0" presId="urn:microsoft.com/office/officeart/2005/8/layout/vList5"/>
    <dgm:cxn modelId="{1F568F2E-4217-CE40-815E-22799C287CC8}" type="presOf" srcId="{C910E583-2AC4-E644-8E74-355AFF12B972}" destId="{795AB1A2-859D-2B40-8D0F-2D346E1BD266}" srcOrd="0" destOrd="1" presId="urn:microsoft.com/office/officeart/2005/8/layout/vList5"/>
    <dgm:cxn modelId="{8F513536-78A3-0C40-B9AF-006D0B5F40C3}" srcId="{6E2CD6BF-D8FE-C644-9A95-5973C083AA8F}" destId="{665F4A77-579C-374D-8483-01555FC761D5}" srcOrd="0" destOrd="0" parTransId="{3972D0D5-2969-4049-B023-96C8D0805E45}" sibTransId="{BDFE8B3A-5348-CD4A-8BC0-E45FF6940457}"/>
    <dgm:cxn modelId="{81E94B4D-5155-2243-A8F6-2C9ACA86E260}" type="presOf" srcId="{015F4F3C-EDA7-894F-872E-26D3298F5C1B}" destId="{4830BAC7-8673-2D40-9227-B3C28C745C81}" srcOrd="0" destOrd="0" presId="urn:microsoft.com/office/officeart/2005/8/layout/vList5"/>
    <dgm:cxn modelId="{BDFEA259-5339-E447-B5D5-3B792A17F3CD}" type="presOf" srcId="{561DED62-6800-F24E-9D76-F7B19B3CDE22}" destId="{4830BAC7-8673-2D40-9227-B3C28C745C81}" srcOrd="0" destOrd="2" presId="urn:microsoft.com/office/officeart/2005/8/layout/vList5"/>
    <dgm:cxn modelId="{98F3D860-EBFC-FA44-98D9-89BB585F0FA1}" srcId="{1AFD1238-8AF0-DC42-900B-736F2ED10382}" destId="{91EA406A-40AC-D547-B3E4-8FF9E28F6A35}" srcOrd="0" destOrd="0" parTransId="{C3FD93DD-212E-BA42-9943-77F410D984E6}" sibTransId="{39B721E2-003E-094C-AF1A-502E08AC6228}"/>
    <dgm:cxn modelId="{BF605B63-6A71-CB4E-B9A2-3F7D1C842155}" type="presOf" srcId="{E5D0A092-7AFC-1F44-92F9-F8FB09891692}" destId="{DF916B5F-BE8B-1749-B41F-10D29FB61202}" srcOrd="0" destOrd="0" presId="urn:microsoft.com/office/officeart/2005/8/layout/vList5"/>
    <dgm:cxn modelId="{CA073C75-46DC-A240-A20C-D381180720C8}" srcId="{8E2FF809-18B9-8B49-857F-7C5D46C375C1}" destId="{015F4F3C-EDA7-894F-872E-26D3298F5C1B}" srcOrd="0" destOrd="0" parTransId="{84C0A752-A90D-7F4D-BBAC-7C5F2991F90F}" sibTransId="{DC568E77-AA0C-FC4B-8A9D-A770B0D5C791}"/>
    <dgm:cxn modelId="{8C3C2983-E229-814E-AEB1-964907C9158B}" type="presOf" srcId="{EED80CFB-BFE9-BE47-AA74-F350CEC87A95}" destId="{795AB1A2-859D-2B40-8D0F-2D346E1BD266}" srcOrd="0" destOrd="2" presId="urn:microsoft.com/office/officeart/2005/8/layout/vList5"/>
    <dgm:cxn modelId="{8B928383-6961-9647-A44C-6D9360A1A1E1}" type="presOf" srcId="{6E2CD6BF-D8FE-C644-9A95-5973C083AA8F}" destId="{70CCD498-5553-164A-A1CA-CB53394D15F0}" srcOrd="0" destOrd="0" presId="urn:microsoft.com/office/officeart/2005/8/layout/vList5"/>
    <dgm:cxn modelId="{C6D72299-30A4-CF43-B437-A0930FC07087}" srcId="{8E2FF809-18B9-8B49-857F-7C5D46C375C1}" destId="{058468C8-64CC-1C40-8274-25A632667273}" srcOrd="1" destOrd="0" parTransId="{BC24B3CF-6BA1-F647-914D-197F787AD188}" sibTransId="{8E27148D-7617-434C-8DD1-05C0A680DE26}"/>
    <dgm:cxn modelId="{FF98B6A1-EB72-9945-874F-078A1FC750D8}" srcId="{8E2FF809-18B9-8B49-857F-7C5D46C375C1}" destId="{561DED62-6800-F24E-9D76-F7B19B3CDE22}" srcOrd="2" destOrd="0" parTransId="{E5A078D7-AB88-7F44-AEBF-E129CA87096A}" sibTransId="{E43EBC18-E63E-3848-99E5-CA0992DC37A3}"/>
    <dgm:cxn modelId="{E3B145A2-DC23-3440-A16B-6683F11EEEE8}" type="presOf" srcId="{91EA406A-40AC-D547-B3E4-8FF9E28F6A35}" destId="{CD534F7C-C642-3046-8A20-45B7E6FEE566}" srcOrd="0" destOrd="0" presId="urn:microsoft.com/office/officeart/2005/8/layout/vList5"/>
    <dgm:cxn modelId="{1DA74AA6-5C22-5944-B452-EF548F97691F}" type="presOf" srcId="{1AFD1238-8AF0-DC42-900B-736F2ED10382}" destId="{A1361206-B050-2A43-B3DA-8119D19BB5A9}" srcOrd="0" destOrd="0" presId="urn:microsoft.com/office/officeart/2005/8/layout/vList5"/>
    <dgm:cxn modelId="{64CC90A8-5BF5-9A47-A787-0F29581916CD}" type="presOf" srcId="{8E2FF809-18B9-8B49-857F-7C5D46C375C1}" destId="{85981AD9-FF7F-DE48-8110-A3D1966684C4}" srcOrd="0" destOrd="0" presId="urn:microsoft.com/office/officeart/2005/8/layout/vList5"/>
    <dgm:cxn modelId="{66F456B6-9238-624E-8969-D2537E9DF7F0}" srcId="{6E2CD6BF-D8FE-C644-9A95-5973C083AA8F}" destId="{EED80CFB-BFE9-BE47-AA74-F350CEC87A95}" srcOrd="2" destOrd="0" parTransId="{132929AB-2623-1548-8AF1-1AC5B3899811}" sibTransId="{0B2D97D0-1D89-7E4F-9F19-2E2E3A657D97}"/>
    <dgm:cxn modelId="{04FAC3C6-4703-5244-AFBA-603D8425FF2C}" srcId="{6E2CD6BF-D8FE-C644-9A95-5973C083AA8F}" destId="{C910E583-2AC4-E644-8E74-355AFF12B972}" srcOrd="1" destOrd="0" parTransId="{FE212AF2-777E-2343-BD45-B80035A09029}" sibTransId="{15030465-3E56-F449-ABCC-BC2CA1F886F0}"/>
    <dgm:cxn modelId="{F0E282D2-8DE8-AE4F-8E8B-85BB70F920D5}" type="presOf" srcId="{058468C8-64CC-1C40-8274-25A632667273}" destId="{4830BAC7-8673-2D40-9227-B3C28C745C81}" srcOrd="0" destOrd="1" presId="urn:microsoft.com/office/officeart/2005/8/layout/vList5"/>
    <dgm:cxn modelId="{2AC067E6-1D0C-2F42-A7C8-EC0FF12147BF}" type="presOf" srcId="{03B43A3B-FB74-FF4C-9B8E-BA72327CE3F3}" destId="{DF916B5F-BE8B-1749-B41F-10D29FB61202}" srcOrd="0" destOrd="1" presId="urn:microsoft.com/office/officeart/2005/8/layout/vList5"/>
    <dgm:cxn modelId="{1FD890EF-0AE5-BD47-8D4D-17D5707CD4D7}" srcId="{1AFD1238-8AF0-DC42-900B-736F2ED10382}" destId="{6E2CD6BF-D8FE-C644-9A95-5973C083AA8F}" srcOrd="2" destOrd="0" parTransId="{F7007D55-71C5-CD43-B39B-4308E4BD3D9D}" sibTransId="{D404E7F1-3CD2-7143-8DD2-716B452CBEE2}"/>
    <dgm:cxn modelId="{92A018FC-33D1-B34D-B04E-E342B06CB88A}" srcId="{91EA406A-40AC-D547-B3E4-8FF9E28F6A35}" destId="{03B43A3B-FB74-FF4C-9B8E-BA72327CE3F3}" srcOrd="1" destOrd="0" parTransId="{5D3E32F3-39EE-8749-9052-21F996F708E0}" sibTransId="{BD0AAA2E-297C-4542-8591-5A0EDC1FF533}"/>
    <dgm:cxn modelId="{1BEB23DB-9ABA-5C49-80B7-894A3070E79B}" type="presParOf" srcId="{A1361206-B050-2A43-B3DA-8119D19BB5A9}" destId="{FD1A43AB-8BF0-8142-AFD9-BE59382F7FB7}" srcOrd="0" destOrd="0" presId="urn:microsoft.com/office/officeart/2005/8/layout/vList5"/>
    <dgm:cxn modelId="{93AEA7A2-A7E7-7A44-81D5-FDE859F006A9}" type="presParOf" srcId="{FD1A43AB-8BF0-8142-AFD9-BE59382F7FB7}" destId="{CD534F7C-C642-3046-8A20-45B7E6FEE566}" srcOrd="0" destOrd="0" presId="urn:microsoft.com/office/officeart/2005/8/layout/vList5"/>
    <dgm:cxn modelId="{DBFC557B-982F-1C48-99B6-285F7F573437}" type="presParOf" srcId="{FD1A43AB-8BF0-8142-AFD9-BE59382F7FB7}" destId="{DF916B5F-BE8B-1749-B41F-10D29FB61202}" srcOrd="1" destOrd="0" presId="urn:microsoft.com/office/officeart/2005/8/layout/vList5"/>
    <dgm:cxn modelId="{B4FCEA5E-764F-1241-B4BC-92317CBD3271}" type="presParOf" srcId="{A1361206-B050-2A43-B3DA-8119D19BB5A9}" destId="{22BDD8A3-9858-3A45-9043-973170D3A9A4}" srcOrd="1" destOrd="0" presId="urn:microsoft.com/office/officeart/2005/8/layout/vList5"/>
    <dgm:cxn modelId="{BFFF1980-A6A7-854A-AD7D-04269FE0DB14}" type="presParOf" srcId="{A1361206-B050-2A43-B3DA-8119D19BB5A9}" destId="{8EFB020D-4DAB-6F40-A57D-0C173E5BA392}" srcOrd="2" destOrd="0" presId="urn:microsoft.com/office/officeart/2005/8/layout/vList5"/>
    <dgm:cxn modelId="{B55608F1-2E3E-7B4D-8031-80BF953FDC8E}" type="presParOf" srcId="{8EFB020D-4DAB-6F40-A57D-0C173E5BA392}" destId="{85981AD9-FF7F-DE48-8110-A3D1966684C4}" srcOrd="0" destOrd="0" presId="urn:microsoft.com/office/officeart/2005/8/layout/vList5"/>
    <dgm:cxn modelId="{AA74C487-584F-4341-95E6-22AC36208BD3}" type="presParOf" srcId="{8EFB020D-4DAB-6F40-A57D-0C173E5BA392}" destId="{4830BAC7-8673-2D40-9227-B3C28C745C81}" srcOrd="1" destOrd="0" presId="urn:microsoft.com/office/officeart/2005/8/layout/vList5"/>
    <dgm:cxn modelId="{4F712C42-CCE5-9C45-8246-BC800B86F104}" type="presParOf" srcId="{A1361206-B050-2A43-B3DA-8119D19BB5A9}" destId="{74531A66-AB5C-3D49-A927-8A8D1D4A1661}" srcOrd="3" destOrd="0" presId="urn:microsoft.com/office/officeart/2005/8/layout/vList5"/>
    <dgm:cxn modelId="{A042545D-21C6-AD42-8084-C7A41FC6E565}" type="presParOf" srcId="{A1361206-B050-2A43-B3DA-8119D19BB5A9}" destId="{7937689B-7A2A-3846-8275-4CD1BE52BAE8}" srcOrd="4" destOrd="0" presId="urn:microsoft.com/office/officeart/2005/8/layout/vList5"/>
    <dgm:cxn modelId="{73FD85BC-EB12-744D-AE55-67A8886D8A6D}" type="presParOf" srcId="{7937689B-7A2A-3846-8275-4CD1BE52BAE8}" destId="{70CCD498-5553-164A-A1CA-CB53394D15F0}" srcOrd="0" destOrd="0" presId="urn:microsoft.com/office/officeart/2005/8/layout/vList5"/>
    <dgm:cxn modelId="{A79712A3-B3F7-EF42-BAF6-03700D001C5D}" type="presParOf" srcId="{7937689B-7A2A-3846-8275-4CD1BE52BAE8}" destId="{795AB1A2-859D-2B40-8D0F-2D346E1BD2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DD2965-4F02-C640-8F88-6CEBCDBEB0CF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3AC186-3714-1447-A251-8090354DBE5A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  <a:t>Portabilité et compatibilité</a:t>
          </a:r>
          <a:endParaRPr lang="fr-FR" sz="2500" b="1" dirty="0">
            <a:solidFill>
              <a:srgbClr val="FFFF00"/>
            </a:solidFill>
          </a:endParaRPr>
        </a:p>
      </dgm:t>
    </dgm:pt>
    <dgm:pt modelId="{614D43DF-914E-F247-8B2C-21F19BD158A5}" type="parTrans" cxnId="{D33B81DE-84A5-B94E-8F77-F2B3695BE663}">
      <dgm:prSet/>
      <dgm:spPr/>
      <dgm:t>
        <a:bodyPr/>
        <a:lstStyle/>
        <a:p>
          <a:endParaRPr lang="fr-FR"/>
        </a:p>
      </dgm:t>
    </dgm:pt>
    <dgm:pt modelId="{5ABEEAAF-D93E-4545-8ECB-57D24006FFCE}" type="sibTrans" cxnId="{D33B81DE-84A5-B94E-8F77-F2B3695BE663}">
      <dgm:prSet/>
      <dgm:spPr/>
      <dgm:t>
        <a:bodyPr/>
        <a:lstStyle/>
        <a:p>
          <a:endParaRPr lang="fr-FR"/>
        </a:p>
      </dgm:t>
    </dgm:pt>
    <dgm:pt modelId="{8660E6A6-4602-4942-8E81-4C3A1509122B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Java : Très portable grâce à la machine virtuelle Java (JVM) permettant d'exécuter le code sur n'importe quelle plateforme sans modification.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5F201518-E4EB-8C45-BB4F-5418164AC551}" type="parTrans" cxnId="{CCA06C5D-45ED-6049-82FB-BE4E24E6866C}">
      <dgm:prSet/>
      <dgm:spPr/>
      <dgm:t>
        <a:bodyPr/>
        <a:lstStyle/>
        <a:p>
          <a:endParaRPr lang="fr-FR"/>
        </a:p>
      </dgm:t>
    </dgm:pt>
    <dgm:pt modelId="{CC6E498C-51BB-B448-859A-2E20A791FDC9}" type="sibTrans" cxnId="{CCA06C5D-45ED-6049-82FB-BE4E24E6866C}">
      <dgm:prSet/>
      <dgm:spPr/>
      <dgm:t>
        <a:bodyPr/>
        <a:lstStyle/>
        <a:p>
          <a:endParaRPr lang="fr-FR"/>
        </a:p>
      </dgm:t>
    </dgm:pt>
    <dgm:pt modelId="{F444D233-4E13-4E4A-9F46-4A31C855D868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Python : Également portable, mais dépend davantage de l'environnement d'exécution et des bibliothèques, ce qui peut entraîner des problèmes de compatibilité.</a:t>
          </a:r>
        </a:p>
      </dgm:t>
    </dgm:pt>
    <dgm:pt modelId="{8CFD6952-E716-D246-8978-031289FB5E61}" type="parTrans" cxnId="{A7B5AEB7-F218-C44C-9884-6D706465D5C0}">
      <dgm:prSet/>
      <dgm:spPr/>
      <dgm:t>
        <a:bodyPr/>
        <a:lstStyle/>
        <a:p>
          <a:endParaRPr lang="fr-FR"/>
        </a:p>
      </dgm:t>
    </dgm:pt>
    <dgm:pt modelId="{D8337A2D-FAD0-194D-87C7-B0934B5C8061}" type="sibTrans" cxnId="{A7B5AEB7-F218-C44C-9884-6D706465D5C0}">
      <dgm:prSet/>
      <dgm:spPr/>
      <dgm:t>
        <a:bodyPr/>
        <a:lstStyle/>
        <a:p>
          <a:endParaRPr lang="fr-FR"/>
        </a:p>
      </dgm:t>
    </dgm:pt>
    <dgm:pt modelId="{4633C3D1-BC4D-624A-9407-9C6DEF91D293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  <a:t>Gestion de la mémoire</a:t>
          </a:r>
          <a:endParaRPr lang="fr-FR" sz="2500" b="1" dirty="0">
            <a:solidFill>
              <a:srgbClr val="FFFF00"/>
            </a:solidFill>
          </a:endParaRPr>
        </a:p>
      </dgm:t>
    </dgm:pt>
    <dgm:pt modelId="{D6A21EB7-046B-7043-8565-6E7A5E34A3D6}" type="parTrans" cxnId="{27F45C3A-9753-344B-AD38-F45CA6B908D3}">
      <dgm:prSet/>
      <dgm:spPr/>
      <dgm:t>
        <a:bodyPr/>
        <a:lstStyle/>
        <a:p>
          <a:endParaRPr lang="fr-FR"/>
        </a:p>
      </dgm:t>
    </dgm:pt>
    <dgm:pt modelId="{125D5C36-4C9A-0946-B2E4-25E4FFA5E8BA}" type="sibTrans" cxnId="{27F45C3A-9753-344B-AD38-F45CA6B908D3}">
      <dgm:prSet/>
      <dgm:spPr/>
      <dgm:t>
        <a:bodyPr/>
        <a:lstStyle/>
        <a:p>
          <a:endParaRPr lang="fr-FR"/>
        </a:p>
      </dgm:t>
    </dgm:pt>
    <dgm:pt modelId="{552E9278-91D0-1D4F-A0FA-957D5686E279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 tIns="108000"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Java : Utilise un système de garbage collection (GC) qui automatise la gestion de la mémoire, réduisant les fuites mémoire mais pouvant introduire des pauses dans l'exécution.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4EF28D68-808B-EC42-BC34-A6BF55C230DB}" type="parTrans" cxnId="{2235FCAC-E82F-0346-B205-7EBC4AC36A5F}">
      <dgm:prSet/>
      <dgm:spPr/>
      <dgm:t>
        <a:bodyPr/>
        <a:lstStyle/>
        <a:p>
          <a:endParaRPr lang="fr-FR"/>
        </a:p>
      </dgm:t>
    </dgm:pt>
    <dgm:pt modelId="{381EF79A-B8B2-FC4B-93C0-C4AB337DF9B2}" type="sibTrans" cxnId="{2235FCAC-E82F-0346-B205-7EBC4AC36A5F}">
      <dgm:prSet/>
      <dgm:spPr/>
      <dgm:t>
        <a:bodyPr/>
        <a:lstStyle/>
        <a:p>
          <a:endParaRPr lang="fr-FR"/>
        </a:p>
      </dgm:t>
    </dgm:pt>
    <dgm:pt modelId="{4980E6AA-5B06-7C44-B10D-31B6B8B444BB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2500" b="1" i="0" dirty="0">
              <a:solidFill>
                <a:srgbClr val="FFFF00"/>
              </a:solidFill>
              <a:latin typeface="Avenir Next Medium" panose="020B0503020202020204" pitchFamily="34" charset="0"/>
            </a:rPr>
            <a:t>Bibliothèques et outils disponibles</a:t>
          </a:r>
          <a:endParaRPr lang="fr-FR" sz="2500" b="1" dirty="0">
            <a:solidFill>
              <a:srgbClr val="FFFF00"/>
            </a:solidFill>
          </a:endParaRPr>
        </a:p>
      </dgm:t>
    </dgm:pt>
    <dgm:pt modelId="{DFAA5419-B66B-E848-BE44-5F0F8735DF99}" type="parTrans" cxnId="{BB92C720-E786-5F4F-B0D9-CC7EB4AFA4F9}">
      <dgm:prSet/>
      <dgm:spPr/>
      <dgm:t>
        <a:bodyPr/>
        <a:lstStyle/>
        <a:p>
          <a:endParaRPr lang="fr-FR"/>
        </a:p>
      </dgm:t>
    </dgm:pt>
    <dgm:pt modelId="{995D16AD-8367-D146-8966-5B479C6FE6B6}" type="sibTrans" cxnId="{BB92C720-E786-5F4F-B0D9-CC7EB4AFA4F9}">
      <dgm:prSet/>
      <dgm:spPr/>
      <dgm:t>
        <a:bodyPr/>
        <a:lstStyle/>
        <a:p>
          <a:endParaRPr lang="fr-FR"/>
        </a:p>
      </dgm:t>
    </dgm:pt>
    <dgm:pt modelId="{E89A0FFD-1C55-CD41-A8C8-6399CAB9D3AC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 bIns="0"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Java : Possède un large éventail de bibliothèques pour les applications d'entreprise (Spring) et mobiles (Android), souvent perçues comme plus structurées et robustes pour des projets à long terme.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8F86C900-2225-5D4C-A4AE-A8CEBEAC7975}" type="parTrans" cxnId="{B518D393-6169-BB45-BA4B-31397C6E0103}">
      <dgm:prSet/>
      <dgm:spPr/>
      <dgm:t>
        <a:bodyPr/>
        <a:lstStyle/>
        <a:p>
          <a:endParaRPr lang="fr-FR"/>
        </a:p>
      </dgm:t>
    </dgm:pt>
    <dgm:pt modelId="{CB471159-1CD5-EB44-9204-504F3DC7953D}" type="sibTrans" cxnId="{B518D393-6169-BB45-BA4B-31397C6E0103}">
      <dgm:prSet/>
      <dgm:spPr/>
      <dgm:t>
        <a:bodyPr/>
        <a:lstStyle/>
        <a:p>
          <a:endParaRPr lang="fr-FR"/>
        </a:p>
      </dgm:t>
    </dgm:pt>
    <dgm:pt modelId="{7BD2383E-95E3-D448-BA69-AD04E2E33217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 bIns="0"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Python : Offre également un vaste écosystème avec des bibliothèques pour le développement web (Django, Flask), l'analyse de données (Pandas, NumPy), et le machine learning (TensorFlow, Scikit-learn), favorisant une rapidité de développement.</a:t>
          </a:r>
        </a:p>
      </dgm:t>
    </dgm:pt>
    <dgm:pt modelId="{4C918D68-3AF5-0449-818F-F58B07B5B93A}" type="parTrans" cxnId="{745D0222-AC74-AC47-B34B-BD7D1D6F840D}">
      <dgm:prSet/>
      <dgm:spPr/>
      <dgm:t>
        <a:bodyPr/>
        <a:lstStyle/>
        <a:p>
          <a:endParaRPr lang="fr-FR"/>
        </a:p>
      </dgm:t>
    </dgm:pt>
    <dgm:pt modelId="{6998CD0C-E6DD-8641-96B3-DC41407E31FF}" type="sibTrans" cxnId="{745D0222-AC74-AC47-B34B-BD7D1D6F840D}">
      <dgm:prSet/>
      <dgm:spPr/>
      <dgm:t>
        <a:bodyPr/>
        <a:lstStyle/>
        <a:p>
          <a:endParaRPr lang="fr-FR"/>
        </a:p>
      </dgm:t>
    </dgm:pt>
    <dgm:pt modelId="{FA3CB158-06C4-5544-A237-2C07AACD1389}">
      <dgm:prSet phldrT="[Texte]"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 tIns="108000"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 Python : Dispose également d'un garbage collector, mais peut être moins performant dans la gestion de la mémoire, surtout pour des applications intensives. Python étant interprété, il peut consommer plus de mémoire.</a:t>
          </a:r>
        </a:p>
      </dgm:t>
    </dgm:pt>
    <dgm:pt modelId="{BED4267E-D372-DF4B-A29F-026E650673D8}" type="parTrans" cxnId="{AA9FBE22-5BF0-AE4E-BD3D-916B182DD1C8}">
      <dgm:prSet/>
      <dgm:spPr/>
      <dgm:t>
        <a:bodyPr/>
        <a:lstStyle/>
        <a:p>
          <a:endParaRPr lang="fr-FR"/>
        </a:p>
      </dgm:t>
    </dgm:pt>
    <dgm:pt modelId="{7E0C6F11-E235-AE4F-A49F-2EB2AF1B23C5}" type="sibTrans" cxnId="{AA9FBE22-5BF0-AE4E-BD3D-916B182DD1C8}">
      <dgm:prSet/>
      <dgm:spPr/>
      <dgm:t>
        <a:bodyPr/>
        <a:lstStyle/>
        <a:p>
          <a:endParaRPr lang="fr-FR"/>
        </a:p>
      </dgm:t>
    </dgm:pt>
    <dgm:pt modelId="{F7643088-85F1-2242-A279-6AC9098DC15D}">
      <dgm:prSet custT="1"/>
      <dgm:spPr>
        <a:solidFill>
          <a:srgbClr val="002060">
            <a:alpha val="90000"/>
          </a:srgbClr>
        </a:solidFill>
        <a:ln>
          <a:solidFill>
            <a:srgbClr val="FFFF00">
              <a:alpha val="90000"/>
            </a:srgbClr>
          </a:solidFill>
        </a:ln>
      </dgm:spPr>
      <dgm:t>
        <a:bodyPr bIns="0"/>
        <a:lstStyle/>
        <a:p>
          <a:endParaRPr lang="fr-FR" sz="1400" dirty="0">
            <a:solidFill>
              <a:schemeClr val="bg1"/>
            </a:solidFill>
            <a:latin typeface="Optima" panose="02000503060000020004" pitchFamily="2" charset="0"/>
          </a:endParaRPr>
        </a:p>
      </dgm:t>
    </dgm:pt>
    <dgm:pt modelId="{5AF5FBAE-3275-334F-A1A7-A19EEB6B44E2}" type="parTrans" cxnId="{28A391F3-EF91-4D4B-8A94-D61FDA796849}">
      <dgm:prSet/>
      <dgm:spPr/>
      <dgm:t>
        <a:bodyPr/>
        <a:lstStyle/>
        <a:p>
          <a:endParaRPr lang="fr-FR"/>
        </a:p>
      </dgm:t>
    </dgm:pt>
    <dgm:pt modelId="{C6E450F7-4C9B-4D40-A82A-90318BB1D90E}" type="sibTrans" cxnId="{28A391F3-EF91-4D4B-8A94-D61FDA796849}">
      <dgm:prSet/>
      <dgm:spPr/>
      <dgm:t>
        <a:bodyPr/>
        <a:lstStyle/>
        <a:p>
          <a:endParaRPr lang="fr-FR"/>
        </a:p>
      </dgm:t>
    </dgm:pt>
    <dgm:pt modelId="{5E0F2649-C996-D248-970A-87F76FE38905}" type="pres">
      <dgm:prSet presAssocID="{0DDD2965-4F02-C640-8F88-6CEBCDBEB0CF}" presName="Name0" presStyleCnt="0">
        <dgm:presLayoutVars>
          <dgm:dir/>
          <dgm:animLvl val="lvl"/>
          <dgm:resizeHandles val="exact"/>
        </dgm:presLayoutVars>
      </dgm:prSet>
      <dgm:spPr/>
    </dgm:pt>
    <dgm:pt modelId="{E88035D1-B88F-9442-8D24-EAC57DB65F32}" type="pres">
      <dgm:prSet presAssocID="{2B3AC186-3714-1447-A251-8090354DBE5A}" presName="linNode" presStyleCnt="0"/>
      <dgm:spPr/>
    </dgm:pt>
    <dgm:pt modelId="{2995CE29-1BDA-D445-B9A2-977B20A1160F}" type="pres">
      <dgm:prSet presAssocID="{2B3AC186-3714-1447-A251-8090354DBE5A}" presName="parentText" presStyleLbl="node1" presStyleIdx="0" presStyleCnt="3" custScaleX="74160">
        <dgm:presLayoutVars>
          <dgm:chMax val="1"/>
          <dgm:bulletEnabled val="1"/>
        </dgm:presLayoutVars>
      </dgm:prSet>
      <dgm:spPr/>
    </dgm:pt>
    <dgm:pt modelId="{EC068A0B-CE0D-5746-95F1-A5D069AEA780}" type="pres">
      <dgm:prSet presAssocID="{2B3AC186-3714-1447-A251-8090354DBE5A}" presName="descendantText" presStyleLbl="alignAccFollowNode1" presStyleIdx="0" presStyleCnt="3" custScaleX="110844" custScaleY="115355">
        <dgm:presLayoutVars>
          <dgm:bulletEnabled val="1"/>
        </dgm:presLayoutVars>
      </dgm:prSet>
      <dgm:spPr/>
    </dgm:pt>
    <dgm:pt modelId="{4FAAF5F1-F9F8-A244-883F-D7378D7B0C04}" type="pres">
      <dgm:prSet presAssocID="{5ABEEAAF-D93E-4545-8ECB-57D24006FFCE}" presName="sp" presStyleCnt="0"/>
      <dgm:spPr/>
    </dgm:pt>
    <dgm:pt modelId="{95FB1B0D-D343-374E-BF3D-7F296EA2002D}" type="pres">
      <dgm:prSet presAssocID="{4633C3D1-BC4D-624A-9407-9C6DEF91D293}" presName="linNode" presStyleCnt="0"/>
      <dgm:spPr/>
    </dgm:pt>
    <dgm:pt modelId="{E94F449F-4500-F44F-B478-DAB00593D8B9}" type="pres">
      <dgm:prSet presAssocID="{4633C3D1-BC4D-624A-9407-9C6DEF91D293}" presName="parentText" presStyleLbl="node1" presStyleIdx="1" presStyleCnt="3" custScaleX="72601">
        <dgm:presLayoutVars>
          <dgm:chMax val="1"/>
          <dgm:bulletEnabled val="1"/>
        </dgm:presLayoutVars>
      </dgm:prSet>
      <dgm:spPr/>
    </dgm:pt>
    <dgm:pt modelId="{82B28AC2-C056-BB4E-89CA-567991B1FBDA}" type="pres">
      <dgm:prSet presAssocID="{4633C3D1-BC4D-624A-9407-9C6DEF91D293}" presName="descendantText" presStyleLbl="alignAccFollowNode1" presStyleIdx="1" presStyleCnt="3" custScaleX="111664" custScaleY="118695">
        <dgm:presLayoutVars>
          <dgm:bulletEnabled val="1"/>
        </dgm:presLayoutVars>
      </dgm:prSet>
      <dgm:spPr/>
    </dgm:pt>
    <dgm:pt modelId="{9D8EAADC-EB5E-B24C-8CE5-82E89FBB5CD3}" type="pres">
      <dgm:prSet presAssocID="{125D5C36-4C9A-0946-B2E4-25E4FFA5E8BA}" presName="sp" presStyleCnt="0"/>
      <dgm:spPr/>
    </dgm:pt>
    <dgm:pt modelId="{9C9E3D61-4E53-1D43-9BB2-93A811AE7EB2}" type="pres">
      <dgm:prSet presAssocID="{4980E6AA-5B06-7C44-B10D-31B6B8B444BB}" presName="linNode" presStyleCnt="0"/>
      <dgm:spPr/>
    </dgm:pt>
    <dgm:pt modelId="{E4784788-8821-6C4B-99AB-E5118D47780A}" type="pres">
      <dgm:prSet presAssocID="{4980E6AA-5B06-7C44-B10D-31B6B8B444BB}" presName="parentText" presStyleLbl="node1" presStyleIdx="2" presStyleCnt="3" custScaleX="72512">
        <dgm:presLayoutVars>
          <dgm:chMax val="1"/>
          <dgm:bulletEnabled val="1"/>
        </dgm:presLayoutVars>
      </dgm:prSet>
      <dgm:spPr/>
    </dgm:pt>
    <dgm:pt modelId="{A19C6545-9A8D-8F4E-A270-2A0669D8C16C}" type="pres">
      <dgm:prSet presAssocID="{4980E6AA-5B06-7C44-B10D-31B6B8B444BB}" presName="descendantText" presStyleLbl="alignAccFollowNode1" presStyleIdx="2" presStyleCnt="3" custScaleX="112045" custScaleY="118576">
        <dgm:presLayoutVars>
          <dgm:bulletEnabled val="1"/>
        </dgm:presLayoutVars>
      </dgm:prSet>
      <dgm:spPr/>
    </dgm:pt>
  </dgm:ptLst>
  <dgm:cxnLst>
    <dgm:cxn modelId="{AF199D17-76BC-7A4D-8D1F-A80415D5CC04}" type="presOf" srcId="{552E9278-91D0-1D4F-A0FA-957D5686E279}" destId="{82B28AC2-C056-BB4E-89CA-567991B1FBDA}" srcOrd="0" destOrd="0" presId="urn:microsoft.com/office/officeart/2005/8/layout/vList5"/>
    <dgm:cxn modelId="{F0B03320-F803-0B40-90E5-065C032D552F}" type="presOf" srcId="{4633C3D1-BC4D-624A-9407-9C6DEF91D293}" destId="{E94F449F-4500-F44F-B478-DAB00593D8B9}" srcOrd="0" destOrd="0" presId="urn:microsoft.com/office/officeart/2005/8/layout/vList5"/>
    <dgm:cxn modelId="{BB92C720-E786-5F4F-B0D9-CC7EB4AFA4F9}" srcId="{0DDD2965-4F02-C640-8F88-6CEBCDBEB0CF}" destId="{4980E6AA-5B06-7C44-B10D-31B6B8B444BB}" srcOrd="2" destOrd="0" parTransId="{DFAA5419-B66B-E848-BE44-5F0F8735DF99}" sibTransId="{995D16AD-8367-D146-8966-5B479C6FE6B6}"/>
    <dgm:cxn modelId="{745D0222-AC74-AC47-B34B-BD7D1D6F840D}" srcId="{4980E6AA-5B06-7C44-B10D-31B6B8B444BB}" destId="{7BD2383E-95E3-D448-BA69-AD04E2E33217}" srcOrd="1" destOrd="0" parTransId="{4C918D68-3AF5-0449-818F-F58B07B5B93A}" sibTransId="{6998CD0C-E6DD-8641-96B3-DC41407E31FF}"/>
    <dgm:cxn modelId="{AA9FBE22-5BF0-AE4E-BD3D-916B182DD1C8}" srcId="{4633C3D1-BC4D-624A-9407-9C6DEF91D293}" destId="{FA3CB158-06C4-5544-A237-2C07AACD1389}" srcOrd="1" destOrd="0" parTransId="{BED4267E-D372-DF4B-A29F-026E650673D8}" sibTransId="{7E0C6F11-E235-AE4F-A49F-2EB2AF1B23C5}"/>
    <dgm:cxn modelId="{27F45C3A-9753-344B-AD38-F45CA6B908D3}" srcId="{0DDD2965-4F02-C640-8F88-6CEBCDBEB0CF}" destId="{4633C3D1-BC4D-624A-9407-9C6DEF91D293}" srcOrd="1" destOrd="0" parTransId="{D6A21EB7-046B-7043-8565-6E7A5E34A3D6}" sibTransId="{125D5C36-4C9A-0946-B2E4-25E4FFA5E8BA}"/>
    <dgm:cxn modelId="{17DE273B-CF46-3E44-953A-57F92297998C}" type="presOf" srcId="{FA3CB158-06C4-5544-A237-2C07AACD1389}" destId="{82B28AC2-C056-BB4E-89CA-567991B1FBDA}" srcOrd="0" destOrd="1" presId="urn:microsoft.com/office/officeart/2005/8/layout/vList5"/>
    <dgm:cxn modelId="{CCA06C5D-45ED-6049-82FB-BE4E24E6866C}" srcId="{2B3AC186-3714-1447-A251-8090354DBE5A}" destId="{8660E6A6-4602-4942-8E81-4C3A1509122B}" srcOrd="0" destOrd="0" parTransId="{5F201518-E4EB-8C45-BB4F-5418164AC551}" sibTransId="{CC6E498C-51BB-B448-859A-2E20A791FDC9}"/>
    <dgm:cxn modelId="{74563B65-89B9-AF45-8848-91ACE1924327}" type="presOf" srcId="{2B3AC186-3714-1447-A251-8090354DBE5A}" destId="{2995CE29-1BDA-D445-B9A2-977B20A1160F}" srcOrd="0" destOrd="0" presId="urn:microsoft.com/office/officeart/2005/8/layout/vList5"/>
    <dgm:cxn modelId="{AB426684-0026-044E-9716-7B7E2D420706}" type="presOf" srcId="{4980E6AA-5B06-7C44-B10D-31B6B8B444BB}" destId="{E4784788-8821-6C4B-99AB-E5118D47780A}" srcOrd="0" destOrd="0" presId="urn:microsoft.com/office/officeart/2005/8/layout/vList5"/>
    <dgm:cxn modelId="{28A9528F-7FA7-754D-A54D-C8CA980DD3E6}" type="presOf" srcId="{F7643088-85F1-2242-A279-6AC9098DC15D}" destId="{A19C6545-9A8D-8F4E-A270-2A0669D8C16C}" srcOrd="0" destOrd="2" presId="urn:microsoft.com/office/officeart/2005/8/layout/vList5"/>
    <dgm:cxn modelId="{B518D393-6169-BB45-BA4B-31397C6E0103}" srcId="{4980E6AA-5B06-7C44-B10D-31B6B8B444BB}" destId="{E89A0FFD-1C55-CD41-A8C8-6399CAB9D3AC}" srcOrd="0" destOrd="0" parTransId="{8F86C900-2225-5D4C-A4AE-A8CEBEAC7975}" sibTransId="{CB471159-1CD5-EB44-9204-504F3DC7953D}"/>
    <dgm:cxn modelId="{2235FCAC-E82F-0346-B205-7EBC4AC36A5F}" srcId="{4633C3D1-BC4D-624A-9407-9C6DEF91D293}" destId="{552E9278-91D0-1D4F-A0FA-957D5686E279}" srcOrd="0" destOrd="0" parTransId="{4EF28D68-808B-EC42-BC34-A6BF55C230DB}" sibTransId="{381EF79A-B8B2-FC4B-93C0-C4AB337DF9B2}"/>
    <dgm:cxn modelId="{096512AF-EA2E-4847-A7D2-270680270005}" type="presOf" srcId="{7BD2383E-95E3-D448-BA69-AD04E2E33217}" destId="{A19C6545-9A8D-8F4E-A270-2A0669D8C16C}" srcOrd="0" destOrd="1" presId="urn:microsoft.com/office/officeart/2005/8/layout/vList5"/>
    <dgm:cxn modelId="{49B116B3-8933-7B40-8513-4DC42F874B9C}" type="presOf" srcId="{0DDD2965-4F02-C640-8F88-6CEBCDBEB0CF}" destId="{5E0F2649-C996-D248-970A-87F76FE38905}" srcOrd="0" destOrd="0" presId="urn:microsoft.com/office/officeart/2005/8/layout/vList5"/>
    <dgm:cxn modelId="{A7B5AEB7-F218-C44C-9884-6D706465D5C0}" srcId="{2B3AC186-3714-1447-A251-8090354DBE5A}" destId="{F444D233-4E13-4E4A-9F46-4A31C855D868}" srcOrd="1" destOrd="0" parTransId="{8CFD6952-E716-D246-8978-031289FB5E61}" sibTransId="{D8337A2D-FAD0-194D-87C7-B0934B5C8061}"/>
    <dgm:cxn modelId="{385553CA-AF19-CD4F-A4F2-C9569B59A039}" type="presOf" srcId="{F444D233-4E13-4E4A-9F46-4A31C855D868}" destId="{EC068A0B-CE0D-5746-95F1-A5D069AEA780}" srcOrd="0" destOrd="1" presId="urn:microsoft.com/office/officeart/2005/8/layout/vList5"/>
    <dgm:cxn modelId="{D33B81DE-84A5-B94E-8F77-F2B3695BE663}" srcId="{0DDD2965-4F02-C640-8F88-6CEBCDBEB0CF}" destId="{2B3AC186-3714-1447-A251-8090354DBE5A}" srcOrd="0" destOrd="0" parTransId="{614D43DF-914E-F247-8B2C-21F19BD158A5}" sibTransId="{5ABEEAAF-D93E-4545-8ECB-57D24006FFCE}"/>
    <dgm:cxn modelId="{6FEE14E0-E0BF-FB40-BED9-6420412FB50E}" type="presOf" srcId="{8660E6A6-4602-4942-8E81-4C3A1509122B}" destId="{EC068A0B-CE0D-5746-95F1-A5D069AEA780}" srcOrd="0" destOrd="0" presId="urn:microsoft.com/office/officeart/2005/8/layout/vList5"/>
    <dgm:cxn modelId="{EA6CDFE8-C97C-8A48-A6C0-BDF73012FF9D}" type="presOf" srcId="{E89A0FFD-1C55-CD41-A8C8-6399CAB9D3AC}" destId="{A19C6545-9A8D-8F4E-A270-2A0669D8C16C}" srcOrd="0" destOrd="0" presId="urn:microsoft.com/office/officeart/2005/8/layout/vList5"/>
    <dgm:cxn modelId="{28A391F3-EF91-4D4B-8A94-D61FDA796849}" srcId="{4980E6AA-5B06-7C44-B10D-31B6B8B444BB}" destId="{F7643088-85F1-2242-A279-6AC9098DC15D}" srcOrd="2" destOrd="0" parTransId="{5AF5FBAE-3275-334F-A1A7-A19EEB6B44E2}" sibTransId="{C6E450F7-4C9B-4D40-A82A-90318BB1D90E}"/>
    <dgm:cxn modelId="{063B80F1-0B54-1E4A-8DF9-D400CA6B030F}" type="presParOf" srcId="{5E0F2649-C996-D248-970A-87F76FE38905}" destId="{E88035D1-B88F-9442-8D24-EAC57DB65F32}" srcOrd="0" destOrd="0" presId="urn:microsoft.com/office/officeart/2005/8/layout/vList5"/>
    <dgm:cxn modelId="{C85BDE2B-66BE-FD42-8204-ABFB0F9148E2}" type="presParOf" srcId="{E88035D1-B88F-9442-8D24-EAC57DB65F32}" destId="{2995CE29-1BDA-D445-B9A2-977B20A1160F}" srcOrd="0" destOrd="0" presId="urn:microsoft.com/office/officeart/2005/8/layout/vList5"/>
    <dgm:cxn modelId="{D0B27D90-8440-F041-8FB1-F0BD3ED61F9E}" type="presParOf" srcId="{E88035D1-B88F-9442-8D24-EAC57DB65F32}" destId="{EC068A0B-CE0D-5746-95F1-A5D069AEA780}" srcOrd="1" destOrd="0" presId="urn:microsoft.com/office/officeart/2005/8/layout/vList5"/>
    <dgm:cxn modelId="{EE401EF4-207C-CE46-9E1D-072E6233ADED}" type="presParOf" srcId="{5E0F2649-C996-D248-970A-87F76FE38905}" destId="{4FAAF5F1-F9F8-A244-883F-D7378D7B0C04}" srcOrd="1" destOrd="0" presId="urn:microsoft.com/office/officeart/2005/8/layout/vList5"/>
    <dgm:cxn modelId="{BDE68C36-F03D-504D-9BA3-490C2E74A5D5}" type="presParOf" srcId="{5E0F2649-C996-D248-970A-87F76FE38905}" destId="{95FB1B0D-D343-374E-BF3D-7F296EA2002D}" srcOrd="2" destOrd="0" presId="urn:microsoft.com/office/officeart/2005/8/layout/vList5"/>
    <dgm:cxn modelId="{503FFE49-7693-2847-A0DF-C7E6A629015E}" type="presParOf" srcId="{95FB1B0D-D343-374E-BF3D-7F296EA2002D}" destId="{E94F449F-4500-F44F-B478-DAB00593D8B9}" srcOrd="0" destOrd="0" presId="urn:microsoft.com/office/officeart/2005/8/layout/vList5"/>
    <dgm:cxn modelId="{0F99C9C0-47D1-0F45-8B71-E9E57FF9502A}" type="presParOf" srcId="{95FB1B0D-D343-374E-BF3D-7F296EA2002D}" destId="{82B28AC2-C056-BB4E-89CA-567991B1FBDA}" srcOrd="1" destOrd="0" presId="urn:microsoft.com/office/officeart/2005/8/layout/vList5"/>
    <dgm:cxn modelId="{78A1787D-BAA4-274C-8F70-E4B0F581179B}" type="presParOf" srcId="{5E0F2649-C996-D248-970A-87F76FE38905}" destId="{9D8EAADC-EB5E-B24C-8CE5-82E89FBB5CD3}" srcOrd="3" destOrd="0" presId="urn:microsoft.com/office/officeart/2005/8/layout/vList5"/>
    <dgm:cxn modelId="{EA38441B-2820-654C-AE6A-9240609515A1}" type="presParOf" srcId="{5E0F2649-C996-D248-970A-87F76FE38905}" destId="{9C9E3D61-4E53-1D43-9BB2-93A811AE7EB2}" srcOrd="4" destOrd="0" presId="urn:microsoft.com/office/officeart/2005/8/layout/vList5"/>
    <dgm:cxn modelId="{38D82CEF-78E2-8542-A95D-885200688A12}" type="presParOf" srcId="{9C9E3D61-4E53-1D43-9BB2-93A811AE7EB2}" destId="{E4784788-8821-6C4B-99AB-E5118D47780A}" srcOrd="0" destOrd="0" presId="urn:microsoft.com/office/officeart/2005/8/layout/vList5"/>
    <dgm:cxn modelId="{52D74D22-C330-6F43-80C9-3CD0304D98A2}" type="presParOf" srcId="{9C9E3D61-4E53-1D43-9BB2-93A811AE7EB2}" destId="{A19C6545-9A8D-8F4E-A270-2A0669D8C1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3C5359-09A5-574C-AA6E-A91630C25FBC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69B6BF-58D4-6F45-B0E3-F40A5C3FD18C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d'Applications Entreprises</a:t>
          </a:r>
        </a:p>
      </dgm:t>
    </dgm:pt>
    <dgm:pt modelId="{EA46E0FC-3866-1344-BB35-A62D9B6C2ADF}" type="sibTrans" cxnId="{6704DEEF-A803-BD41-BA2A-8B9FB568FB64}">
      <dgm:prSet/>
      <dgm:spPr/>
      <dgm:t>
        <a:bodyPr/>
        <a:lstStyle/>
        <a:p>
          <a:endParaRPr lang="fr-FR"/>
        </a:p>
      </dgm:t>
    </dgm:pt>
    <dgm:pt modelId="{000D9831-BB0B-DA46-9D53-42E831AA5322}" type="parTrans" cxnId="{6704DEEF-A803-BD41-BA2A-8B9FB568FB64}">
      <dgm:prSet/>
      <dgm:spPr/>
      <dgm:t>
        <a:bodyPr/>
        <a:lstStyle/>
        <a:p>
          <a:endParaRPr lang="fr-FR"/>
        </a:p>
      </dgm:t>
    </dgm:pt>
    <dgm:pt modelId="{44352B69-36EF-CC4B-877E-B60CBCADDB75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FontTx/>
            <a:buNone/>
          </a:pP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Les entreprises utilisent Java pour développer des applications de gestion des stocks qui permettent de suivre les niveaux de stock des produits.</a:t>
          </a:r>
          <a:endParaRPr lang="fr-FR" sz="1400" dirty="0">
            <a:solidFill>
              <a:schemeClr val="bg1"/>
            </a:solidFill>
          </a:endParaRPr>
        </a:p>
      </dgm:t>
    </dgm:pt>
    <dgm:pt modelId="{7B9521FA-B8E0-9C4A-ADE0-25D60D461618}" type="sibTrans" cxnId="{163F69F8-2CC7-2848-8EBC-C94BD4F3041B}">
      <dgm:prSet/>
      <dgm:spPr/>
      <dgm:t>
        <a:bodyPr/>
        <a:lstStyle/>
        <a:p>
          <a:endParaRPr lang="fr-FR"/>
        </a:p>
      </dgm:t>
    </dgm:pt>
    <dgm:pt modelId="{36BD4B1F-135E-904F-9C76-05264F3EFCE9}" type="parTrans" cxnId="{163F69F8-2CC7-2848-8EBC-C94BD4F3041B}">
      <dgm:prSet/>
      <dgm:spPr/>
      <dgm:t>
        <a:bodyPr/>
        <a:lstStyle/>
        <a:p>
          <a:endParaRPr lang="fr-FR"/>
        </a:p>
      </dgm:t>
    </dgm:pt>
    <dgm:pt modelId="{B8B7A2D8-6343-4F45-B121-8E29EE969EF6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Systèmes financiers</a:t>
          </a:r>
        </a:p>
      </dgm:t>
    </dgm:pt>
    <dgm:pt modelId="{D290134D-5945-4F4A-9782-99FAD61308A1}" type="sibTrans" cxnId="{FF80A747-39BF-E94D-B006-16A46A6C2A43}">
      <dgm:prSet/>
      <dgm:spPr/>
      <dgm:t>
        <a:bodyPr/>
        <a:lstStyle/>
        <a:p>
          <a:endParaRPr lang="fr-FR"/>
        </a:p>
      </dgm:t>
    </dgm:pt>
    <dgm:pt modelId="{97234CA1-77C6-7E45-8944-11FB1FF5AF4C}" type="parTrans" cxnId="{FF80A747-39BF-E94D-B006-16A46A6C2A43}">
      <dgm:prSet/>
      <dgm:spPr/>
      <dgm:t>
        <a:bodyPr/>
        <a:lstStyle/>
        <a:p>
          <a:endParaRPr lang="fr-FR"/>
        </a:p>
      </dgm:t>
    </dgm:pt>
    <dgm:pt modelId="{C6790AB0-4A7D-AB41-AD52-961C4A04D7DF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Utilisé pour développer des systèmes de trading haute fréquence et des applications bancaires en ligne, garantissant la sécurité des transactions financières.</a:t>
          </a:r>
          <a:endParaRPr lang="fr-FR" sz="1400" dirty="0">
            <a:solidFill>
              <a:schemeClr val="bg1"/>
            </a:solidFill>
          </a:endParaRPr>
        </a:p>
      </dgm:t>
    </dgm:pt>
    <dgm:pt modelId="{C6874F5E-700D-7942-8AAA-28290D258C0D}" type="sibTrans" cxnId="{1FC4D22D-841E-2345-8E1B-C14D96A29998}">
      <dgm:prSet/>
      <dgm:spPr/>
      <dgm:t>
        <a:bodyPr/>
        <a:lstStyle/>
        <a:p>
          <a:endParaRPr lang="fr-FR"/>
        </a:p>
      </dgm:t>
    </dgm:pt>
    <dgm:pt modelId="{9F7109ED-1DF8-274F-8960-9BE00E9BAE85}" type="parTrans" cxnId="{1FC4D22D-841E-2345-8E1B-C14D96A29998}">
      <dgm:prSet/>
      <dgm:spPr/>
      <dgm:t>
        <a:bodyPr/>
        <a:lstStyle/>
        <a:p>
          <a:endParaRPr lang="fr-FR"/>
        </a:p>
      </dgm:t>
    </dgm:pt>
    <dgm:pt modelId="{D090DF83-A90C-064E-97EE-C09D1AE887C0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mobile</a:t>
          </a:r>
        </a:p>
      </dgm:t>
    </dgm:pt>
    <dgm:pt modelId="{F6F9931F-0DFE-5C43-AE38-2BBB173DF6D0}" type="sibTrans" cxnId="{6A1793AF-E7AA-A949-BA7E-CE53A7E66786}">
      <dgm:prSet/>
      <dgm:spPr/>
      <dgm:t>
        <a:bodyPr/>
        <a:lstStyle/>
        <a:p>
          <a:endParaRPr lang="fr-FR"/>
        </a:p>
      </dgm:t>
    </dgm:pt>
    <dgm:pt modelId="{9D0F4550-1529-B346-81F3-A3651BB538B7}" type="parTrans" cxnId="{6A1793AF-E7AA-A949-BA7E-CE53A7E66786}">
      <dgm:prSet/>
      <dgm:spPr/>
      <dgm:t>
        <a:bodyPr/>
        <a:lstStyle/>
        <a:p>
          <a:endParaRPr lang="fr-FR"/>
        </a:p>
      </dgm:t>
    </dgm:pt>
    <dgm:pt modelId="{2427D890-6F9A-854D-9DB6-A7C780C2D920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FontTx/>
            <a:buNone/>
          </a:pP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Utilisé pour le développement d'applications Android, permettant la création d'interfaces utilisateur interactives et la gestion des activités.</a:t>
          </a:r>
        </a:p>
      </dgm:t>
    </dgm:pt>
    <dgm:pt modelId="{F0A980B4-DFC5-724E-BBCB-AE951C0F8E09}" type="sibTrans" cxnId="{EDBD666E-7D98-934F-91ED-F5EA55DE6392}">
      <dgm:prSet/>
      <dgm:spPr/>
      <dgm:t>
        <a:bodyPr/>
        <a:lstStyle/>
        <a:p>
          <a:endParaRPr lang="fr-FR"/>
        </a:p>
      </dgm:t>
    </dgm:pt>
    <dgm:pt modelId="{0D1ED26F-5CE8-BF4C-AE34-4F7B9E135D70}" type="parTrans" cxnId="{EDBD666E-7D98-934F-91ED-F5EA55DE6392}">
      <dgm:prSet/>
      <dgm:spPr/>
      <dgm:t>
        <a:bodyPr/>
        <a:lstStyle/>
        <a:p>
          <a:endParaRPr lang="fr-FR"/>
        </a:p>
      </dgm:t>
    </dgm:pt>
    <dgm:pt modelId="{5230A40F-9F29-1447-AF1D-42814DACDD1A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Internet des Objets (IoT)</a:t>
          </a:r>
        </a:p>
      </dgm:t>
    </dgm:pt>
    <dgm:pt modelId="{C919963C-16C6-804B-B282-7FB64BA12B63}" type="sibTrans" cxnId="{CB1A4496-78A2-1447-B78B-420B295A1422}">
      <dgm:prSet/>
      <dgm:spPr/>
      <dgm:t>
        <a:bodyPr/>
        <a:lstStyle/>
        <a:p>
          <a:endParaRPr lang="fr-FR"/>
        </a:p>
      </dgm:t>
    </dgm:pt>
    <dgm:pt modelId="{60975B27-91E3-0941-B893-85130067A0AE}" type="parTrans" cxnId="{CB1A4496-78A2-1447-B78B-420B295A1422}">
      <dgm:prSet/>
      <dgm:spPr/>
      <dgm:t>
        <a:bodyPr/>
        <a:lstStyle/>
        <a:p>
          <a:endParaRPr lang="fr-FR"/>
        </a:p>
      </dgm:t>
    </dgm:pt>
    <dgm:pt modelId="{CDB90780-001E-D740-BBE1-AC4D477B4EDB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FontTx/>
            <a:buNone/>
          </a:pP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Utilisé pour faciliter la connectivité entre objets intelligents. Des solutions IoT dans la domotique ou l'agriculture intelligente exploitent Java pour offrir des fonctionnalités avancées.</a:t>
          </a:r>
        </a:p>
      </dgm:t>
    </dgm:pt>
    <dgm:pt modelId="{C4A86B03-364E-B143-A08B-F7F6BFB34FDA}" type="sibTrans" cxnId="{6331440D-C1B8-304B-9C62-F03813CD7D50}">
      <dgm:prSet/>
      <dgm:spPr/>
      <dgm:t>
        <a:bodyPr/>
        <a:lstStyle/>
        <a:p>
          <a:endParaRPr lang="fr-FR"/>
        </a:p>
      </dgm:t>
    </dgm:pt>
    <dgm:pt modelId="{1A94DF38-A228-CA48-A8A9-99920DC384C0}" type="parTrans" cxnId="{6331440D-C1B8-304B-9C62-F03813CD7D50}">
      <dgm:prSet/>
      <dgm:spPr/>
      <dgm:t>
        <a:bodyPr/>
        <a:lstStyle/>
        <a:p>
          <a:endParaRPr lang="fr-FR"/>
        </a:p>
      </dgm:t>
    </dgm:pt>
    <dgm:pt modelId="{E73219D3-36CE-A548-BCDD-7C1C785AF02C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Éducation et Recherche</a:t>
          </a:r>
        </a:p>
      </dgm:t>
    </dgm:pt>
    <dgm:pt modelId="{742C44B8-174B-AB41-B87E-5145040B81C8}" type="sibTrans" cxnId="{D10C3DEF-B394-0942-A6D2-80738C1D4C9E}">
      <dgm:prSet/>
      <dgm:spPr/>
      <dgm:t>
        <a:bodyPr/>
        <a:lstStyle/>
        <a:p>
          <a:endParaRPr lang="fr-FR"/>
        </a:p>
      </dgm:t>
    </dgm:pt>
    <dgm:pt modelId="{04ED36EB-ACF4-DF47-9AF1-18F6666C8FB9}" type="parTrans" cxnId="{D10C3DEF-B394-0942-A6D2-80738C1D4C9E}">
      <dgm:prSet/>
      <dgm:spPr/>
      <dgm:t>
        <a:bodyPr/>
        <a:lstStyle/>
        <a:p>
          <a:endParaRPr lang="fr-FR"/>
        </a:p>
      </dgm:t>
    </dgm:pt>
    <dgm:pt modelId="{7F79051A-B3F5-354F-AB7C-10A31B7B6991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>
            <a:buNone/>
          </a:pP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De nombreuses institutions utilisent Java comme langage principal dans leurs cours en raison de sa facilité d'apprentissage. Des applications de simulation en physique ou biologie sont souvent développées en Java.</a:t>
          </a:r>
        </a:p>
      </dgm:t>
    </dgm:pt>
    <dgm:pt modelId="{C9AA7D63-E1AB-4F45-A622-363EAE3C7A94}" type="sibTrans" cxnId="{EF36DB3B-2003-3C49-98FB-470BE9CFA8DE}">
      <dgm:prSet/>
      <dgm:spPr/>
      <dgm:t>
        <a:bodyPr/>
        <a:lstStyle/>
        <a:p>
          <a:endParaRPr lang="fr-FR"/>
        </a:p>
      </dgm:t>
    </dgm:pt>
    <dgm:pt modelId="{D7B9A23E-1E22-1341-B8D7-CBAB25CB084C}" type="parTrans" cxnId="{EF36DB3B-2003-3C49-98FB-470BE9CFA8DE}">
      <dgm:prSet/>
      <dgm:spPr/>
      <dgm:t>
        <a:bodyPr/>
        <a:lstStyle/>
        <a:p>
          <a:endParaRPr lang="fr-FR"/>
        </a:p>
      </dgm:t>
    </dgm:pt>
    <dgm:pt modelId="{7A1A27E8-9282-4346-8B4E-EE2A670E3CB7}" type="pres">
      <dgm:prSet presAssocID="{8D3C5359-09A5-574C-AA6E-A91630C25FBC}" presName="linear" presStyleCnt="0">
        <dgm:presLayoutVars>
          <dgm:dir/>
          <dgm:animLvl val="lvl"/>
          <dgm:resizeHandles val="exact"/>
        </dgm:presLayoutVars>
      </dgm:prSet>
      <dgm:spPr/>
    </dgm:pt>
    <dgm:pt modelId="{B90604C5-4997-4847-A79C-C1A00AE49D50}" type="pres">
      <dgm:prSet presAssocID="{2269B6BF-58D4-6F45-B0E3-F40A5C3FD18C}" presName="parentLin" presStyleCnt="0"/>
      <dgm:spPr/>
    </dgm:pt>
    <dgm:pt modelId="{46CCEA9A-5286-DA4F-99B1-A0A7BCAB5F7B}" type="pres">
      <dgm:prSet presAssocID="{2269B6BF-58D4-6F45-B0E3-F40A5C3FD18C}" presName="parentLeftMargin" presStyleLbl="node1" presStyleIdx="0" presStyleCnt="5"/>
      <dgm:spPr/>
    </dgm:pt>
    <dgm:pt modelId="{241657F5-9198-964F-A723-37917882AD33}" type="pres">
      <dgm:prSet presAssocID="{2269B6BF-58D4-6F45-B0E3-F40A5C3FD1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8386E3-3FF1-AB4C-9F42-C5FAE7524B60}" type="pres">
      <dgm:prSet presAssocID="{2269B6BF-58D4-6F45-B0E3-F40A5C3FD18C}" presName="negativeSpace" presStyleCnt="0"/>
      <dgm:spPr/>
    </dgm:pt>
    <dgm:pt modelId="{E2758BCC-848A-7047-95AF-F2E312BCDC1C}" type="pres">
      <dgm:prSet presAssocID="{2269B6BF-58D4-6F45-B0E3-F40A5C3FD18C}" presName="childText" presStyleLbl="conFgAcc1" presStyleIdx="0" presStyleCnt="5">
        <dgm:presLayoutVars>
          <dgm:bulletEnabled val="1"/>
        </dgm:presLayoutVars>
      </dgm:prSet>
      <dgm:spPr/>
    </dgm:pt>
    <dgm:pt modelId="{AD0862DB-0E5F-194D-A3B4-84C4570E2F76}" type="pres">
      <dgm:prSet presAssocID="{EA46E0FC-3866-1344-BB35-A62D9B6C2ADF}" presName="spaceBetweenRectangles" presStyleCnt="0"/>
      <dgm:spPr/>
    </dgm:pt>
    <dgm:pt modelId="{1F01F4A3-5DBE-D648-AC68-2D0B43918031}" type="pres">
      <dgm:prSet presAssocID="{B8B7A2D8-6343-4F45-B121-8E29EE969EF6}" presName="parentLin" presStyleCnt="0"/>
      <dgm:spPr/>
    </dgm:pt>
    <dgm:pt modelId="{188005AB-6165-0A44-869B-92B42F2F57FE}" type="pres">
      <dgm:prSet presAssocID="{B8B7A2D8-6343-4F45-B121-8E29EE969EF6}" presName="parentLeftMargin" presStyleLbl="node1" presStyleIdx="0" presStyleCnt="5"/>
      <dgm:spPr/>
    </dgm:pt>
    <dgm:pt modelId="{A15DD5B6-1405-7044-989D-1E64361068A6}" type="pres">
      <dgm:prSet presAssocID="{B8B7A2D8-6343-4F45-B121-8E29EE969E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F428D1-0B7E-7443-BD0A-B3E9C5842E47}" type="pres">
      <dgm:prSet presAssocID="{B8B7A2D8-6343-4F45-B121-8E29EE969EF6}" presName="negativeSpace" presStyleCnt="0"/>
      <dgm:spPr/>
    </dgm:pt>
    <dgm:pt modelId="{40050350-DBCC-AC4B-A45F-1C60B4C5F472}" type="pres">
      <dgm:prSet presAssocID="{B8B7A2D8-6343-4F45-B121-8E29EE969EF6}" presName="childText" presStyleLbl="conFgAcc1" presStyleIdx="1" presStyleCnt="5">
        <dgm:presLayoutVars>
          <dgm:bulletEnabled val="1"/>
        </dgm:presLayoutVars>
      </dgm:prSet>
      <dgm:spPr/>
    </dgm:pt>
    <dgm:pt modelId="{F7CD6361-8FE4-3B4C-A323-8799E80AD298}" type="pres">
      <dgm:prSet presAssocID="{D290134D-5945-4F4A-9782-99FAD61308A1}" presName="spaceBetweenRectangles" presStyleCnt="0"/>
      <dgm:spPr/>
    </dgm:pt>
    <dgm:pt modelId="{34939718-3749-D84A-89F1-600341176BAD}" type="pres">
      <dgm:prSet presAssocID="{D090DF83-A90C-064E-97EE-C09D1AE887C0}" presName="parentLin" presStyleCnt="0"/>
      <dgm:spPr/>
    </dgm:pt>
    <dgm:pt modelId="{5449C136-5817-D240-A763-EEE87B7A9B38}" type="pres">
      <dgm:prSet presAssocID="{D090DF83-A90C-064E-97EE-C09D1AE887C0}" presName="parentLeftMargin" presStyleLbl="node1" presStyleIdx="1" presStyleCnt="5"/>
      <dgm:spPr/>
    </dgm:pt>
    <dgm:pt modelId="{1062264B-5357-4742-8AF2-AEB961A224A0}" type="pres">
      <dgm:prSet presAssocID="{D090DF83-A90C-064E-97EE-C09D1AE887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BA34D2-65D4-2544-BC6B-77459619009E}" type="pres">
      <dgm:prSet presAssocID="{D090DF83-A90C-064E-97EE-C09D1AE887C0}" presName="negativeSpace" presStyleCnt="0"/>
      <dgm:spPr/>
    </dgm:pt>
    <dgm:pt modelId="{67EDB92E-380A-5745-BD0A-4122EFCCC52F}" type="pres">
      <dgm:prSet presAssocID="{D090DF83-A90C-064E-97EE-C09D1AE887C0}" presName="childText" presStyleLbl="conFgAcc1" presStyleIdx="2" presStyleCnt="5">
        <dgm:presLayoutVars>
          <dgm:bulletEnabled val="1"/>
        </dgm:presLayoutVars>
      </dgm:prSet>
      <dgm:spPr/>
    </dgm:pt>
    <dgm:pt modelId="{7A7C118B-5AD9-1840-8BFB-0A5B09B8A2D7}" type="pres">
      <dgm:prSet presAssocID="{F6F9931F-0DFE-5C43-AE38-2BBB173DF6D0}" presName="spaceBetweenRectangles" presStyleCnt="0"/>
      <dgm:spPr/>
    </dgm:pt>
    <dgm:pt modelId="{51BC2C1F-79BE-584B-9AF6-A5696FCFD9BA}" type="pres">
      <dgm:prSet presAssocID="{5230A40F-9F29-1447-AF1D-42814DACDD1A}" presName="parentLin" presStyleCnt="0"/>
      <dgm:spPr/>
    </dgm:pt>
    <dgm:pt modelId="{2FACDEB8-29DF-2C4E-9915-1AFD13B02033}" type="pres">
      <dgm:prSet presAssocID="{5230A40F-9F29-1447-AF1D-42814DACDD1A}" presName="parentLeftMargin" presStyleLbl="node1" presStyleIdx="2" presStyleCnt="5"/>
      <dgm:spPr/>
    </dgm:pt>
    <dgm:pt modelId="{80954F0E-5883-9442-9CF7-52CA123E72DE}" type="pres">
      <dgm:prSet presAssocID="{5230A40F-9F29-1447-AF1D-42814DACDD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B7C1C6-9580-1C49-925A-C4EB7156C845}" type="pres">
      <dgm:prSet presAssocID="{5230A40F-9F29-1447-AF1D-42814DACDD1A}" presName="negativeSpace" presStyleCnt="0"/>
      <dgm:spPr/>
    </dgm:pt>
    <dgm:pt modelId="{7E9F1255-D4CA-614D-8C87-4CEEDCA003E7}" type="pres">
      <dgm:prSet presAssocID="{5230A40F-9F29-1447-AF1D-42814DACDD1A}" presName="childText" presStyleLbl="conFgAcc1" presStyleIdx="3" presStyleCnt="5">
        <dgm:presLayoutVars>
          <dgm:bulletEnabled val="1"/>
        </dgm:presLayoutVars>
      </dgm:prSet>
      <dgm:spPr/>
    </dgm:pt>
    <dgm:pt modelId="{8F7CFE63-7A67-D34A-B54B-FE1018DE302E}" type="pres">
      <dgm:prSet presAssocID="{C919963C-16C6-804B-B282-7FB64BA12B63}" presName="spaceBetweenRectangles" presStyleCnt="0"/>
      <dgm:spPr/>
    </dgm:pt>
    <dgm:pt modelId="{4CDF3803-7960-0C4F-BE99-A728BB5928BA}" type="pres">
      <dgm:prSet presAssocID="{E73219D3-36CE-A548-BCDD-7C1C785AF02C}" presName="parentLin" presStyleCnt="0"/>
      <dgm:spPr/>
    </dgm:pt>
    <dgm:pt modelId="{C7E374B4-F717-154A-9F9F-1B55D362E5CA}" type="pres">
      <dgm:prSet presAssocID="{E73219D3-36CE-A548-BCDD-7C1C785AF02C}" presName="parentLeftMargin" presStyleLbl="node1" presStyleIdx="3" presStyleCnt="5"/>
      <dgm:spPr/>
    </dgm:pt>
    <dgm:pt modelId="{60467095-BE53-BD4B-920D-79ACA2B9C3A5}" type="pres">
      <dgm:prSet presAssocID="{E73219D3-36CE-A548-BCDD-7C1C785AF02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718F793-ED79-9D47-A6D1-E89DC32B3D94}" type="pres">
      <dgm:prSet presAssocID="{E73219D3-36CE-A548-BCDD-7C1C785AF02C}" presName="negativeSpace" presStyleCnt="0"/>
      <dgm:spPr/>
    </dgm:pt>
    <dgm:pt modelId="{873DA558-4CE0-E947-819A-0B3BDFD79C58}" type="pres">
      <dgm:prSet presAssocID="{E73219D3-36CE-A548-BCDD-7C1C785AF02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2F8E302-D4D6-954E-83A8-0F6230E2E31A}" type="presOf" srcId="{D090DF83-A90C-064E-97EE-C09D1AE887C0}" destId="{5449C136-5817-D240-A763-EEE87B7A9B38}" srcOrd="0" destOrd="0" presId="urn:microsoft.com/office/officeart/2005/8/layout/list1"/>
    <dgm:cxn modelId="{AB788A03-CB92-CA4A-8F90-7665BBD48A00}" type="presOf" srcId="{7F79051A-B3F5-354F-AB7C-10A31B7B6991}" destId="{873DA558-4CE0-E947-819A-0B3BDFD79C58}" srcOrd="0" destOrd="0" presId="urn:microsoft.com/office/officeart/2005/8/layout/list1"/>
    <dgm:cxn modelId="{6331440D-C1B8-304B-9C62-F03813CD7D50}" srcId="{5230A40F-9F29-1447-AF1D-42814DACDD1A}" destId="{CDB90780-001E-D740-BBE1-AC4D477B4EDB}" srcOrd="0" destOrd="0" parTransId="{1A94DF38-A228-CA48-A8A9-99920DC384C0}" sibTransId="{C4A86B03-364E-B143-A08B-F7F6BFB34FDA}"/>
    <dgm:cxn modelId="{99D0091B-991B-0C4B-88C9-A60FA0DDCEF7}" type="presOf" srcId="{8D3C5359-09A5-574C-AA6E-A91630C25FBC}" destId="{7A1A27E8-9282-4346-8B4E-EE2A670E3CB7}" srcOrd="0" destOrd="0" presId="urn:microsoft.com/office/officeart/2005/8/layout/list1"/>
    <dgm:cxn modelId="{912C4D1C-0CCA-3C49-8B3B-3F6D71F9391E}" type="presOf" srcId="{44352B69-36EF-CC4B-877E-B60CBCADDB75}" destId="{E2758BCC-848A-7047-95AF-F2E312BCDC1C}" srcOrd="0" destOrd="0" presId="urn:microsoft.com/office/officeart/2005/8/layout/list1"/>
    <dgm:cxn modelId="{D4BC4A1E-B36C-D84F-9D06-A1CFC3452F6A}" type="presOf" srcId="{2269B6BF-58D4-6F45-B0E3-F40A5C3FD18C}" destId="{46CCEA9A-5286-DA4F-99B1-A0A7BCAB5F7B}" srcOrd="0" destOrd="0" presId="urn:microsoft.com/office/officeart/2005/8/layout/list1"/>
    <dgm:cxn modelId="{0D0ED028-DA40-7940-A5CC-598353AD4A33}" type="presOf" srcId="{5230A40F-9F29-1447-AF1D-42814DACDD1A}" destId="{2FACDEB8-29DF-2C4E-9915-1AFD13B02033}" srcOrd="0" destOrd="0" presId="urn:microsoft.com/office/officeart/2005/8/layout/list1"/>
    <dgm:cxn modelId="{42D14429-5405-694A-A6E3-F387F7B2F3F9}" type="presOf" srcId="{2269B6BF-58D4-6F45-B0E3-F40A5C3FD18C}" destId="{241657F5-9198-964F-A723-37917882AD33}" srcOrd="1" destOrd="0" presId="urn:microsoft.com/office/officeart/2005/8/layout/list1"/>
    <dgm:cxn modelId="{1FC4D22D-841E-2345-8E1B-C14D96A29998}" srcId="{B8B7A2D8-6343-4F45-B121-8E29EE969EF6}" destId="{C6790AB0-4A7D-AB41-AD52-961C4A04D7DF}" srcOrd="0" destOrd="0" parTransId="{9F7109ED-1DF8-274F-8960-9BE00E9BAE85}" sibTransId="{C6874F5E-700D-7942-8AAA-28290D258C0D}"/>
    <dgm:cxn modelId="{EF36DB3B-2003-3C49-98FB-470BE9CFA8DE}" srcId="{E73219D3-36CE-A548-BCDD-7C1C785AF02C}" destId="{7F79051A-B3F5-354F-AB7C-10A31B7B6991}" srcOrd="0" destOrd="0" parTransId="{D7B9A23E-1E22-1341-B8D7-CBAB25CB084C}" sibTransId="{C9AA7D63-E1AB-4F45-A622-363EAE3C7A94}"/>
    <dgm:cxn modelId="{D391C140-7581-FB4B-A46D-9094C35D968E}" type="presOf" srcId="{D090DF83-A90C-064E-97EE-C09D1AE887C0}" destId="{1062264B-5357-4742-8AF2-AEB961A224A0}" srcOrd="1" destOrd="0" presId="urn:microsoft.com/office/officeart/2005/8/layout/list1"/>
    <dgm:cxn modelId="{FF80A747-39BF-E94D-B006-16A46A6C2A43}" srcId="{8D3C5359-09A5-574C-AA6E-A91630C25FBC}" destId="{B8B7A2D8-6343-4F45-B121-8E29EE969EF6}" srcOrd="1" destOrd="0" parTransId="{97234CA1-77C6-7E45-8944-11FB1FF5AF4C}" sibTransId="{D290134D-5945-4F4A-9782-99FAD61308A1}"/>
    <dgm:cxn modelId="{6D948C4F-F944-E14C-87F4-84AD58225994}" type="presOf" srcId="{E73219D3-36CE-A548-BCDD-7C1C785AF02C}" destId="{60467095-BE53-BD4B-920D-79ACA2B9C3A5}" srcOrd="1" destOrd="0" presId="urn:microsoft.com/office/officeart/2005/8/layout/list1"/>
    <dgm:cxn modelId="{EDBD666E-7D98-934F-91ED-F5EA55DE6392}" srcId="{D090DF83-A90C-064E-97EE-C09D1AE887C0}" destId="{2427D890-6F9A-854D-9DB6-A7C780C2D920}" srcOrd="0" destOrd="0" parTransId="{0D1ED26F-5CE8-BF4C-AE34-4F7B9E135D70}" sibTransId="{F0A980B4-DFC5-724E-BBCB-AE951C0F8E09}"/>
    <dgm:cxn modelId="{96895778-CF4B-324D-AB92-916E3E9B586B}" type="presOf" srcId="{E73219D3-36CE-A548-BCDD-7C1C785AF02C}" destId="{C7E374B4-F717-154A-9F9F-1B55D362E5CA}" srcOrd="0" destOrd="0" presId="urn:microsoft.com/office/officeart/2005/8/layout/list1"/>
    <dgm:cxn modelId="{CB1A4496-78A2-1447-B78B-420B295A1422}" srcId="{8D3C5359-09A5-574C-AA6E-A91630C25FBC}" destId="{5230A40F-9F29-1447-AF1D-42814DACDD1A}" srcOrd="3" destOrd="0" parTransId="{60975B27-91E3-0941-B893-85130067A0AE}" sibTransId="{C919963C-16C6-804B-B282-7FB64BA12B63}"/>
    <dgm:cxn modelId="{A0AB7AA4-EF63-9843-A9A7-FA4E48132820}" type="presOf" srcId="{5230A40F-9F29-1447-AF1D-42814DACDD1A}" destId="{80954F0E-5883-9442-9CF7-52CA123E72DE}" srcOrd="1" destOrd="0" presId="urn:microsoft.com/office/officeart/2005/8/layout/list1"/>
    <dgm:cxn modelId="{6A1793AF-E7AA-A949-BA7E-CE53A7E66786}" srcId="{8D3C5359-09A5-574C-AA6E-A91630C25FBC}" destId="{D090DF83-A90C-064E-97EE-C09D1AE887C0}" srcOrd="2" destOrd="0" parTransId="{9D0F4550-1529-B346-81F3-A3651BB538B7}" sibTransId="{F6F9931F-0DFE-5C43-AE38-2BBB173DF6D0}"/>
    <dgm:cxn modelId="{127E79BE-5B0A-D24A-8598-31F5322FA420}" type="presOf" srcId="{B8B7A2D8-6343-4F45-B121-8E29EE969EF6}" destId="{188005AB-6165-0A44-869B-92B42F2F57FE}" srcOrd="0" destOrd="0" presId="urn:microsoft.com/office/officeart/2005/8/layout/list1"/>
    <dgm:cxn modelId="{B94EDDC8-E76C-914C-9FD8-5A32EF7BBE68}" type="presOf" srcId="{2427D890-6F9A-854D-9DB6-A7C780C2D920}" destId="{67EDB92E-380A-5745-BD0A-4122EFCCC52F}" srcOrd="0" destOrd="0" presId="urn:microsoft.com/office/officeart/2005/8/layout/list1"/>
    <dgm:cxn modelId="{CFF3DCDE-1B69-EF42-AF23-078B6E30C57A}" type="presOf" srcId="{CDB90780-001E-D740-BBE1-AC4D477B4EDB}" destId="{7E9F1255-D4CA-614D-8C87-4CEEDCA003E7}" srcOrd="0" destOrd="0" presId="urn:microsoft.com/office/officeart/2005/8/layout/list1"/>
    <dgm:cxn modelId="{E61A4DEC-CA9B-1C41-A015-06743492F533}" type="presOf" srcId="{B8B7A2D8-6343-4F45-B121-8E29EE969EF6}" destId="{A15DD5B6-1405-7044-989D-1E64361068A6}" srcOrd="1" destOrd="0" presId="urn:microsoft.com/office/officeart/2005/8/layout/list1"/>
    <dgm:cxn modelId="{D10C3DEF-B394-0942-A6D2-80738C1D4C9E}" srcId="{8D3C5359-09A5-574C-AA6E-A91630C25FBC}" destId="{E73219D3-36CE-A548-BCDD-7C1C785AF02C}" srcOrd="4" destOrd="0" parTransId="{04ED36EB-ACF4-DF47-9AF1-18F6666C8FB9}" sibTransId="{742C44B8-174B-AB41-B87E-5145040B81C8}"/>
    <dgm:cxn modelId="{6704DEEF-A803-BD41-BA2A-8B9FB568FB64}" srcId="{8D3C5359-09A5-574C-AA6E-A91630C25FBC}" destId="{2269B6BF-58D4-6F45-B0E3-F40A5C3FD18C}" srcOrd="0" destOrd="0" parTransId="{000D9831-BB0B-DA46-9D53-42E831AA5322}" sibTransId="{EA46E0FC-3866-1344-BB35-A62D9B6C2ADF}"/>
    <dgm:cxn modelId="{163F69F8-2CC7-2848-8EBC-C94BD4F3041B}" srcId="{2269B6BF-58D4-6F45-B0E3-F40A5C3FD18C}" destId="{44352B69-36EF-CC4B-877E-B60CBCADDB75}" srcOrd="0" destOrd="0" parTransId="{36BD4B1F-135E-904F-9C76-05264F3EFCE9}" sibTransId="{7B9521FA-B8E0-9C4A-ADE0-25D60D461618}"/>
    <dgm:cxn modelId="{220606FD-5AE8-E244-80E1-91074A4DFECC}" type="presOf" srcId="{C6790AB0-4A7D-AB41-AD52-961C4A04D7DF}" destId="{40050350-DBCC-AC4B-A45F-1C60B4C5F472}" srcOrd="0" destOrd="0" presId="urn:microsoft.com/office/officeart/2005/8/layout/list1"/>
    <dgm:cxn modelId="{091FED87-558D-9041-BF5D-D44E3AEBB9F7}" type="presParOf" srcId="{7A1A27E8-9282-4346-8B4E-EE2A670E3CB7}" destId="{B90604C5-4997-4847-A79C-C1A00AE49D50}" srcOrd="0" destOrd="0" presId="urn:microsoft.com/office/officeart/2005/8/layout/list1"/>
    <dgm:cxn modelId="{032B44AC-E8D3-9D4D-9A88-DC623AEEF404}" type="presParOf" srcId="{B90604C5-4997-4847-A79C-C1A00AE49D50}" destId="{46CCEA9A-5286-DA4F-99B1-A0A7BCAB5F7B}" srcOrd="0" destOrd="0" presId="urn:microsoft.com/office/officeart/2005/8/layout/list1"/>
    <dgm:cxn modelId="{1E301288-E9D4-0740-AEB3-58A0CF553492}" type="presParOf" srcId="{B90604C5-4997-4847-A79C-C1A00AE49D50}" destId="{241657F5-9198-964F-A723-37917882AD33}" srcOrd="1" destOrd="0" presId="urn:microsoft.com/office/officeart/2005/8/layout/list1"/>
    <dgm:cxn modelId="{B4B714D9-4197-2A48-B252-0D742DBC6E02}" type="presParOf" srcId="{7A1A27E8-9282-4346-8B4E-EE2A670E3CB7}" destId="{F38386E3-3FF1-AB4C-9F42-C5FAE7524B60}" srcOrd="1" destOrd="0" presId="urn:microsoft.com/office/officeart/2005/8/layout/list1"/>
    <dgm:cxn modelId="{A389A11B-E902-3443-AABA-E691560A37CE}" type="presParOf" srcId="{7A1A27E8-9282-4346-8B4E-EE2A670E3CB7}" destId="{E2758BCC-848A-7047-95AF-F2E312BCDC1C}" srcOrd="2" destOrd="0" presId="urn:microsoft.com/office/officeart/2005/8/layout/list1"/>
    <dgm:cxn modelId="{EFA96D0C-A669-9047-B3C6-E0CAA3766D15}" type="presParOf" srcId="{7A1A27E8-9282-4346-8B4E-EE2A670E3CB7}" destId="{AD0862DB-0E5F-194D-A3B4-84C4570E2F76}" srcOrd="3" destOrd="0" presId="urn:microsoft.com/office/officeart/2005/8/layout/list1"/>
    <dgm:cxn modelId="{6D69AF47-B42A-9341-8551-AA60604265FD}" type="presParOf" srcId="{7A1A27E8-9282-4346-8B4E-EE2A670E3CB7}" destId="{1F01F4A3-5DBE-D648-AC68-2D0B43918031}" srcOrd="4" destOrd="0" presId="urn:microsoft.com/office/officeart/2005/8/layout/list1"/>
    <dgm:cxn modelId="{359AFD37-1B69-5646-B2AF-76CDD482A353}" type="presParOf" srcId="{1F01F4A3-5DBE-D648-AC68-2D0B43918031}" destId="{188005AB-6165-0A44-869B-92B42F2F57FE}" srcOrd="0" destOrd="0" presId="urn:microsoft.com/office/officeart/2005/8/layout/list1"/>
    <dgm:cxn modelId="{5D7C9C33-95C6-D249-BA6B-5682AFD0FA1F}" type="presParOf" srcId="{1F01F4A3-5DBE-D648-AC68-2D0B43918031}" destId="{A15DD5B6-1405-7044-989D-1E64361068A6}" srcOrd="1" destOrd="0" presId="urn:microsoft.com/office/officeart/2005/8/layout/list1"/>
    <dgm:cxn modelId="{CF8A5003-7F2E-6948-BE93-8E7A3C812EEA}" type="presParOf" srcId="{7A1A27E8-9282-4346-8B4E-EE2A670E3CB7}" destId="{05F428D1-0B7E-7443-BD0A-B3E9C5842E47}" srcOrd="5" destOrd="0" presId="urn:microsoft.com/office/officeart/2005/8/layout/list1"/>
    <dgm:cxn modelId="{5B0999E5-711B-BB48-BFE2-70BDFE9D3C49}" type="presParOf" srcId="{7A1A27E8-9282-4346-8B4E-EE2A670E3CB7}" destId="{40050350-DBCC-AC4B-A45F-1C60B4C5F472}" srcOrd="6" destOrd="0" presId="urn:microsoft.com/office/officeart/2005/8/layout/list1"/>
    <dgm:cxn modelId="{88F5318C-EC44-AC4B-96EF-BAEAE57649E4}" type="presParOf" srcId="{7A1A27E8-9282-4346-8B4E-EE2A670E3CB7}" destId="{F7CD6361-8FE4-3B4C-A323-8799E80AD298}" srcOrd="7" destOrd="0" presId="urn:microsoft.com/office/officeart/2005/8/layout/list1"/>
    <dgm:cxn modelId="{5BC30E29-8939-334D-AC05-EDF5A3091882}" type="presParOf" srcId="{7A1A27E8-9282-4346-8B4E-EE2A670E3CB7}" destId="{34939718-3749-D84A-89F1-600341176BAD}" srcOrd="8" destOrd="0" presId="urn:microsoft.com/office/officeart/2005/8/layout/list1"/>
    <dgm:cxn modelId="{420BA9FD-5FFD-8741-A5CC-AA5143AC8D55}" type="presParOf" srcId="{34939718-3749-D84A-89F1-600341176BAD}" destId="{5449C136-5817-D240-A763-EEE87B7A9B38}" srcOrd="0" destOrd="0" presId="urn:microsoft.com/office/officeart/2005/8/layout/list1"/>
    <dgm:cxn modelId="{29FDB8D1-AF8D-704B-831F-DC3A922C33B7}" type="presParOf" srcId="{34939718-3749-D84A-89F1-600341176BAD}" destId="{1062264B-5357-4742-8AF2-AEB961A224A0}" srcOrd="1" destOrd="0" presId="urn:microsoft.com/office/officeart/2005/8/layout/list1"/>
    <dgm:cxn modelId="{8CCB8D3D-3535-0044-B101-CB4ABDB619A5}" type="presParOf" srcId="{7A1A27E8-9282-4346-8B4E-EE2A670E3CB7}" destId="{D0BA34D2-65D4-2544-BC6B-77459619009E}" srcOrd="9" destOrd="0" presId="urn:microsoft.com/office/officeart/2005/8/layout/list1"/>
    <dgm:cxn modelId="{24C39778-7A50-B248-A67B-A3B2D09E5968}" type="presParOf" srcId="{7A1A27E8-9282-4346-8B4E-EE2A670E3CB7}" destId="{67EDB92E-380A-5745-BD0A-4122EFCCC52F}" srcOrd="10" destOrd="0" presId="urn:microsoft.com/office/officeart/2005/8/layout/list1"/>
    <dgm:cxn modelId="{90E23F66-97F4-EB44-940E-5241AC5355B1}" type="presParOf" srcId="{7A1A27E8-9282-4346-8B4E-EE2A670E3CB7}" destId="{7A7C118B-5AD9-1840-8BFB-0A5B09B8A2D7}" srcOrd="11" destOrd="0" presId="urn:microsoft.com/office/officeart/2005/8/layout/list1"/>
    <dgm:cxn modelId="{FA138A6B-629C-034F-A17A-F77C90DEC5B5}" type="presParOf" srcId="{7A1A27E8-9282-4346-8B4E-EE2A670E3CB7}" destId="{51BC2C1F-79BE-584B-9AF6-A5696FCFD9BA}" srcOrd="12" destOrd="0" presId="urn:microsoft.com/office/officeart/2005/8/layout/list1"/>
    <dgm:cxn modelId="{37032018-2D75-BC4A-AA9E-067ACFDC631D}" type="presParOf" srcId="{51BC2C1F-79BE-584B-9AF6-A5696FCFD9BA}" destId="{2FACDEB8-29DF-2C4E-9915-1AFD13B02033}" srcOrd="0" destOrd="0" presId="urn:microsoft.com/office/officeart/2005/8/layout/list1"/>
    <dgm:cxn modelId="{8C068F4C-A5C8-8143-959E-06B89151CC8F}" type="presParOf" srcId="{51BC2C1F-79BE-584B-9AF6-A5696FCFD9BA}" destId="{80954F0E-5883-9442-9CF7-52CA123E72DE}" srcOrd="1" destOrd="0" presId="urn:microsoft.com/office/officeart/2005/8/layout/list1"/>
    <dgm:cxn modelId="{B62C1E4D-511C-7041-B587-2D7C38EB8437}" type="presParOf" srcId="{7A1A27E8-9282-4346-8B4E-EE2A670E3CB7}" destId="{C7B7C1C6-9580-1C49-925A-C4EB7156C845}" srcOrd="13" destOrd="0" presId="urn:microsoft.com/office/officeart/2005/8/layout/list1"/>
    <dgm:cxn modelId="{6689CF53-2022-2841-AA3C-A6DDCC5AFC8B}" type="presParOf" srcId="{7A1A27E8-9282-4346-8B4E-EE2A670E3CB7}" destId="{7E9F1255-D4CA-614D-8C87-4CEEDCA003E7}" srcOrd="14" destOrd="0" presId="urn:microsoft.com/office/officeart/2005/8/layout/list1"/>
    <dgm:cxn modelId="{0EFDFB94-70BB-8A4C-BF14-79E30B66DF5D}" type="presParOf" srcId="{7A1A27E8-9282-4346-8B4E-EE2A670E3CB7}" destId="{8F7CFE63-7A67-D34A-B54B-FE1018DE302E}" srcOrd="15" destOrd="0" presId="urn:microsoft.com/office/officeart/2005/8/layout/list1"/>
    <dgm:cxn modelId="{CB695E00-528D-214C-891E-DC0A6CA985B2}" type="presParOf" srcId="{7A1A27E8-9282-4346-8B4E-EE2A670E3CB7}" destId="{4CDF3803-7960-0C4F-BE99-A728BB5928BA}" srcOrd="16" destOrd="0" presId="urn:microsoft.com/office/officeart/2005/8/layout/list1"/>
    <dgm:cxn modelId="{4C42D938-EE02-A442-9D35-B3B75A7A195B}" type="presParOf" srcId="{4CDF3803-7960-0C4F-BE99-A728BB5928BA}" destId="{C7E374B4-F717-154A-9F9F-1B55D362E5CA}" srcOrd="0" destOrd="0" presId="urn:microsoft.com/office/officeart/2005/8/layout/list1"/>
    <dgm:cxn modelId="{2AFA1341-DA31-3F4E-88EE-6363EC111FDE}" type="presParOf" srcId="{4CDF3803-7960-0C4F-BE99-A728BB5928BA}" destId="{60467095-BE53-BD4B-920D-79ACA2B9C3A5}" srcOrd="1" destOrd="0" presId="urn:microsoft.com/office/officeart/2005/8/layout/list1"/>
    <dgm:cxn modelId="{B0C7196D-F0DF-A74E-BB0F-1B95793082F3}" type="presParOf" srcId="{7A1A27E8-9282-4346-8B4E-EE2A670E3CB7}" destId="{D718F793-ED79-9D47-A6D1-E89DC32B3D94}" srcOrd="17" destOrd="0" presId="urn:microsoft.com/office/officeart/2005/8/layout/list1"/>
    <dgm:cxn modelId="{58C61DC8-580B-5248-82E0-4BD0B49FC0C4}" type="presParOf" srcId="{7A1A27E8-9282-4346-8B4E-EE2A670E3CB7}" destId="{873DA558-4CE0-E947-819A-0B3BDFD79C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A23B89-153D-A44E-8DE6-0B862D6AE2B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B19666-D5D2-374E-A98B-767FB9132CDE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Web</a:t>
          </a:r>
        </a:p>
      </dgm:t>
    </dgm:pt>
    <dgm:pt modelId="{611D1644-FC26-0244-9068-0182712EADAA}" type="parTrans" cxnId="{3E94DAA0-783F-A04E-B8A2-5B8AFE63CD08}">
      <dgm:prSet/>
      <dgm:spPr/>
      <dgm:t>
        <a:bodyPr/>
        <a:lstStyle/>
        <a:p>
          <a:endParaRPr lang="fr-FR"/>
        </a:p>
      </dgm:t>
    </dgm:pt>
    <dgm:pt modelId="{63EF112B-0826-1047-B6E5-43A6A06DE2B6}" type="sibTrans" cxnId="{3E94DAA0-783F-A04E-B8A2-5B8AFE63CD08}">
      <dgm:prSet/>
      <dgm:spPr/>
      <dgm:t>
        <a:bodyPr/>
        <a:lstStyle/>
        <a:p>
          <a:endParaRPr lang="fr-FR"/>
        </a:p>
      </dgm:t>
    </dgm:pt>
    <dgm:pt modelId="{D87F398A-9BC1-E841-A347-01EEE8A99D32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Automatisation et Scripting</a:t>
          </a:r>
        </a:p>
      </dgm:t>
    </dgm:pt>
    <dgm:pt modelId="{F1E3FE02-C838-7543-9702-8F500D8A1DCC}" type="parTrans" cxnId="{4D1627A7-11E4-9644-8DED-7451F99ECB06}">
      <dgm:prSet/>
      <dgm:spPr/>
      <dgm:t>
        <a:bodyPr/>
        <a:lstStyle/>
        <a:p>
          <a:endParaRPr lang="fr-FR"/>
        </a:p>
      </dgm:t>
    </dgm:pt>
    <dgm:pt modelId="{A98C073A-2734-4049-9391-127CFC5EB79B}" type="sibTrans" cxnId="{4D1627A7-11E4-9644-8DED-7451F99ECB06}">
      <dgm:prSet/>
      <dgm:spPr/>
      <dgm:t>
        <a:bodyPr/>
        <a:lstStyle/>
        <a:p>
          <a:endParaRPr lang="fr-FR"/>
        </a:p>
      </dgm:t>
    </dgm:pt>
    <dgm:pt modelId="{99737CAA-4B29-1845-8CE5-219B33139DFB}">
      <dgm:prSet phldrT="[Texte]"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Data Science et Machine Learning</a:t>
          </a:r>
        </a:p>
      </dgm:t>
    </dgm:pt>
    <dgm:pt modelId="{32A0C93D-A5BB-9940-B93C-7CC25F618D1A}" type="parTrans" cxnId="{01EFE579-292B-0845-8749-2448E71777B7}">
      <dgm:prSet/>
      <dgm:spPr/>
      <dgm:t>
        <a:bodyPr/>
        <a:lstStyle/>
        <a:p>
          <a:endParaRPr lang="fr-FR"/>
        </a:p>
      </dgm:t>
    </dgm:pt>
    <dgm:pt modelId="{25FB640D-B3E8-0F44-AF81-1C2A64255256}" type="sibTrans" cxnId="{01EFE579-292B-0845-8749-2448E71777B7}">
      <dgm:prSet/>
      <dgm:spPr/>
      <dgm:t>
        <a:bodyPr/>
        <a:lstStyle/>
        <a:p>
          <a:endParaRPr lang="fr-FR"/>
        </a:p>
      </dgm:t>
    </dgm:pt>
    <dgm:pt modelId="{2E430ECF-539E-234F-A6D0-C9855A6D69A6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b="0" i="0" dirty="0">
              <a:solidFill>
                <a:schemeClr val="bg1"/>
              </a:solidFill>
              <a:effectLst/>
              <a:latin typeface="Optima" panose="02000503060000020004" pitchFamily="2" charset="0"/>
              <a:ea typeface="+mn-ea"/>
              <a:cs typeface="+mn-cs"/>
            </a:rPr>
            <a:t>Utilisé avec des Framework comme Django et Flask pour créer des applications web robustes</a:t>
          </a:r>
          <a:endParaRPr lang="fr-FR" sz="1400" dirty="0">
            <a:solidFill>
              <a:schemeClr val="bg1"/>
            </a:solidFill>
          </a:endParaRPr>
        </a:p>
      </dgm:t>
    </dgm:pt>
    <dgm:pt modelId="{0906BA0E-0385-4543-8B80-7A89F3A75ACE}" type="parTrans" cxnId="{53637AC9-541A-1541-A0E5-E740DEF2EF51}">
      <dgm:prSet/>
      <dgm:spPr/>
      <dgm:t>
        <a:bodyPr/>
        <a:lstStyle/>
        <a:p>
          <a:endParaRPr lang="fr-FR"/>
        </a:p>
      </dgm:t>
    </dgm:pt>
    <dgm:pt modelId="{C4611838-E5F4-5B47-A5F5-2E98B7FD88D6}" type="sibTrans" cxnId="{53637AC9-541A-1541-A0E5-E740DEF2EF51}">
      <dgm:prSet/>
      <dgm:spPr/>
      <dgm:t>
        <a:bodyPr/>
        <a:lstStyle/>
        <a:p>
          <a:endParaRPr lang="fr-FR"/>
        </a:p>
      </dgm:t>
    </dgm:pt>
    <dgm:pt modelId="{DD81BF7D-1E7E-DC4E-ACD6-28B2326D69EA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Idéal pour automatiser des tâches répétitives comme l'envoi d'e-mails ou la gestion de fichiers. Il remplace efficacement les scripts shell.</a:t>
          </a:r>
          <a:endParaRPr lang="fr-FR" sz="1400" dirty="0">
            <a:solidFill>
              <a:schemeClr val="bg1"/>
            </a:solidFill>
          </a:endParaRPr>
        </a:p>
      </dgm:t>
    </dgm:pt>
    <dgm:pt modelId="{7643D031-B51B-F148-8ABB-2E1E98653185}" type="parTrans" cxnId="{8B58A95C-0FB6-EC4E-8024-2A2E5DC331D1}">
      <dgm:prSet/>
      <dgm:spPr/>
      <dgm:t>
        <a:bodyPr/>
        <a:lstStyle/>
        <a:p>
          <a:endParaRPr lang="fr-FR"/>
        </a:p>
      </dgm:t>
    </dgm:pt>
    <dgm:pt modelId="{B6AE3BDA-A0EA-A14D-AC91-57A6C0F34370}" type="sibTrans" cxnId="{8B58A95C-0FB6-EC4E-8024-2A2E5DC331D1}">
      <dgm:prSet/>
      <dgm:spPr/>
      <dgm:t>
        <a:bodyPr/>
        <a:lstStyle/>
        <a:p>
          <a:endParaRPr lang="fr-FR"/>
        </a:p>
      </dgm:t>
    </dgm:pt>
    <dgm:pt modelId="{5BD5A4B4-376D-5445-9E6F-E64B24DF28CB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Langage privilégié pour l'analyse de données avec des bibliothèques comme Pandas et NumPy. Utilisé également dans le développement d'algorithmes de machine learning</a:t>
          </a:r>
          <a:endParaRPr lang="fr-FR" sz="1400" dirty="0">
            <a:solidFill>
              <a:schemeClr val="bg1"/>
            </a:solidFill>
          </a:endParaRPr>
        </a:p>
      </dgm:t>
    </dgm:pt>
    <dgm:pt modelId="{31A650E8-6741-5540-9B92-B054E2A565DF}" type="parTrans" cxnId="{0A4CEEED-5B24-DB4E-B77C-61FB71C33FCF}">
      <dgm:prSet/>
      <dgm:spPr/>
      <dgm:t>
        <a:bodyPr/>
        <a:lstStyle/>
        <a:p>
          <a:endParaRPr lang="fr-FR"/>
        </a:p>
      </dgm:t>
    </dgm:pt>
    <dgm:pt modelId="{BC828176-541B-B447-B400-4AC07353160B}" type="sibTrans" cxnId="{0A4CEEED-5B24-DB4E-B77C-61FB71C33FCF}">
      <dgm:prSet/>
      <dgm:spPr/>
      <dgm:t>
        <a:bodyPr/>
        <a:lstStyle/>
        <a:p>
          <a:endParaRPr lang="fr-FR"/>
        </a:p>
      </dgm:t>
    </dgm:pt>
    <dgm:pt modelId="{4B10D3AA-3CAD-0F41-91CC-62E9FC7660DD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Web Scraping</a:t>
          </a:r>
        </a:p>
      </dgm:t>
    </dgm:pt>
    <dgm:pt modelId="{FC8B0946-CA2F-4240-B9BA-2528507BA6CE}" type="parTrans" cxnId="{58BA527D-DF63-1C4D-AF47-F9BE31AAEE07}">
      <dgm:prSet/>
      <dgm:spPr/>
      <dgm:t>
        <a:bodyPr/>
        <a:lstStyle/>
        <a:p>
          <a:endParaRPr lang="fr-FR"/>
        </a:p>
      </dgm:t>
    </dgm:pt>
    <dgm:pt modelId="{784084C4-3122-574B-80A1-9239C5C7D4F0}" type="sibTrans" cxnId="{58BA527D-DF63-1C4D-AF47-F9BE31AAEE07}">
      <dgm:prSet/>
      <dgm:spPr/>
      <dgm:t>
        <a:bodyPr/>
        <a:lstStyle/>
        <a:p>
          <a:endParaRPr lang="fr-FR"/>
        </a:p>
      </dgm:t>
    </dgm:pt>
    <dgm:pt modelId="{FD0F1910-1052-B24B-A1C8-2E342E410061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Permet l'extraction de données de sites web.</a:t>
          </a:r>
          <a:endParaRPr lang="fr-FR" sz="1400" dirty="0">
            <a:solidFill>
              <a:schemeClr val="bg1"/>
            </a:solidFill>
          </a:endParaRPr>
        </a:p>
      </dgm:t>
    </dgm:pt>
    <dgm:pt modelId="{3D47FB0C-DA6B-264D-87BA-E910694DAB97}" type="parTrans" cxnId="{EE1AD72F-7F46-FA48-A1A2-0BD7E510D098}">
      <dgm:prSet/>
      <dgm:spPr/>
      <dgm:t>
        <a:bodyPr/>
        <a:lstStyle/>
        <a:p>
          <a:endParaRPr lang="fr-FR"/>
        </a:p>
      </dgm:t>
    </dgm:pt>
    <dgm:pt modelId="{902D7F6C-4AE8-184D-9FF1-D27E87C0863A}" type="sibTrans" cxnId="{EE1AD72F-7F46-FA48-A1A2-0BD7E510D098}">
      <dgm:prSet/>
      <dgm:spPr/>
      <dgm:t>
        <a:bodyPr/>
        <a:lstStyle/>
        <a:p>
          <a:endParaRPr lang="fr-FR"/>
        </a:p>
      </dgm:t>
    </dgm:pt>
    <dgm:pt modelId="{E23EB117-2FCC-934B-96C2-19888FCB7FD5}">
      <dgm:prSet custT="1"/>
      <dgm:spPr>
        <a:solidFill>
          <a:srgbClr val="00206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i="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de Jeux</a:t>
          </a:r>
        </a:p>
      </dgm:t>
    </dgm:pt>
    <dgm:pt modelId="{4122B9DD-19F9-4746-A381-7B8E0F885CAF}" type="parTrans" cxnId="{A43BE172-C1D5-C744-8424-C34060018D7E}">
      <dgm:prSet/>
      <dgm:spPr/>
      <dgm:t>
        <a:bodyPr/>
        <a:lstStyle/>
        <a:p>
          <a:endParaRPr lang="fr-FR"/>
        </a:p>
      </dgm:t>
    </dgm:pt>
    <dgm:pt modelId="{36437898-0416-9C4A-BFD3-529060C77504}" type="sibTrans" cxnId="{A43BE172-C1D5-C744-8424-C34060018D7E}">
      <dgm:prSet/>
      <dgm:spPr/>
      <dgm:t>
        <a:bodyPr/>
        <a:lstStyle/>
        <a:p>
          <a:endParaRPr lang="fr-FR"/>
        </a:p>
      </dgm:t>
    </dgm:pt>
    <dgm:pt modelId="{961618BA-5F20-9F4D-B3E1-5294ADC80CA3}">
      <dgm:prSet custT="1"/>
      <dgm:spPr>
        <a:solidFill>
          <a:srgbClr val="00206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Utilisé avec Pygame pour créer des jeux vidéo</a:t>
          </a:r>
          <a:endParaRPr lang="fr-FR" sz="1400" dirty="0">
            <a:solidFill>
              <a:schemeClr val="bg1"/>
            </a:solidFill>
          </a:endParaRPr>
        </a:p>
      </dgm:t>
    </dgm:pt>
    <dgm:pt modelId="{4A981E21-735B-8145-9481-F63FF965010A}" type="parTrans" cxnId="{948B07AB-EA61-1C46-8C1B-43E4C7454AD2}">
      <dgm:prSet/>
      <dgm:spPr/>
      <dgm:t>
        <a:bodyPr/>
        <a:lstStyle/>
        <a:p>
          <a:endParaRPr lang="fr-FR"/>
        </a:p>
      </dgm:t>
    </dgm:pt>
    <dgm:pt modelId="{F7899A4F-27CB-3C44-9332-8C0B85A3F04A}" type="sibTrans" cxnId="{948B07AB-EA61-1C46-8C1B-43E4C7454AD2}">
      <dgm:prSet/>
      <dgm:spPr/>
      <dgm:t>
        <a:bodyPr/>
        <a:lstStyle/>
        <a:p>
          <a:endParaRPr lang="fr-FR"/>
        </a:p>
      </dgm:t>
    </dgm:pt>
    <dgm:pt modelId="{AC3EC70F-D56B-FE48-ADA4-CC47DE9E4CF5}" type="pres">
      <dgm:prSet presAssocID="{0EA23B89-153D-A44E-8DE6-0B862D6AE2B4}" presName="linear" presStyleCnt="0">
        <dgm:presLayoutVars>
          <dgm:dir/>
          <dgm:animLvl val="lvl"/>
          <dgm:resizeHandles val="exact"/>
        </dgm:presLayoutVars>
      </dgm:prSet>
      <dgm:spPr/>
    </dgm:pt>
    <dgm:pt modelId="{90EA3F0B-2306-B247-9474-14DA41DC2C33}" type="pres">
      <dgm:prSet presAssocID="{45B19666-D5D2-374E-A98B-767FB9132CDE}" presName="parentLin" presStyleCnt="0"/>
      <dgm:spPr/>
    </dgm:pt>
    <dgm:pt modelId="{B044C375-92E9-D142-AB66-51D25E2F4B9E}" type="pres">
      <dgm:prSet presAssocID="{45B19666-D5D2-374E-A98B-767FB9132CDE}" presName="parentLeftMargin" presStyleLbl="node1" presStyleIdx="0" presStyleCnt="5"/>
      <dgm:spPr/>
    </dgm:pt>
    <dgm:pt modelId="{4CA32994-DBC3-9A4C-BF9A-26208CE3B1D8}" type="pres">
      <dgm:prSet presAssocID="{45B19666-D5D2-374E-A98B-767FB9132C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DCEF88-624B-5B46-9C13-8F2F0B1E8DA0}" type="pres">
      <dgm:prSet presAssocID="{45B19666-D5D2-374E-A98B-767FB9132CDE}" presName="negativeSpace" presStyleCnt="0"/>
      <dgm:spPr/>
    </dgm:pt>
    <dgm:pt modelId="{8839155C-733E-DC4C-9B29-EC4B98083BD4}" type="pres">
      <dgm:prSet presAssocID="{45B19666-D5D2-374E-A98B-767FB9132CDE}" presName="childText" presStyleLbl="conFgAcc1" presStyleIdx="0" presStyleCnt="5">
        <dgm:presLayoutVars>
          <dgm:bulletEnabled val="1"/>
        </dgm:presLayoutVars>
      </dgm:prSet>
      <dgm:spPr/>
    </dgm:pt>
    <dgm:pt modelId="{7F084522-96C7-AB47-86F1-911279C740A7}" type="pres">
      <dgm:prSet presAssocID="{63EF112B-0826-1047-B6E5-43A6A06DE2B6}" presName="spaceBetweenRectangles" presStyleCnt="0"/>
      <dgm:spPr/>
    </dgm:pt>
    <dgm:pt modelId="{E7A31E4A-3AFA-5947-A05B-D3596090983C}" type="pres">
      <dgm:prSet presAssocID="{D87F398A-9BC1-E841-A347-01EEE8A99D32}" presName="parentLin" presStyleCnt="0"/>
      <dgm:spPr/>
    </dgm:pt>
    <dgm:pt modelId="{5922DCDE-663E-A649-8533-CCC29DCACFC7}" type="pres">
      <dgm:prSet presAssocID="{D87F398A-9BC1-E841-A347-01EEE8A99D32}" presName="parentLeftMargin" presStyleLbl="node1" presStyleIdx="0" presStyleCnt="5"/>
      <dgm:spPr/>
    </dgm:pt>
    <dgm:pt modelId="{8D0A1CEA-CFB6-B84F-994E-DE2203EC2737}" type="pres">
      <dgm:prSet presAssocID="{D87F398A-9BC1-E841-A347-01EEE8A99D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16255A-109F-954D-B400-5F4FFD65CFE3}" type="pres">
      <dgm:prSet presAssocID="{D87F398A-9BC1-E841-A347-01EEE8A99D32}" presName="negativeSpace" presStyleCnt="0"/>
      <dgm:spPr/>
    </dgm:pt>
    <dgm:pt modelId="{C5B0D45D-8D73-6640-BE41-ACD051FBFC0A}" type="pres">
      <dgm:prSet presAssocID="{D87F398A-9BC1-E841-A347-01EEE8A99D32}" presName="childText" presStyleLbl="conFgAcc1" presStyleIdx="1" presStyleCnt="5">
        <dgm:presLayoutVars>
          <dgm:bulletEnabled val="1"/>
        </dgm:presLayoutVars>
      </dgm:prSet>
      <dgm:spPr/>
    </dgm:pt>
    <dgm:pt modelId="{92435490-F160-4C4D-B401-ACB49E488274}" type="pres">
      <dgm:prSet presAssocID="{A98C073A-2734-4049-9391-127CFC5EB79B}" presName="spaceBetweenRectangles" presStyleCnt="0"/>
      <dgm:spPr/>
    </dgm:pt>
    <dgm:pt modelId="{AA0D6727-4FC8-3445-8D49-0D61961909B0}" type="pres">
      <dgm:prSet presAssocID="{99737CAA-4B29-1845-8CE5-219B33139DFB}" presName="parentLin" presStyleCnt="0"/>
      <dgm:spPr/>
    </dgm:pt>
    <dgm:pt modelId="{BF12B972-EB1A-8042-812A-577AB5BD2984}" type="pres">
      <dgm:prSet presAssocID="{99737CAA-4B29-1845-8CE5-219B33139DFB}" presName="parentLeftMargin" presStyleLbl="node1" presStyleIdx="1" presStyleCnt="5"/>
      <dgm:spPr/>
    </dgm:pt>
    <dgm:pt modelId="{015B58BE-6C29-1C4E-8445-D82FA95AA59E}" type="pres">
      <dgm:prSet presAssocID="{99737CAA-4B29-1845-8CE5-219B33139D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8DDCC2-ED40-1F48-9AED-86BDE1946F17}" type="pres">
      <dgm:prSet presAssocID="{99737CAA-4B29-1845-8CE5-219B33139DFB}" presName="negativeSpace" presStyleCnt="0"/>
      <dgm:spPr/>
    </dgm:pt>
    <dgm:pt modelId="{A6D04F21-A550-6548-8302-3612A9C2FBEF}" type="pres">
      <dgm:prSet presAssocID="{99737CAA-4B29-1845-8CE5-219B33139DFB}" presName="childText" presStyleLbl="conFgAcc1" presStyleIdx="2" presStyleCnt="5">
        <dgm:presLayoutVars>
          <dgm:bulletEnabled val="1"/>
        </dgm:presLayoutVars>
      </dgm:prSet>
      <dgm:spPr/>
    </dgm:pt>
    <dgm:pt modelId="{27D4CD92-62C2-244F-B6DF-587157BF0F3A}" type="pres">
      <dgm:prSet presAssocID="{25FB640D-B3E8-0F44-AF81-1C2A64255256}" presName="spaceBetweenRectangles" presStyleCnt="0"/>
      <dgm:spPr/>
    </dgm:pt>
    <dgm:pt modelId="{1B46B704-8B16-7449-8C6B-D5B05D71F5CD}" type="pres">
      <dgm:prSet presAssocID="{4B10D3AA-3CAD-0F41-91CC-62E9FC7660DD}" presName="parentLin" presStyleCnt="0"/>
      <dgm:spPr/>
    </dgm:pt>
    <dgm:pt modelId="{DC2391FE-DDED-9649-BDB2-602FC35FC80C}" type="pres">
      <dgm:prSet presAssocID="{4B10D3AA-3CAD-0F41-91CC-62E9FC7660DD}" presName="parentLeftMargin" presStyleLbl="node1" presStyleIdx="2" presStyleCnt="5"/>
      <dgm:spPr/>
    </dgm:pt>
    <dgm:pt modelId="{906B243C-69E3-CB46-9EAE-354CA9413C5D}" type="pres">
      <dgm:prSet presAssocID="{4B10D3AA-3CAD-0F41-91CC-62E9FC7660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43709A-258F-B446-B36B-BA66059CF9D6}" type="pres">
      <dgm:prSet presAssocID="{4B10D3AA-3CAD-0F41-91CC-62E9FC7660DD}" presName="negativeSpace" presStyleCnt="0"/>
      <dgm:spPr/>
    </dgm:pt>
    <dgm:pt modelId="{AEC9EC04-702D-284C-B31A-2586EEFE17A0}" type="pres">
      <dgm:prSet presAssocID="{4B10D3AA-3CAD-0F41-91CC-62E9FC7660DD}" presName="childText" presStyleLbl="conFgAcc1" presStyleIdx="3" presStyleCnt="5">
        <dgm:presLayoutVars>
          <dgm:bulletEnabled val="1"/>
        </dgm:presLayoutVars>
      </dgm:prSet>
      <dgm:spPr/>
    </dgm:pt>
    <dgm:pt modelId="{9B44794C-5BCF-AF49-B143-D10640135215}" type="pres">
      <dgm:prSet presAssocID="{784084C4-3122-574B-80A1-9239C5C7D4F0}" presName="spaceBetweenRectangles" presStyleCnt="0"/>
      <dgm:spPr/>
    </dgm:pt>
    <dgm:pt modelId="{1917372A-68FF-F44C-B048-B04A28B686AC}" type="pres">
      <dgm:prSet presAssocID="{E23EB117-2FCC-934B-96C2-19888FCB7FD5}" presName="parentLin" presStyleCnt="0"/>
      <dgm:spPr/>
    </dgm:pt>
    <dgm:pt modelId="{20CEE1CC-9665-F148-9352-8097352F6B1C}" type="pres">
      <dgm:prSet presAssocID="{E23EB117-2FCC-934B-96C2-19888FCB7FD5}" presName="parentLeftMargin" presStyleLbl="node1" presStyleIdx="3" presStyleCnt="5"/>
      <dgm:spPr/>
    </dgm:pt>
    <dgm:pt modelId="{2174AC7D-1E5F-AB40-A76F-F97970653A77}" type="pres">
      <dgm:prSet presAssocID="{E23EB117-2FCC-934B-96C2-19888FCB7FD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A19680A-ACFD-C846-9C95-427D7634DECE}" type="pres">
      <dgm:prSet presAssocID="{E23EB117-2FCC-934B-96C2-19888FCB7FD5}" presName="negativeSpace" presStyleCnt="0"/>
      <dgm:spPr/>
    </dgm:pt>
    <dgm:pt modelId="{67DB0EDC-63B0-7F47-93E5-3A077C2DE8DC}" type="pres">
      <dgm:prSet presAssocID="{E23EB117-2FCC-934B-96C2-19888FCB7FD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953CC07-751C-A74B-83CE-414EDBE39C90}" type="presOf" srcId="{D87F398A-9BC1-E841-A347-01EEE8A99D32}" destId="{5922DCDE-663E-A649-8533-CCC29DCACFC7}" srcOrd="0" destOrd="0" presId="urn:microsoft.com/office/officeart/2005/8/layout/list1"/>
    <dgm:cxn modelId="{E35F3A16-1D7A-4C46-A700-0B4ABA679E5B}" type="presOf" srcId="{45B19666-D5D2-374E-A98B-767FB9132CDE}" destId="{B044C375-92E9-D142-AB66-51D25E2F4B9E}" srcOrd="0" destOrd="0" presId="urn:microsoft.com/office/officeart/2005/8/layout/list1"/>
    <dgm:cxn modelId="{EE1AD72F-7F46-FA48-A1A2-0BD7E510D098}" srcId="{4B10D3AA-3CAD-0F41-91CC-62E9FC7660DD}" destId="{FD0F1910-1052-B24B-A1C8-2E342E410061}" srcOrd="0" destOrd="0" parTransId="{3D47FB0C-DA6B-264D-87BA-E910694DAB97}" sibTransId="{902D7F6C-4AE8-184D-9FF1-D27E87C0863A}"/>
    <dgm:cxn modelId="{9201E834-DC40-A044-A9AD-629706F522FE}" type="presOf" srcId="{4B10D3AA-3CAD-0F41-91CC-62E9FC7660DD}" destId="{DC2391FE-DDED-9649-BDB2-602FC35FC80C}" srcOrd="0" destOrd="0" presId="urn:microsoft.com/office/officeart/2005/8/layout/list1"/>
    <dgm:cxn modelId="{7BB0DB49-5496-744F-8571-89A457EC3571}" type="presOf" srcId="{4B10D3AA-3CAD-0F41-91CC-62E9FC7660DD}" destId="{906B243C-69E3-CB46-9EAE-354CA9413C5D}" srcOrd="1" destOrd="0" presId="urn:microsoft.com/office/officeart/2005/8/layout/list1"/>
    <dgm:cxn modelId="{8B58A95C-0FB6-EC4E-8024-2A2E5DC331D1}" srcId="{D87F398A-9BC1-E841-A347-01EEE8A99D32}" destId="{DD81BF7D-1E7E-DC4E-ACD6-28B2326D69EA}" srcOrd="0" destOrd="0" parTransId="{7643D031-B51B-F148-8ABB-2E1E98653185}" sibTransId="{B6AE3BDA-A0EA-A14D-AC91-57A6C0F34370}"/>
    <dgm:cxn modelId="{42452C6A-C19A-EE4D-A42A-2C07D8647B2F}" type="presOf" srcId="{0EA23B89-153D-A44E-8DE6-0B862D6AE2B4}" destId="{AC3EC70F-D56B-FE48-ADA4-CC47DE9E4CF5}" srcOrd="0" destOrd="0" presId="urn:microsoft.com/office/officeart/2005/8/layout/list1"/>
    <dgm:cxn modelId="{79241A6C-A947-7444-888E-6767EE74F632}" type="presOf" srcId="{E23EB117-2FCC-934B-96C2-19888FCB7FD5}" destId="{20CEE1CC-9665-F148-9352-8097352F6B1C}" srcOrd="0" destOrd="0" presId="urn:microsoft.com/office/officeart/2005/8/layout/list1"/>
    <dgm:cxn modelId="{5E670371-4745-C54E-9A82-AEC117153631}" type="presOf" srcId="{5BD5A4B4-376D-5445-9E6F-E64B24DF28CB}" destId="{A6D04F21-A550-6548-8302-3612A9C2FBEF}" srcOrd="0" destOrd="0" presId="urn:microsoft.com/office/officeart/2005/8/layout/list1"/>
    <dgm:cxn modelId="{A43BE172-C1D5-C744-8424-C34060018D7E}" srcId="{0EA23B89-153D-A44E-8DE6-0B862D6AE2B4}" destId="{E23EB117-2FCC-934B-96C2-19888FCB7FD5}" srcOrd="4" destOrd="0" parTransId="{4122B9DD-19F9-4746-A381-7B8E0F885CAF}" sibTransId="{36437898-0416-9C4A-BFD3-529060C77504}"/>
    <dgm:cxn modelId="{01EFE579-292B-0845-8749-2448E71777B7}" srcId="{0EA23B89-153D-A44E-8DE6-0B862D6AE2B4}" destId="{99737CAA-4B29-1845-8CE5-219B33139DFB}" srcOrd="2" destOrd="0" parTransId="{32A0C93D-A5BB-9940-B93C-7CC25F618D1A}" sibTransId="{25FB640D-B3E8-0F44-AF81-1C2A64255256}"/>
    <dgm:cxn modelId="{58BA527D-DF63-1C4D-AF47-F9BE31AAEE07}" srcId="{0EA23B89-153D-A44E-8DE6-0B862D6AE2B4}" destId="{4B10D3AA-3CAD-0F41-91CC-62E9FC7660DD}" srcOrd="3" destOrd="0" parTransId="{FC8B0946-CA2F-4240-B9BA-2528507BA6CE}" sibTransId="{784084C4-3122-574B-80A1-9239C5C7D4F0}"/>
    <dgm:cxn modelId="{BB111781-5E75-5F4A-AA48-D9A2089F5573}" type="presOf" srcId="{99737CAA-4B29-1845-8CE5-219B33139DFB}" destId="{015B58BE-6C29-1C4E-8445-D82FA95AA59E}" srcOrd="1" destOrd="0" presId="urn:microsoft.com/office/officeart/2005/8/layout/list1"/>
    <dgm:cxn modelId="{3DED8182-71B5-2D44-ADD1-40A427886840}" type="presOf" srcId="{961618BA-5F20-9F4D-B3E1-5294ADC80CA3}" destId="{67DB0EDC-63B0-7F47-93E5-3A077C2DE8DC}" srcOrd="0" destOrd="0" presId="urn:microsoft.com/office/officeart/2005/8/layout/list1"/>
    <dgm:cxn modelId="{E6342498-0404-5F4F-A628-54A5BF55C0FF}" type="presOf" srcId="{D87F398A-9BC1-E841-A347-01EEE8A99D32}" destId="{8D0A1CEA-CFB6-B84F-994E-DE2203EC2737}" srcOrd="1" destOrd="0" presId="urn:microsoft.com/office/officeart/2005/8/layout/list1"/>
    <dgm:cxn modelId="{3E94DAA0-783F-A04E-B8A2-5B8AFE63CD08}" srcId="{0EA23B89-153D-A44E-8DE6-0B862D6AE2B4}" destId="{45B19666-D5D2-374E-A98B-767FB9132CDE}" srcOrd="0" destOrd="0" parTransId="{611D1644-FC26-0244-9068-0182712EADAA}" sibTransId="{63EF112B-0826-1047-B6E5-43A6A06DE2B6}"/>
    <dgm:cxn modelId="{A476B3A4-02FD-DE47-8CA1-66161FC89689}" type="presOf" srcId="{99737CAA-4B29-1845-8CE5-219B33139DFB}" destId="{BF12B972-EB1A-8042-812A-577AB5BD2984}" srcOrd="0" destOrd="0" presId="urn:microsoft.com/office/officeart/2005/8/layout/list1"/>
    <dgm:cxn modelId="{4D1627A7-11E4-9644-8DED-7451F99ECB06}" srcId="{0EA23B89-153D-A44E-8DE6-0B862D6AE2B4}" destId="{D87F398A-9BC1-E841-A347-01EEE8A99D32}" srcOrd="1" destOrd="0" parTransId="{F1E3FE02-C838-7543-9702-8F500D8A1DCC}" sibTransId="{A98C073A-2734-4049-9391-127CFC5EB79B}"/>
    <dgm:cxn modelId="{2C7F66A7-98F9-BC4D-AC4F-FA01D49E0CB6}" type="presOf" srcId="{DD81BF7D-1E7E-DC4E-ACD6-28B2326D69EA}" destId="{C5B0D45D-8D73-6640-BE41-ACD051FBFC0A}" srcOrd="0" destOrd="0" presId="urn:microsoft.com/office/officeart/2005/8/layout/list1"/>
    <dgm:cxn modelId="{948B07AB-EA61-1C46-8C1B-43E4C7454AD2}" srcId="{E23EB117-2FCC-934B-96C2-19888FCB7FD5}" destId="{961618BA-5F20-9F4D-B3E1-5294ADC80CA3}" srcOrd="0" destOrd="0" parTransId="{4A981E21-735B-8145-9481-F63FF965010A}" sibTransId="{F7899A4F-27CB-3C44-9332-8C0B85A3F04A}"/>
    <dgm:cxn modelId="{3C326DBA-E687-CB4C-97C6-DD1E50B0A701}" type="presOf" srcId="{E23EB117-2FCC-934B-96C2-19888FCB7FD5}" destId="{2174AC7D-1E5F-AB40-A76F-F97970653A77}" srcOrd="1" destOrd="0" presId="urn:microsoft.com/office/officeart/2005/8/layout/list1"/>
    <dgm:cxn modelId="{D834AFC5-F455-584F-BC6A-DDF5A99502A5}" type="presOf" srcId="{FD0F1910-1052-B24B-A1C8-2E342E410061}" destId="{AEC9EC04-702D-284C-B31A-2586EEFE17A0}" srcOrd="0" destOrd="0" presId="urn:microsoft.com/office/officeart/2005/8/layout/list1"/>
    <dgm:cxn modelId="{53637AC9-541A-1541-A0E5-E740DEF2EF51}" srcId="{45B19666-D5D2-374E-A98B-767FB9132CDE}" destId="{2E430ECF-539E-234F-A6D0-C9855A6D69A6}" srcOrd="0" destOrd="0" parTransId="{0906BA0E-0385-4543-8B80-7A89F3A75ACE}" sibTransId="{C4611838-E5F4-5B47-A5F5-2E98B7FD88D6}"/>
    <dgm:cxn modelId="{6BE8FDD2-11F7-B449-8B12-A1DC93172752}" type="presOf" srcId="{45B19666-D5D2-374E-A98B-767FB9132CDE}" destId="{4CA32994-DBC3-9A4C-BF9A-26208CE3B1D8}" srcOrd="1" destOrd="0" presId="urn:microsoft.com/office/officeart/2005/8/layout/list1"/>
    <dgm:cxn modelId="{DBF501D7-3721-4043-B986-116EDF7E7CD6}" type="presOf" srcId="{2E430ECF-539E-234F-A6D0-C9855A6D69A6}" destId="{8839155C-733E-DC4C-9B29-EC4B98083BD4}" srcOrd="0" destOrd="0" presId="urn:microsoft.com/office/officeart/2005/8/layout/list1"/>
    <dgm:cxn modelId="{0A4CEEED-5B24-DB4E-B77C-61FB71C33FCF}" srcId="{99737CAA-4B29-1845-8CE5-219B33139DFB}" destId="{5BD5A4B4-376D-5445-9E6F-E64B24DF28CB}" srcOrd="0" destOrd="0" parTransId="{31A650E8-6741-5540-9B92-B054E2A565DF}" sibTransId="{BC828176-541B-B447-B400-4AC07353160B}"/>
    <dgm:cxn modelId="{CF9E713F-FC0E-0447-9314-A0E32F95C83F}" type="presParOf" srcId="{AC3EC70F-D56B-FE48-ADA4-CC47DE9E4CF5}" destId="{90EA3F0B-2306-B247-9474-14DA41DC2C33}" srcOrd="0" destOrd="0" presId="urn:microsoft.com/office/officeart/2005/8/layout/list1"/>
    <dgm:cxn modelId="{CBBF76D5-71E4-8740-9503-98D528CC029F}" type="presParOf" srcId="{90EA3F0B-2306-B247-9474-14DA41DC2C33}" destId="{B044C375-92E9-D142-AB66-51D25E2F4B9E}" srcOrd="0" destOrd="0" presId="urn:microsoft.com/office/officeart/2005/8/layout/list1"/>
    <dgm:cxn modelId="{D60CCE2F-364D-7142-83B4-36A5091359AA}" type="presParOf" srcId="{90EA3F0B-2306-B247-9474-14DA41DC2C33}" destId="{4CA32994-DBC3-9A4C-BF9A-26208CE3B1D8}" srcOrd="1" destOrd="0" presId="urn:microsoft.com/office/officeart/2005/8/layout/list1"/>
    <dgm:cxn modelId="{3B2290DB-4770-734C-86A2-06C5F509203D}" type="presParOf" srcId="{AC3EC70F-D56B-FE48-ADA4-CC47DE9E4CF5}" destId="{17DCEF88-624B-5B46-9C13-8F2F0B1E8DA0}" srcOrd="1" destOrd="0" presId="urn:microsoft.com/office/officeart/2005/8/layout/list1"/>
    <dgm:cxn modelId="{299B5298-9E51-6F4B-B0E2-BFD7DF90AD6F}" type="presParOf" srcId="{AC3EC70F-D56B-FE48-ADA4-CC47DE9E4CF5}" destId="{8839155C-733E-DC4C-9B29-EC4B98083BD4}" srcOrd="2" destOrd="0" presId="urn:microsoft.com/office/officeart/2005/8/layout/list1"/>
    <dgm:cxn modelId="{1B0A96B7-03BF-4C40-A4A8-CDC4299FC548}" type="presParOf" srcId="{AC3EC70F-D56B-FE48-ADA4-CC47DE9E4CF5}" destId="{7F084522-96C7-AB47-86F1-911279C740A7}" srcOrd="3" destOrd="0" presId="urn:microsoft.com/office/officeart/2005/8/layout/list1"/>
    <dgm:cxn modelId="{236CF2C8-4666-2243-A7F7-A6B13186C88C}" type="presParOf" srcId="{AC3EC70F-D56B-FE48-ADA4-CC47DE9E4CF5}" destId="{E7A31E4A-3AFA-5947-A05B-D3596090983C}" srcOrd="4" destOrd="0" presId="urn:microsoft.com/office/officeart/2005/8/layout/list1"/>
    <dgm:cxn modelId="{DAEA7007-DB98-8F4D-A2E5-F5CF07DB2C59}" type="presParOf" srcId="{E7A31E4A-3AFA-5947-A05B-D3596090983C}" destId="{5922DCDE-663E-A649-8533-CCC29DCACFC7}" srcOrd="0" destOrd="0" presId="urn:microsoft.com/office/officeart/2005/8/layout/list1"/>
    <dgm:cxn modelId="{B7365DAB-C1A6-EA42-A6D6-32CE514C95C0}" type="presParOf" srcId="{E7A31E4A-3AFA-5947-A05B-D3596090983C}" destId="{8D0A1CEA-CFB6-B84F-994E-DE2203EC2737}" srcOrd="1" destOrd="0" presId="urn:microsoft.com/office/officeart/2005/8/layout/list1"/>
    <dgm:cxn modelId="{07765834-5185-F140-80F8-6F8C4F7732FB}" type="presParOf" srcId="{AC3EC70F-D56B-FE48-ADA4-CC47DE9E4CF5}" destId="{0516255A-109F-954D-B400-5F4FFD65CFE3}" srcOrd="5" destOrd="0" presId="urn:microsoft.com/office/officeart/2005/8/layout/list1"/>
    <dgm:cxn modelId="{2F4C7F30-5FB7-764C-BB8C-63ABE15D1C3A}" type="presParOf" srcId="{AC3EC70F-D56B-FE48-ADA4-CC47DE9E4CF5}" destId="{C5B0D45D-8D73-6640-BE41-ACD051FBFC0A}" srcOrd="6" destOrd="0" presId="urn:microsoft.com/office/officeart/2005/8/layout/list1"/>
    <dgm:cxn modelId="{5F78E4DB-3F64-7C4A-9E3B-5A54C2D7F395}" type="presParOf" srcId="{AC3EC70F-D56B-FE48-ADA4-CC47DE9E4CF5}" destId="{92435490-F160-4C4D-B401-ACB49E488274}" srcOrd="7" destOrd="0" presId="urn:microsoft.com/office/officeart/2005/8/layout/list1"/>
    <dgm:cxn modelId="{989B14D3-4CB5-7E4D-A352-F97306465D05}" type="presParOf" srcId="{AC3EC70F-D56B-FE48-ADA4-CC47DE9E4CF5}" destId="{AA0D6727-4FC8-3445-8D49-0D61961909B0}" srcOrd="8" destOrd="0" presId="urn:microsoft.com/office/officeart/2005/8/layout/list1"/>
    <dgm:cxn modelId="{241F4EFB-67FC-4348-B33A-9D2AB7270F12}" type="presParOf" srcId="{AA0D6727-4FC8-3445-8D49-0D61961909B0}" destId="{BF12B972-EB1A-8042-812A-577AB5BD2984}" srcOrd="0" destOrd="0" presId="urn:microsoft.com/office/officeart/2005/8/layout/list1"/>
    <dgm:cxn modelId="{7E5FCB63-4434-7040-80A2-CA56C17716CF}" type="presParOf" srcId="{AA0D6727-4FC8-3445-8D49-0D61961909B0}" destId="{015B58BE-6C29-1C4E-8445-D82FA95AA59E}" srcOrd="1" destOrd="0" presId="urn:microsoft.com/office/officeart/2005/8/layout/list1"/>
    <dgm:cxn modelId="{94C21394-DC09-6B43-AE84-6BEAD4A26107}" type="presParOf" srcId="{AC3EC70F-D56B-FE48-ADA4-CC47DE9E4CF5}" destId="{328DDCC2-ED40-1F48-9AED-86BDE1946F17}" srcOrd="9" destOrd="0" presId="urn:microsoft.com/office/officeart/2005/8/layout/list1"/>
    <dgm:cxn modelId="{BE57E040-0B0E-9142-9A59-266B46E25B95}" type="presParOf" srcId="{AC3EC70F-D56B-FE48-ADA4-CC47DE9E4CF5}" destId="{A6D04F21-A550-6548-8302-3612A9C2FBEF}" srcOrd="10" destOrd="0" presId="urn:microsoft.com/office/officeart/2005/8/layout/list1"/>
    <dgm:cxn modelId="{A53B7136-861A-164E-B814-E3A00B31D397}" type="presParOf" srcId="{AC3EC70F-D56B-FE48-ADA4-CC47DE9E4CF5}" destId="{27D4CD92-62C2-244F-B6DF-587157BF0F3A}" srcOrd="11" destOrd="0" presId="urn:microsoft.com/office/officeart/2005/8/layout/list1"/>
    <dgm:cxn modelId="{550AA2C5-6B84-7F4B-AD0F-73C48AABF850}" type="presParOf" srcId="{AC3EC70F-D56B-FE48-ADA4-CC47DE9E4CF5}" destId="{1B46B704-8B16-7449-8C6B-D5B05D71F5CD}" srcOrd="12" destOrd="0" presId="urn:microsoft.com/office/officeart/2005/8/layout/list1"/>
    <dgm:cxn modelId="{EF65F5F3-3C01-9B44-9B1C-59A7140DC9C5}" type="presParOf" srcId="{1B46B704-8B16-7449-8C6B-D5B05D71F5CD}" destId="{DC2391FE-DDED-9649-BDB2-602FC35FC80C}" srcOrd="0" destOrd="0" presId="urn:microsoft.com/office/officeart/2005/8/layout/list1"/>
    <dgm:cxn modelId="{C4D10DAA-172F-B54F-8D58-471FEFB6C6CE}" type="presParOf" srcId="{1B46B704-8B16-7449-8C6B-D5B05D71F5CD}" destId="{906B243C-69E3-CB46-9EAE-354CA9413C5D}" srcOrd="1" destOrd="0" presId="urn:microsoft.com/office/officeart/2005/8/layout/list1"/>
    <dgm:cxn modelId="{F9B6B764-A7FE-8344-88AD-56E723265348}" type="presParOf" srcId="{AC3EC70F-D56B-FE48-ADA4-CC47DE9E4CF5}" destId="{7C43709A-258F-B446-B36B-BA66059CF9D6}" srcOrd="13" destOrd="0" presId="urn:microsoft.com/office/officeart/2005/8/layout/list1"/>
    <dgm:cxn modelId="{D399C81C-6621-8047-95CB-1E5C8F1A9633}" type="presParOf" srcId="{AC3EC70F-D56B-FE48-ADA4-CC47DE9E4CF5}" destId="{AEC9EC04-702D-284C-B31A-2586EEFE17A0}" srcOrd="14" destOrd="0" presId="urn:microsoft.com/office/officeart/2005/8/layout/list1"/>
    <dgm:cxn modelId="{F5A9DF9D-59A0-5149-8518-1ADD7167D989}" type="presParOf" srcId="{AC3EC70F-D56B-FE48-ADA4-CC47DE9E4CF5}" destId="{9B44794C-5BCF-AF49-B143-D10640135215}" srcOrd="15" destOrd="0" presId="urn:microsoft.com/office/officeart/2005/8/layout/list1"/>
    <dgm:cxn modelId="{2B7ABEAD-D2D3-C849-8F2F-4CB35356E6D1}" type="presParOf" srcId="{AC3EC70F-D56B-FE48-ADA4-CC47DE9E4CF5}" destId="{1917372A-68FF-F44C-B048-B04A28B686AC}" srcOrd="16" destOrd="0" presId="urn:microsoft.com/office/officeart/2005/8/layout/list1"/>
    <dgm:cxn modelId="{AA1701A5-A5EF-A14A-92D4-F0DA564BB41D}" type="presParOf" srcId="{1917372A-68FF-F44C-B048-B04A28B686AC}" destId="{20CEE1CC-9665-F148-9352-8097352F6B1C}" srcOrd="0" destOrd="0" presId="urn:microsoft.com/office/officeart/2005/8/layout/list1"/>
    <dgm:cxn modelId="{A12A3CD6-362B-2F4B-A143-D3AACC0E5820}" type="presParOf" srcId="{1917372A-68FF-F44C-B048-B04A28B686AC}" destId="{2174AC7D-1E5F-AB40-A76F-F97970653A77}" srcOrd="1" destOrd="0" presId="urn:microsoft.com/office/officeart/2005/8/layout/list1"/>
    <dgm:cxn modelId="{AB3BF598-72FF-7948-8FF2-43ECF00F6E1E}" type="presParOf" srcId="{AC3EC70F-D56B-FE48-ADA4-CC47DE9E4CF5}" destId="{FA19680A-ACFD-C846-9C95-427D7634DECE}" srcOrd="17" destOrd="0" presId="urn:microsoft.com/office/officeart/2005/8/layout/list1"/>
    <dgm:cxn modelId="{24119A88-2865-0046-961B-DF640B859939}" type="presParOf" srcId="{AC3EC70F-D56B-FE48-ADA4-CC47DE9E4CF5}" destId="{67DB0EDC-63B0-7F47-93E5-3A077C2DE8D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D3FFDC-9EC0-0B4A-98DE-8E7218FEBDA1}" type="doc">
      <dgm:prSet loTypeId="urn:microsoft.com/office/officeart/2009/3/layout/PlusandMinu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67E86D4-D062-3C47-95D4-C33A4532B190}">
      <dgm:prSet phldrT="[Texte]" custT="1"/>
      <dgm:spPr/>
      <dgm:t>
        <a:bodyPr/>
        <a:lstStyle/>
        <a:p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Portabilité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Java permet d'exécuter des applications sur n'importe quelle plateforme avec le JRE, favorisant la compatibilité.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Richesse des bibliothèques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: Un large écosystème de bibliothèques et d'API facilite le développement et la réutilisation du code.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Sécurité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 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Intègre des fonctionnalités de sécurité robustes, idéal pour les applications sensibles.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Communauté active 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Une grande communauté offre un soutien, des ressources et de la documentation.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Programmation orientée objet</a:t>
          </a:r>
          <a:r>
            <a:rPr lang="fr-FR" sz="1400" dirty="0">
              <a:solidFill>
                <a:srgbClr val="FFFF00"/>
              </a:solidFill>
              <a:latin typeface="Optima" panose="02000503060000020004" pitchFamily="2" charset="0"/>
            </a:rPr>
            <a:t>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: Favorise l'organisation, la modularité et la réutilisation du code.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Multithreading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 : Permet l'exécution simultanée de plusieurs tâches, optimisant les performances.</a:t>
          </a:r>
        </a:p>
      </dgm:t>
    </dgm:pt>
    <dgm:pt modelId="{D657141C-78EB-1645-B085-DC2C9F72BF38}" type="parTrans" cxnId="{4812282A-59C8-864A-A057-7C6984DB3927}">
      <dgm:prSet/>
      <dgm:spPr/>
      <dgm:t>
        <a:bodyPr/>
        <a:lstStyle/>
        <a:p>
          <a:endParaRPr lang="fr-FR"/>
        </a:p>
      </dgm:t>
    </dgm:pt>
    <dgm:pt modelId="{760A62D4-E1C3-9743-91D3-AA5BE0AF5CF4}" type="sibTrans" cxnId="{4812282A-59C8-864A-A057-7C6984DB3927}">
      <dgm:prSet/>
      <dgm:spPr/>
      <dgm:t>
        <a:bodyPr/>
        <a:lstStyle/>
        <a:p>
          <a:endParaRPr lang="fr-FR"/>
        </a:p>
      </dgm:t>
    </dgm:pt>
    <dgm:pt modelId="{C1FD6577-5C20-6648-9383-B415D442ADB1}">
      <dgm:prSet phldrT="[Texte]" custT="1"/>
      <dgm:spPr/>
      <dgm:t>
        <a:bodyPr/>
        <a:lstStyle/>
        <a:p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Code verbeux 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La syntaxe peut être complexe et difficile à lire, augmentant le risque d'erreurs.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Performances relatives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: Moins réactif que certains langages natifs en raison de l'utilisation d'une machine virtuelle.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Complexité d'apprentissage 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Une courbe d'apprentissage plus raide par rapport à d'autres langages modernes.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Surcharge de performances 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Consommation mémoire plus élevée, ce qui peut poser problème sur des appareils limités.</a:t>
          </a: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dirty="0">
              <a:solidFill>
                <a:srgbClr val="FFFF00"/>
              </a:solidFill>
              <a:latin typeface="Optima" panose="02000503060000020004" pitchFamily="2" charset="0"/>
            </a:rPr>
            <a:t>Temps d'exécution plus longs </a:t>
          </a:r>
          <a:r>
            <a:rPr lang="fr-FR" sz="1400" b="1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dirty="0">
              <a:solidFill>
                <a:schemeClr val="bg1"/>
              </a:solidFill>
              <a:latin typeface="Optima" panose="02000503060000020004" pitchFamily="2" charset="0"/>
            </a:rPr>
            <a:t>Les applications peuvent avoir des temps d'exécution plus longs comparés à celles écrites dans des langages compilés.</a:t>
          </a:r>
        </a:p>
      </dgm:t>
    </dgm:pt>
    <dgm:pt modelId="{88972831-F762-4E40-8274-A9AE7061B330}" type="parTrans" cxnId="{E11507E4-9243-0B4F-A566-CF23F9D37069}">
      <dgm:prSet/>
      <dgm:spPr/>
      <dgm:t>
        <a:bodyPr/>
        <a:lstStyle/>
        <a:p>
          <a:endParaRPr lang="fr-FR"/>
        </a:p>
      </dgm:t>
    </dgm:pt>
    <dgm:pt modelId="{ADC02B11-5957-0C42-ADDF-C55C34D778C9}" type="sibTrans" cxnId="{E11507E4-9243-0B4F-A566-CF23F9D37069}">
      <dgm:prSet/>
      <dgm:spPr/>
      <dgm:t>
        <a:bodyPr/>
        <a:lstStyle/>
        <a:p>
          <a:endParaRPr lang="fr-FR"/>
        </a:p>
      </dgm:t>
    </dgm:pt>
    <dgm:pt modelId="{8A30C09B-7638-5C43-B458-DA7C834591E3}" type="pres">
      <dgm:prSet presAssocID="{05D3FFDC-9EC0-0B4A-98DE-8E7218FEBDA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AB84B77-EF3C-A244-AEE3-A57CCF419CA6}" type="pres">
      <dgm:prSet presAssocID="{05D3FFDC-9EC0-0B4A-98DE-8E7218FEBDA1}" presName="Background" presStyleLbl="bgImgPlace1" presStyleIdx="0" presStyleCnt="1" custScaleX="142767" custScaleY="103350" custLinFactNeighborX="-13870" custLinFactNeighborY="-1359"/>
      <dgm:spPr>
        <a:noFill/>
        <a:ln>
          <a:noFill/>
        </a:ln>
      </dgm:spPr>
    </dgm:pt>
    <dgm:pt modelId="{313335B7-E514-2949-89EC-7BA3DB62F8EE}" type="pres">
      <dgm:prSet presAssocID="{05D3FFDC-9EC0-0B4A-98DE-8E7218FEBDA1}" presName="ParentText1" presStyleLbl="revTx" presStyleIdx="0" presStyleCnt="2" custScaleX="157100" custScaleY="107734" custLinFactX="11247" custLinFactNeighborX="100000" custLinFactNeighborY="-6465">
        <dgm:presLayoutVars>
          <dgm:chMax val="0"/>
          <dgm:chPref val="0"/>
          <dgm:bulletEnabled val="1"/>
        </dgm:presLayoutVars>
      </dgm:prSet>
      <dgm:spPr/>
    </dgm:pt>
    <dgm:pt modelId="{DF407CB6-DD9A-BD41-8AEA-13230D3E4B1D}" type="pres">
      <dgm:prSet presAssocID="{05D3FFDC-9EC0-0B4A-98DE-8E7218FEBDA1}" presName="ParentText2" presStyleLbl="revTx" presStyleIdx="1" presStyleCnt="2" custScaleX="131112" custLinFactX="-40107" custLinFactNeighborX="-100000" custLinFactNeighborY="-4335">
        <dgm:presLayoutVars>
          <dgm:chMax val="0"/>
          <dgm:chPref val="0"/>
          <dgm:bulletEnabled val="1"/>
        </dgm:presLayoutVars>
      </dgm:prSet>
      <dgm:spPr/>
    </dgm:pt>
    <dgm:pt modelId="{4AD524B9-4D0F-BC46-9FD7-26C70C4D5F12}" type="pres">
      <dgm:prSet presAssocID="{05D3FFDC-9EC0-0B4A-98DE-8E7218FEBDA1}" presName="Plus" presStyleLbl="alignNode1" presStyleIdx="0" presStyleCnt="2" custLinFactX="282579" custLinFactNeighborX="300000" custLinFactNeighborY="2040"/>
      <dgm:spPr>
        <a:solidFill>
          <a:srgbClr val="FFFF00"/>
        </a:solidFill>
        <a:ln>
          <a:solidFill>
            <a:srgbClr val="002060"/>
          </a:solidFill>
        </a:ln>
      </dgm:spPr>
    </dgm:pt>
    <dgm:pt modelId="{051AC1FF-8CBA-7B4E-B183-61D86B339994}" type="pres">
      <dgm:prSet presAssocID="{05D3FFDC-9EC0-0B4A-98DE-8E7218FEBDA1}" presName="Minus" presStyleLbl="alignNode1" presStyleIdx="1" presStyleCnt="2" custLinFactX="-290361" custLinFactNeighborX="-300000" custLinFactNeighborY="-38125"/>
      <dgm:spPr>
        <a:solidFill>
          <a:srgbClr val="FFFF00"/>
        </a:solidFill>
        <a:ln>
          <a:solidFill>
            <a:srgbClr val="002060"/>
          </a:solidFill>
        </a:ln>
      </dgm:spPr>
    </dgm:pt>
    <dgm:pt modelId="{D7CCC98D-5C33-B342-AA7A-9B8F4CA70AEB}" type="pres">
      <dgm:prSet presAssocID="{05D3FFDC-9EC0-0B4A-98DE-8E7218FEBDA1}" presName="Divider" presStyleLbl="parChTrans1D1" presStyleIdx="0" presStyleCnt="1" custFlipHor="1" custScaleX="2000000" custScaleY="128214" custLinFactX="-42400000" custLinFactNeighborX="-42436952" custLinFactNeighborY="-4778"/>
      <dgm:spPr>
        <a:ln>
          <a:solidFill>
            <a:srgbClr val="FFFF00"/>
          </a:solidFill>
        </a:ln>
      </dgm:spPr>
    </dgm:pt>
  </dgm:ptLst>
  <dgm:cxnLst>
    <dgm:cxn modelId="{4812282A-59C8-864A-A057-7C6984DB3927}" srcId="{05D3FFDC-9EC0-0B4A-98DE-8E7218FEBDA1}" destId="{867E86D4-D062-3C47-95D4-C33A4532B190}" srcOrd="0" destOrd="0" parTransId="{D657141C-78EB-1645-B085-DC2C9F72BF38}" sibTransId="{760A62D4-E1C3-9743-91D3-AA5BE0AF5CF4}"/>
    <dgm:cxn modelId="{D74AD57C-98E6-1A4D-ABD9-83D02EF1EEBD}" type="presOf" srcId="{867E86D4-D062-3C47-95D4-C33A4532B190}" destId="{313335B7-E514-2949-89EC-7BA3DB62F8EE}" srcOrd="0" destOrd="0" presId="urn:microsoft.com/office/officeart/2009/3/layout/PlusandMinus"/>
    <dgm:cxn modelId="{560E9C8F-EE36-B243-B6F9-1C090FE74708}" type="presOf" srcId="{C1FD6577-5C20-6648-9383-B415D442ADB1}" destId="{DF407CB6-DD9A-BD41-8AEA-13230D3E4B1D}" srcOrd="0" destOrd="0" presId="urn:microsoft.com/office/officeart/2009/3/layout/PlusandMinus"/>
    <dgm:cxn modelId="{F5B9AFAA-F2DC-594B-9981-5CE783427E49}" type="presOf" srcId="{05D3FFDC-9EC0-0B4A-98DE-8E7218FEBDA1}" destId="{8A30C09B-7638-5C43-B458-DA7C834591E3}" srcOrd="0" destOrd="0" presId="urn:microsoft.com/office/officeart/2009/3/layout/PlusandMinus"/>
    <dgm:cxn modelId="{E11507E4-9243-0B4F-A566-CF23F9D37069}" srcId="{05D3FFDC-9EC0-0B4A-98DE-8E7218FEBDA1}" destId="{C1FD6577-5C20-6648-9383-B415D442ADB1}" srcOrd="1" destOrd="0" parTransId="{88972831-F762-4E40-8274-A9AE7061B330}" sibTransId="{ADC02B11-5957-0C42-ADDF-C55C34D778C9}"/>
    <dgm:cxn modelId="{8E804BF5-539C-1142-8201-DF9B09A52B3C}" type="presParOf" srcId="{8A30C09B-7638-5C43-B458-DA7C834591E3}" destId="{EAB84B77-EF3C-A244-AEE3-A57CCF419CA6}" srcOrd="0" destOrd="0" presId="urn:microsoft.com/office/officeart/2009/3/layout/PlusandMinus"/>
    <dgm:cxn modelId="{51D2C2DB-E11B-BF46-898F-AF0457EA4C18}" type="presParOf" srcId="{8A30C09B-7638-5C43-B458-DA7C834591E3}" destId="{313335B7-E514-2949-89EC-7BA3DB62F8EE}" srcOrd="1" destOrd="0" presId="urn:microsoft.com/office/officeart/2009/3/layout/PlusandMinus"/>
    <dgm:cxn modelId="{D955EC82-CE69-0E43-8A88-C43351D4CEEF}" type="presParOf" srcId="{8A30C09B-7638-5C43-B458-DA7C834591E3}" destId="{DF407CB6-DD9A-BD41-8AEA-13230D3E4B1D}" srcOrd="2" destOrd="0" presId="urn:microsoft.com/office/officeart/2009/3/layout/PlusandMinus"/>
    <dgm:cxn modelId="{343DC2C5-A2F8-E54F-BA72-440D0C62D6AA}" type="presParOf" srcId="{8A30C09B-7638-5C43-B458-DA7C834591E3}" destId="{4AD524B9-4D0F-BC46-9FD7-26C70C4D5F12}" srcOrd="3" destOrd="0" presId="urn:microsoft.com/office/officeart/2009/3/layout/PlusandMinus"/>
    <dgm:cxn modelId="{67839737-8B53-CF49-9067-8304D9E1CB6C}" type="presParOf" srcId="{8A30C09B-7638-5C43-B458-DA7C834591E3}" destId="{051AC1FF-8CBA-7B4E-B183-61D86B339994}" srcOrd="4" destOrd="0" presId="urn:microsoft.com/office/officeart/2009/3/layout/PlusandMinus"/>
    <dgm:cxn modelId="{9AE51628-7BBE-B645-8C56-A51518B09967}" type="presParOf" srcId="{8A30C09B-7638-5C43-B458-DA7C834591E3}" destId="{D7CCC98D-5C33-B342-AA7A-9B8F4CA70AEB}" srcOrd="5" destOrd="0" presId="urn:microsoft.com/office/officeart/2009/3/layout/PlusandMinu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094E5-1662-EB40-B037-9A12DA6BA45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96CD5-94DB-DF4A-862A-4E2E1A515E20}">
      <dsp:nvSpPr>
        <dsp:cNvPr id="0" name=""/>
        <dsp:cNvSpPr/>
      </dsp:nvSpPr>
      <dsp:spPr>
        <a:xfrm>
          <a:off x="0" y="0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INTRODUCTION</a:t>
          </a:r>
        </a:p>
      </dsp:txBody>
      <dsp:txXfrm>
        <a:off x="0" y="0"/>
        <a:ext cx="8128000" cy="588221"/>
      </dsp:txXfrm>
    </dsp:sp>
    <dsp:sp modelId="{2055D803-90BC-B642-9405-DB6512254C01}">
      <dsp:nvSpPr>
        <dsp:cNvPr id="0" name=""/>
        <dsp:cNvSpPr/>
      </dsp:nvSpPr>
      <dsp:spPr>
        <a:xfrm>
          <a:off x="0" y="58822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D0CE1-39B2-C248-A9DE-C6D068B359C6}">
      <dsp:nvSpPr>
        <dsp:cNvPr id="0" name=""/>
        <dsp:cNvSpPr/>
      </dsp:nvSpPr>
      <dsp:spPr>
        <a:xfrm>
          <a:off x="0" y="588221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HISTORIQUE</a:t>
          </a:r>
        </a:p>
      </dsp:txBody>
      <dsp:txXfrm>
        <a:off x="0" y="588221"/>
        <a:ext cx="8128000" cy="588221"/>
      </dsp:txXfrm>
    </dsp:sp>
    <dsp:sp modelId="{895D4598-FD1C-E446-953B-6E1FC08344B0}">
      <dsp:nvSpPr>
        <dsp:cNvPr id="0" name=""/>
        <dsp:cNvSpPr/>
      </dsp:nvSpPr>
      <dsp:spPr>
        <a:xfrm>
          <a:off x="0" y="1176443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BEAD7-0AEE-674D-BF76-7D6EBB37ED2C}">
      <dsp:nvSpPr>
        <dsp:cNvPr id="0" name=""/>
        <dsp:cNvSpPr/>
      </dsp:nvSpPr>
      <dsp:spPr>
        <a:xfrm>
          <a:off x="0" y="1176443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CARACTERISTIQUES DES LANGAGES</a:t>
          </a:r>
        </a:p>
      </dsp:txBody>
      <dsp:txXfrm>
        <a:off x="0" y="1176443"/>
        <a:ext cx="8128000" cy="588221"/>
      </dsp:txXfrm>
    </dsp:sp>
    <dsp:sp modelId="{1D441AD7-DC62-3649-859C-C1ECA52BABAF}">
      <dsp:nvSpPr>
        <dsp:cNvPr id="0" name=""/>
        <dsp:cNvSpPr/>
      </dsp:nvSpPr>
      <dsp:spPr>
        <a:xfrm>
          <a:off x="0" y="1764664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01A36-6B46-8247-8413-B5BAF56EFAAD}">
      <dsp:nvSpPr>
        <dsp:cNvPr id="0" name=""/>
        <dsp:cNvSpPr/>
      </dsp:nvSpPr>
      <dsp:spPr>
        <a:xfrm>
          <a:off x="0" y="1764664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COMPARAISONS DES FONCTIONNALITÉS</a:t>
          </a:r>
        </a:p>
      </dsp:txBody>
      <dsp:txXfrm>
        <a:off x="0" y="1764664"/>
        <a:ext cx="8128000" cy="588221"/>
      </dsp:txXfrm>
    </dsp:sp>
    <dsp:sp modelId="{C508CFF0-75D3-7F4A-AE08-BC90A9A479C9}">
      <dsp:nvSpPr>
        <dsp:cNvPr id="0" name=""/>
        <dsp:cNvSpPr/>
      </dsp:nvSpPr>
      <dsp:spPr>
        <a:xfrm>
          <a:off x="0" y="2352886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0279-286A-1F4A-8A5C-615A2AB9D18B}">
      <dsp:nvSpPr>
        <dsp:cNvPr id="0" name=""/>
        <dsp:cNvSpPr/>
      </dsp:nvSpPr>
      <dsp:spPr>
        <a:xfrm>
          <a:off x="0" y="2352886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CAS D'UTILISATION</a:t>
          </a:r>
        </a:p>
      </dsp:txBody>
      <dsp:txXfrm>
        <a:off x="0" y="2352886"/>
        <a:ext cx="8128000" cy="588221"/>
      </dsp:txXfrm>
    </dsp:sp>
    <dsp:sp modelId="{613D2030-2600-FC42-ADF2-E9C418CB6573}">
      <dsp:nvSpPr>
        <dsp:cNvPr id="0" name=""/>
        <dsp:cNvSpPr/>
      </dsp:nvSpPr>
      <dsp:spPr>
        <a:xfrm>
          <a:off x="0" y="2941108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A182-BA75-684F-9052-D81A2CAF6878}">
      <dsp:nvSpPr>
        <dsp:cNvPr id="0" name=""/>
        <dsp:cNvSpPr/>
      </dsp:nvSpPr>
      <dsp:spPr>
        <a:xfrm>
          <a:off x="0" y="2941108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AVANTAGES ET INCONVENIENTS</a:t>
          </a:r>
        </a:p>
      </dsp:txBody>
      <dsp:txXfrm>
        <a:off x="0" y="2941108"/>
        <a:ext cx="8128000" cy="588221"/>
      </dsp:txXfrm>
    </dsp:sp>
    <dsp:sp modelId="{029965D1-D2F1-DC4D-8AEC-FBC142A4922C}">
      <dsp:nvSpPr>
        <dsp:cNvPr id="0" name=""/>
        <dsp:cNvSpPr/>
      </dsp:nvSpPr>
      <dsp:spPr>
        <a:xfrm>
          <a:off x="0" y="352932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E2E9-9F46-8446-9696-4C5586018F17}">
      <dsp:nvSpPr>
        <dsp:cNvPr id="0" name=""/>
        <dsp:cNvSpPr/>
      </dsp:nvSpPr>
      <dsp:spPr>
        <a:xfrm>
          <a:off x="0" y="3529329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PERFORMANCE ET EFFICACITÉ</a:t>
          </a:r>
        </a:p>
      </dsp:txBody>
      <dsp:txXfrm>
        <a:off x="0" y="3529329"/>
        <a:ext cx="8128000" cy="588221"/>
      </dsp:txXfrm>
    </dsp:sp>
    <dsp:sp modelId="{8C986AAE-B85F-FA42-84E9-0F5638ADCC8A}">
      <dsp:nvSpPr>
        <dsp:cNvPr id="0" name=""/>
        <dsp:cNvSpPr/>
      </dsp:nvSpPr>
      <dsp:spPr>
        <a:xfrm>
          <a:off x="0" y="411755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F6F3-3C63-4F4F-8C22-CBAE3016B361}">
      <dsp:nvSpPr>
        <dsp:cNvPr id="0" name=""/>
        <dsp:cNvSpPr/>
      </dsp:nvSpPr>
      <dsp:spPr>
        <a:xfrm>
          <a:off x="0" y="4117551"/>
          <a:ext cx="8128000" cy="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SOURCES ET LIENS SUPPLEMENTAIRES</a:t>
          </a:r>
        </a:p>
      </dsp:txBody>
      <dsp:txXfrm>
        <a:off x="0" y="4117551"/>
        <a:ext cx="8128000" cy="5882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84B77-EF3C-A244-AEE3-A57CCF419CA6}">
      <dsp:nvSpPr>
        <dsp:cNvPr id="0" name=""/>
        <dsp:cNvSpPr/>
      </dsp:nvSpPr>
      <dsp:spPr>
        <a:xfrm>
          <a:off x="0" y="667941"/>
          <a:ext cx="10784344" cy="40345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335B7-E514-2949-89EC-7BA3DB62F8EE}">
      <dsp:nvSpPr>
        <dsp:cNvPr id="0" name=""/>
        <dsp:cNvSpPr/>
      </dsp:nvSpPr>
      <dsp:spPr>
        <a:xfrm>
          <a:off x="4910125" y="897881"/>
          <a:ext cx="5510667" cy="359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Facilité d'apprentissage </a:t>
          </a:r>
          <a:r>
            <a:rPr lang="fr-FR" sz="1400" b="0" kern="1200" dirty="0">
              <a:solidFill>
                <a:schemeClr val="bg1"/>
              </a:solidFill>
              <a:latin typeface="Optima" panose="02000503060000020004" pitchFamily="2" charset="0"/>
            </a:rPr>
            <a:t>: Syntaxe claire et concise, idéale pour les débutants.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Open-source : </a:t>
          </a:r>
          <a:r>
            <a:rPr lang="fr-FR" sz="1400" b="0" kern="1200" dirty="0">
              <a:solidFill>
                <a:schemeClr val="bg1"/>
              </a:solidFill>
              <a:latin typeface="Optima" panose="02000503060000020004" pitchFamily="2" charset="0"/>
            </a:rPr>
            <a:t>Gratuit à utiliser et à distribuer, avec une communauté active.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Portabilité : </a:t>
          </a:r>
          <a:r>
            <a:rPr lang="fr-FR" sz="1400" b="0" kern="1200" dirty="0">
              <a:solidFill>
                <a:schemeClr val="bg1"/>
              </a:solidFill>
              <a:latin typeface="Optima" panose="02000503060000020004" pitchFamily="2" charset="0"/>
            </a:rPr>
            <a:t>Code exécutable sur différentes plateformes sans modifications.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Richesse des bibliothèques </a:t>
          </a:r>
          <a:r>
            <a:rPr lang="fr-FR" sz="1400" b="0" kern="1200" dirty="0">
              <a:solidFill>
                <a:schemeClr val="bg1"/>
              </a:solidFill>
              <a:latin typeface="Optima" panose="02000503060000020004" pitchFamily="2" charset="0"/>
            </a:rPr>
            <a:t>: Large éventail de bibliothèques et Framework pour divers domaines (web, science des données, IA).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Typage dynamique </a:t>
          </a:r>
          <a:r>
            <a:rPr lang="fr-FR" sz="1400" b="0" kern="1200" dirty="0">
              <a:solidFill>
                <a:schemeClr val="bg1"/>
              </a:solidFill>
              <a:latin typeface="Optima" panose="02000503060000020004" pitchFamily="2" charset="0"/>
            </a:rPr>
            <a:t>: Simplifie le codage en évitant les déclarations explicites de types.</a:t>
          </a: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</dsp:txBody>
      <dsp:txXfrm>
        <a:off x="4910125" y="897881"/>
        <a:ext cx="5510667" cy="3597906"/>
      </dsp:txXfrm>
    </dsp:sp>
    <dsp:sp modelId="{DF407CB6-DD9A-BD41-8AEA-13230D3E4B1D}">
      <dsp:nvSpPr>
        <dsp:cNvPr id="0" name=""/>
        <dsp:cNvSpPr/>
      </dsp:nvSpPr>
      <dsp:spPr>
        <a:xfrm>
          <a:off x="134952" y="1098158"/>
          <a:ext cx="4599074" cy="3339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Vitesse d'exécution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Généralement plus lent que les langages compilés comme C ou Java.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Limitations mobiles : </a:t>
          </a:r>
          <a:r>
            <a:rPr lang="fr-FR" sz="1400" b="0" kern="1200" dirty="0">
              <a:solidFill>
                <a:schemeClr val="bg1"/>
              </a:solidFill>
              <a:latin typeface="Optima" panose="02000503060000020004" pitchFamily="2" charset="0"/>
            </a:rPr>
            <a:t>Moins adapté pour le développement d'applications mobiles.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Gestion des erreurs : </a:t>
          </a:r>
          <a:r>
            <a:rPr lang="fr-FR" sz="1400" b="0" kern="1200" dirty="0">
              <a:solidFill>
                <a:schemeClr val="bg1"/>
              </a:solidFill>
              <a:latin typeface="Optima" panose="02000503060000020004" pitchFamily="2" charset="0"/>
            </a:rPr>
            <a:t>Typage dynamique pouvant entraîner des erreurs d'exécution non détectées à l'avance.</a:t>
          </a:r>
        </a:p>
      </dsp:txBody>
      <dsp:txXfrm>
        <a:off x="134952" y="1098158"/>
        <a:ext cx="4599074" cy="3339620"/>
      </dsp:txXfrm>
    </dsp:sp>
    <dsp:sp modelId="{4AD524B9-4D0F-BC46-9FD7-26C70C4D5F12}">
      <dsp:nvSpPr>
        <dsp:cNvPr id="0" name=""/>
        <dsp:cNvSpPr/>
      </dsp:nvSpPr>
      <dsp:spPr>
        <a:xfrm>
          <a:off x="9601200" y="35264"/>
          <a:ext cx="1476031" cy="1476031"/>
        </a:xfrm>
        <a:prstGeom prst="plus">
          <a:avLst>
            <a:gd name="adj" fmla="val 32810"/>
          </a:avLst>
        </a:prstGeom>
        <a:solidFill>
          <a:srgbClr val="FFFF0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AC1FF-8CBA-7B4E-B183-61D86B339994}">
      <dsp:nvSpPr>
        <dsp:cNvPr id="0" name=""/>
        <dsp:cNvSpPr/>
      </dsp:nvSpPr>
      <dsp:spPr>
        <a:xfrm>
          <a:off x="94152" y="354468"/>
          <a:ext cx="1389205" cy="476068"/>
        </a:xfrm>
        <a:prstGeom prst="rect">
          <a:avLst/>
        </a:prstGeom>
        <a:solidFill>
          <a:srgbClr val="FFFF0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CC98D-5C33-B342-AA7A-9B8F4CA70AEB}">
      <dsp:nvSpPr>
        <dsp:cNvPr id="0" name=""/>
        <dsp:cNvSpPr/>
      </dsp:nvSpPr>
      <dsp:spPr>
        <a:xfrm flipH="1">
          <a:off x="4815635" y="847521"/>
          <a:ext cx="17365" cy="3689956"/>
        </a:xfrm>
        <a:prstGeom prst="line">
          <a:avLst/>
        </a:prstGeom>
        <a:noFill/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A121-0669-5847-9620-060720E251F1}">
      <dsp:nvSpPr>
        <dsp:cNvPr id="0" name=""/>
        <dsp:cNvSpPr/>
      </dsp:nvSpPr>
      <dsp:spPr>
        <a:xfrm>
          <a:off x="243735" y="664701"/>
          <a:ext cx="3336011" cy="43806"/>
        </a:xfrm>
        <a:prstGeom prst="rect">
          <a:avLst/>
        </a:prstGeom>
        <a:solidFill>
          <a:srgbClr val="FFFF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3B7C7-1E11-E848-8F65-1D3995092C22}">
      <dsp:nvSpPr>
        <dsp:cNvPr id="0" name=""/>
        <dsp:cNvSpPr/>
      </dsp:nvSpPr>
      <dsp:spPr>
        <a:xfrm>
          <a:off x="518256" y="661740"/>
          <a:ext cx="2841635" cy="49718"/>
        </a:xfrm>
        <a:prstGeom prst="rect">
          <a:avLst/>
        </a:prstGeom>
        <a:solidFill>
          <a:srgbClr val="FFFF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6F0B2-3623-CE4C-9146-033015A29076}">
      <dsp:nvSpPr>
        <dsp:cNvPr id="0" name=""/>
        <dsp:cNvSpPr/>
      </dsp:nvSpPr>
      <dsp:spPr>
        <a:xfrm>
          <a:off x="175435" y="0"/>
          <a:ext cx="3681969" cy="77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Performance</a:t>
          </a:r>
        </a:p>
      </dsp:txBody>
      <dsp:txXfrm>
        <a:off x="175435" y="0"/>
        <a:ext cx="3681969" cy="778160"/>
      </dsp:txXfrm>
    </dsp:sp>
    <dsp:sp modelId="{1B0B6D11-9E93-C948-8310-E6291934DD5D}">
      <dsp:nvSpPr>
        <dsp:cNvPr id="0" name=""/>
        <dsp:cNvSpPr/>
      </dsp:nvSpPr>
      <dsp:spPr>
        <a:xfrm>
          <a:off x="103031" y="1227654"/>
          <a:ext cx="270484" cy="270484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A0597-E60D-2D4E-9802-2BF6C07979D8}">
      <dsp:nvSpPr>
        <dsp:cNvPr id="0" name=""/>
        <dsp:cNvSpPr/>
      </dsp:nvSpPr>
      <dsp:spPr>
        <a:xfrm>
          <a:off x="539492" y="1179180"/>
          <a:ext cx="3760765" cy="86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Compilateur Just-In-Time (JIT)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Optimise le bytecode en le traduisant en code machine natif avant l'exécution, rivalisant avec des langages compilés.</a:t>
          </a:r>
        </a:p>
      </dsp:txBody>
      <dsp:txXfrm>
        <a:off x="539492" y="1179180"/>
        <a:ext cx="3760765" cy="861936"/>
      </dsp:txXfrm>
    </dsp:sp>
    <dsp:sp modelId="{6777E8A5-9784-4041-A7DD-ED617EC8E2E3}">
      <dsp:nvSpPr>
        <dsp:cNvPr id="0" name=""/>
        <dsp:cNvSpPr/>
      </dsp:nvSpPr>
      <dsp:spPr>
        <a:xfrm>
          <a:off x="103031" y="2495644"/>
          <a:ext cx="270484" cy="270484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C1D4E-2AB6-764F-9479-D3D3D60F194F}">
      <dsp:nvSpPr>
        <dsp:cNvPr id="0" name=""/>
        <dsp:cNvSpPr/>
      </dsp:nvSpPr>
      <dsp:spPr>
        <a:xfrm>
          <a:off x="539492" y="2348957"/>
          <a:ext cx="3657696" cy="82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Optimisation dynamique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: La JVM ajuste le code en temps réel grâce au profiling, améliorant ainsi la vitesse d'exécution.</a:t>
          </a:r>
        </a:p>
      </dsp:txBody>
      <dsp:txXfrm>
        <a:off x="539492" y="2348957"/>
        <a:ext cx="3657696" cy="821445"/>
      </dsp:txXfrm>
    </dsp:sp>
    <dsp:sp modelId="{82E00EB4-EDFF-1649-BD92-75D1D8B24CB4}">
      <dsp:nvSpPr>
        <dsp:cNvPr id="0" name=""/>
        <dsp:cNvSpPr/>
      </dsp:nvSpPr>
      <dsp:spPr>
        <a:xfrm>
          <a:off x="90152" y="3576479"/>
          <a:ext cx="270484" cy="270484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5EC08-ED35-C341-934F-EE42F28D49A2}">
      <dsp:nvSpPr>
        <dsp:cNvPr id="0" name=""/>
        <dsp:cNvSpPr/>
      </dsp:nvSpPr>
      <dsp:spPr>
        <a:xfrm>
          <a:off x="539492" y="3471801"/>
          <a:ext cx="4079869" cy="96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Gestion de la mémoire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Le garbage collector minimise les fuites de mémoire et optimise l'utilisation des ressources, maintenant des performances élevées.</a:t>
          </a:r>
        </a:p>
      </dsp:txBody>
      <dsp:txXfrm>
        <a:off x="539492" y="3471801"/>
        <a:ext cx="4079869" cy="966744"/>
      </dsp:txXfrm>
    </dsp:sp>
    <dsp:sp modelId="{E634E784-A5B6-8A4C-8BF8-FAC45D842264}">
      <dsp:nvSpPr>
        <dsp:cNvPr id="0" name=""/>
        <dsp:cNvSpPr/>
      </dsp:nvSpPr>
      <dsp:spPr>
        <a:xfrm>
          <a:off x="5500489" y="631345"/>
          <a:ext cx="3681969" cy="50707"/>
        </a:xfrm>
        <a:prstGeom prst="rect">
          <a:avLst/>
        </a:prstGeom>
        <a:solidFill>
          <a:srgbClr val="FFFF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9D257-D73E-D14A-A4C4-A84BD866E060}">
      <dsp:nvSpPr>
        <dsp:cNvPr id="0" name=""/>
        <dsp:cNvSpPr/>
      </dsp:nvSpPr>
      <dsp:spPr>
        <a:xfrm flipV="1">
          <a:off x="5638446" y="635300"/>
          <a:ext cx="3500445" cy="43805"/>
        </a:xfrm>
        <a:prstGeom prst="rect">
          <a:avLst/>
        </a:prstGeom>
        <a:solidFill>
          <a:srgbClr val="FFFF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A18E8-AF47-3C49-8853-5712EA69C6BD}">
      <dsp:nvSpPr>
        <dsp:cNvPr id="0" name=""/>
        <dsp:cNvSpPr/>
      </dsp:nvSpPr>
      <dsp:spPr>
        <a:xfrm>
          <a:off x="5880799" y="0"/>
          <a:ext cx="3681969" cy="77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Efficacité</a:t>
          </a:r>
        </a:p>
      </dsp:txBody>
      <dsp:txXfrm>
        <a:off x="5880799" y="0"/>
        <a:ext cx="3681969" cy="778160"/>
      </dsp:txXfrm>
    </dsp:sp>
    <dsp:sp modelId="{3A0F8263-EA52-7A4B-B8BD-C14F34C7FD03}">
      <dsp:nvSpPr>
        <dsp:cNvPr id="0" name=""/>
        <dsp:cNvSpPr/>
      </dsp:nvSpPr>
      <dsp:spPr>
        <a:xfrm>
          <a:off x="4981261" y="1227653"/>
          <a:ext cx="270484" cy="270484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16A6A-015F-8D44-ABDF-EFD096C72FFA}">
      <dsp:nvSpPr>
        <dsp:cNvPr id="0" name=""/>
        <dsp:cNvSpPr/>
      </dsp:nvSpPr>
      <dsp:spPr>
        <a:xfrm>
          <a:off x="5594796" y="1269260"/>
          <a:ext cx="3424231" cy="63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Programmation orientée objet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: Favorise la modularité et la réutilisation du code, facilitant le développement et la maintenance des applications.</a:t>
          </a:r>
        </a:p>
      </dsp:txBody>
      <dsp:txXfrm>
        <a:off x="5594796" y="1269260"/>
        <a:ext cx="3424231" cy="630499"/>
      </dsp:txXfrm>
    </dsp:sp>
    <dsp:sp modelId="{AE0B263A-7084-C64D-8C03-9D1674B060D9}">
      <dsp:nvSpPr>
        <dsp:cNvPr id="0" name=""/>
        <dsp:cNvSpPr/>
      </dsp:nvSpPr>
      <dsp:spPr>
        <a:xfrm>
          <a:off x="4981261" y="2487750"/>
          <a:ext cx="270484" cy="270484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A14A7-A671-E74B-ADB1-3F71F5224D8C}">
      <dsp:nvSpPr>
        <dsp:cNvPr id="0" name=""/>
        <dsp:cNvSpPr/>
      </dsp:nvSpPr>
      <dsp:spPr>
        <a:xfrm>
          <a:off x="5594796" y="2586763"/>
          <a:ext cx="3424231" cy="63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Contrôle de la concurrence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Mécanismes de synchronisation robustes permettant une gestion efficace des threads, améliorant le traitement simultané des tâches.</a:t>
          </a:r>
        </a:p>
      </dsp:txBody>
      <dsp:txXfrm>
        <a:off x="5594796" y="2586763"/>
        <a:ext cx="3424231" cy="630499"/>
      </dsp:txXfrm>
    </dsp:sp>
    <dsp:sp modelId="{D4418D94-F395-F740-B59B-4D04437B17A8}">
      <dsp:nvSpPr>
        <dsp:cNvPr id="0" name=""/>
        <dsp:cNvSpPr/>
      </dsp:nvSpPr>
      <dsp:spPr>
        <a:xfrm>
          <a:off x="5007019" y="3555590"/>
          <a:ext cx="270484" cy="270484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9464F-AC77-A648-B333-B76187A2726B}">
      <dsp:nvSpPr>
        <dsp:cNvPr id="0" name=""/>
        <dsp:cNvSpPr/>
      </dsp:nvSpPr>
      <dsp:spPr>
        <a:xfrm>
          <a:off x="5594796" y="3656228"/>
          <a:ext cx="3424231" cy="63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Écosystème riche </a:t>
          </a:r>
          <a:r>
            <a:rPr lang="fr-FR" sz="14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: Framework comme Spring et Hibernate simplifient le développement d'applications évolutives et performantes.</a:t>
          </a:r>
        </a:p>
      </dsp:txBody>
      <dsp:txXfrm>
        <a:off x="5594796" y="3656228"/>
        <a:ext cx="3424231" cy="6304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37E7D-E7F1-AB41-9193-10E36BC199CB}">
      <dsp:nvSpPr>
        <dsp:cNvPr id="0" name=""/>
        <dsp:cNvSpPr/>
      </dsp:nvSpPr>
      <dsp:spPr>
        <a:xfrm>
          <a:off x="0" y="3038"/>
          <a:ext cx="10778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57E6A-8B4B-A447-8020-4AB93594B5DF}">
      <dsp:nvSpPr>
        <dsp:cNvPr id="0" name=""/>
        <dsp:cNvSpPr/>
      </dsp:nvSpPr>
      <dsp:spPr>
        <a:xfrm>
          <a:off x="0" y="3038"/>
          <a:ext cx="2155631" cy="175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Améliorations des versions récentes</a:t>
          </a:r>
        </a:p>
      </dsp:txBody>
      <dsp:txXfrm>
        <a:off x="0" y="3038"/>
        <a:ext cx="2155631" cy="1752405"/>
      </dsp:txXfrm>
    </dsp:sp>
    <dsp:sp modelId="{FA28D909-7CDC-3D48-BED9-7A4927110732}">
      <dsp:nvSpPr>
        <dsp:cNvPr id="0" name=""/>
        <dsp:cNvSpPr/>
      </dsp:nvSpPr>
      <dsp:spPr>
        <a:xfrm>
          <a:off x="2304189" y="87674"/>
          <a:ext cx="8460853" cy="547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Python 3.11 est jusqu'à trois fois plus rapide que la version 3.8, grâce à des améliorations dans la gestion des types et l'optimisation de l'interpréteur</a:t>
          </a:r>
        </a:p>
      </dsp:txBody>
      <dsp:txXfrm>
        <a:off x="2304189" y="87674"/>
        <a:ext cx="8460853" cy="547626"/>
      </dsp:txXfrm>
    </dsp:sp>
    <dsp:sp modelId="{89D8957D-E395-6841-9B51-BEEC767B6F74}">
      <dsp:nvSpPr>
        <dsp:cNvPr id="0" name=""/>
        <dsp:cNvSpPr/>
      </dsp:nvSpPr>
      <dsp:spPr>
        <a:xfrm>
          <a:off x="2155631" y="636937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46717-0BA0-1547-A4F4-FF8AEBE7DFC6}">
      <dsp:nvSpPr>
        <dsp:cNvPr id="0" name=""/>
        <dsp:cNvSpPr/>
      </dsp:nvSpPr>
      <dsp:spPr>
        <a:xfrm>
          <a:off x="2277960" y="707527"/>
          <a:ext cx="8460853" cy="547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Python 3.11 et 3.12 ont déjà montré des gains de performance notables, avec des augmentations allant jusqu'à 25% par rapport à Python 3.10, et certaines applications observant des améliorations allant jusqu'à 60% selon les charges de travail</a:t>
          </a:r>
        </a:p>
      </dsp:txBody>
      <dsp:txXfrm>
        <a:off x="2277960" y="707527"/>
        <a:ext cx="8460853" cy="547626"/>
      </dsp:txXfrm>
    </dsp:sp>
    <dsp:sp modelId="{9C52D62D-C11D-1548-8266-CC0E8BCFE2EB}">
      <dsp:nvSpPr>
        <dsp:cNvPr id="0" name=""/>
        <dsp:cNvSpPr/>
      </dsp:nvSpPr>
      <dsp:spPr>
        <a:xfrm>
          <a:off x="2155631" y="2628130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77C0A-DD12-1444-A2D6-99C69F572961}">
      <dsp:nvSpPr>
        <dsp:cNvPr id="0" name=""/>
        <dsp:cNvSpPr/>
      </dsp:nvSpPr>
      <dsp:spPr>
        <a:xfrm>
          <a:off x="2277706" y="1415505"/>
          <a:ext cx="8460853" cy="547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Python 3.14 continue d'améliorer les performances observées dans les versions précédentes, avec des optimisations comme les super instructions qui fusionnent des instructions bytecode, réduisant le coût d'exécution.</a:t>
          </a:r>
        </a:p>
      </dsp:txBody>
      <dsp:txXfrm>
        <a:off x="2277706" y="1415505"/>
        <a:ext cx="8460853" cy="547626"/>
      </dsp:txXfrm>
    </dsp:sp>
    <dsp:sp modelId="{206D8CCC-1ACC-8E48-B4F9-6EF29CC47D88}">
      <dsp:nvSpPr>
        <dsp:cNvPr id="0" name=""/>
        <dsp:cNvSpPr/>
      </dsp:nvSpPr>
      <dsp:spPr>
        <a:xfrm>
          <a:off x="2155631" y="3133121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A94A8-0A4F-EC4C-A488-6966EB0B2C68}">
      <dsp:nvSpPr>
        <dsp:cNvPr id="0" name=""/>
        <dsp:cNvSpPr/>
      </dsp:nvSpPr>
      <dsp:spPr>
        <a:xfrm>
          <a:off x="0" y="2103046"/>
          <a:ext cx="10778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23780-081D-A142-9E76-0BEA588A873C}">
      <dsp:nvSpPr>
        <dsp:cNvPr id="0" name=""/>
        <dsp:cNvSpPr/>
      </dsp:nvSpPr>
      <dsp:spPr>
        <a:xfrm>
          <a:off x="104849" y="2178896"/>
          <a:ext cx="2155631" cy="94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Techniques d'optimisation</a:t>
          </a:r>
        </a:p>
      </dsp:txBody>
      <dsp:txXfrm>
        <a:off x="104849" y="2178896"/>
        <a:ext cx="2155631" cy="943810"/>
      </dsp:txXfrm>
    </dsp:sp>
    <dsp:sp modelId="{FF272FB7-B6ED-9540-8DBC-2F06A6836DBB}">
      <dsp:nvSpPr>
        <dsp:cNvPr id="0" name=""/>
        <dsp:cNvSpPr/>
      </dsp:nvSpPr>
      <dsp:spPr>
        <a:xfrm>
          <a:off x="2277791" y="2167382"/>
          <a:ext cx="8460853" cy="37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Fonctions natives et modules spécialisés : L'utilisation de fonctions intégrées et de bibliothèques comme NumPy et Pandas reste cruciale pour maximiser l'efficacité.</a:t>
          </a:r>
        </a:p>
      </dsp:txBody>
      <dsp:txXfrm>
        <a:off x="2277791" y="2167382"/>
        <a:ext cx="8460853" cy="379045"/>
      </dsp:txXfrm>
    </dsp:sp>
    <dsp:sp modelId="{8E60F39E-41B6-0B4F-AF72-84D70271581F}">
      <dsp:nvSpPr>
        <dsp:cNvPr id="0" name=""/>
        <dsp:cNvSpPr/>
      </dsp:nvSpPr>
      <dsp:spPr>
        <a:xfrm>
          <a:off x="2153561" y="4823827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EE34B-AA64-874F-8E7F-40232EF916FA}">
      <dsp:nvSpPr>
        <dsp:cNvPr id="0" name=""/>
        <dsp:cNvSpPr/>
      </dsp:nvSpPr>
      <dsp:spPr>
        <a:xfrm>
          <a:off x="2291075" y="2677105"/>
          <a:ext cx="8460853" cy="2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Compilateurs Just-In-Time (JIT) : Bien que le JIT soit encore en développement, il promet d'apporter des améliorations significatives dans les versions futures.</a:t>
          </a:r>
        </a:p>
      </dsp:txBody>
      <dsp:txXfrm>
        <a:off x="2291075" y="2677105"/>
        <a:ext cx="8460853" cy="222538"/>
      </dsp:txXfrm>
    </dsp:sp>
    <dsp:sp modelId="{412D2991-2198-5B44-B8B2-1AC64A99F851}">
      <dsp:nvSpPr>
        <dsp:cNvPr id="0" name=""/>
        <dsp:cNvSpPr/>
      </dsp:nvSpPr>
      <dsp:spPr>
        <a:xfrm>
          <a:off x="2155631" y="1394898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4460F-7F9C-C249-BA8F-3CEADB26C993}">
      <dsp:nvSpPr>
        <dsp:cNvPr id="0" name=""/>
        <dsp:cNvSpPr/>
      </dsp:nvSpPr>
      <dsp:spPr>
        <a:xfrm>
          <a:off x="2277960" y="3156843"/>
          <a:ext cx="8460853" cy="50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Générateurs : L'utilisation de générateurs optimise la mémoire lors du traitement de grandes quantités de données.</a:t>
          </a:r>
        </a:p>
      </dsp:txBody>
      <dsp:txXfrm>
        <a:off x="2277960" y="3156843"/>
        <a:ext cx="8460853" cy="503553"/>
      </dsp:txXfrm>
    </dsp:sp>
    <dsp:sp modelId="{028FFF29-7617-8441-962B-05938BD90B7E}">
      <dsp:nvSpPr>
        <dsp:cNvPr id="0" name=""/>
        <dsp:cNvSpPr/>
      </dsp:nvSpPr>
      <dsp:spPr>
        <a:xfrm>
          <a:off x="2137868" y="4198606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CC931-9D29-D542-9CDA-164406B2E9B0}">
      <dsp:nvSpPr>
        <dsp:cNvPr id="0" name=""/>
        <dsp:cNvSpPr/>
      </dsp:nvSpPr>
      <dsp:spPr>
        <a:xfrm>
          <a:off x="0" y="3625454"/>
          <a:ext cx="10778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AED97-2619-554B-9698-9384C5D5B656}">
      <dsp:nvSpPr>
        <dsp:cNvPr id="0" name=""/>
        <dsp:cNvSpPr/>
      </dsp:nvSpPr>
      <dsp:spPr>
        <a:xfrm>
          <a:off x="29057" y="3877765"/>
          <a:ext cx="2155631" cy="76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bg1"/>
              </a:solidFill>
              <a:latin typeface="Avenir Next Medium" panose="020B0503020202020204" pitchFamily="34" charset="0"/>
            </a:rPr>
            <a:t>Gestion de la mémoire</a:t>
          </a:r>
        </a:p>
      </dsp:txBody>
      <dsp:txXfrm>
        <a:off x="29057" y="3877765"/>
        <a:ext cx="2155631" cy="765415"/>
      </dsp:txXfrm>
    </dsp:sp>
    <dsp:sp modelId="{2B04CD9F-39AB-1D43-BF49-81A8EB8A8D0F}">
      <dsp:nvSpPr>
        <dsp:cNvPr id="0" name=""/>
        <dsp:cNvSpPr/>
      </dsp:nvSpPr>
      <dsp:spPr>
        <a:xfrm>
          <a:off x="2291498" y="3667372"/>
          <a:ext cx="8460853" cy="74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Optimisation du ramasse-miettes (GC) : Des heuristiques améliorées pour le GC permettent une collecte plus efficace des références cycliques, réduisant les temps d'arrêt.</a:t>
          </a:r>
        </a:p>
      </dsp:txBody>
      <dsp:txXfrm>
        <a:off x="2291498" y="3667372"/>
        <a:ext cx="8460853" cy="741968"/>
      </dsp:txXfrm>
    </dsp:sp>
    <dsp:sp modelId="{0271A93E-24A2-914D-8AF9-74E30C30D1AF}">
      <dsp:nvSpPr>
        <dsp:cNvPr id="0" name=""/>
        <dsp:cNvSpPr/>
      </dsp:nvSpPr>
      <dsp:spPr>
        <a:xfrm>
          <a:off x="2155631" y="4823827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8FC1C-D1F2-3843-BCA8-0A3C1ECE9BDD}">
      <dsp:nvSpPr>
        <dsp:cNvPr id="0" name=""/>
        <dsp:cNvSpPr/>
      </dsp:nvSpPr>
      <dsp:spPr>
        <a:xfrm>
          <a:off x="2317303" y="4218924"/>
          <a:ext cx="8460853" cy="60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Réduction de la taille des objets : Les efforts pour diminuer la taille des objets améliorent l'accès aux variables et augmentent les performances globales.</a:t>
          </a:r>
        </a:p>
      </dsp:txBody>
      <dsp:txXfrm>
        <a:off x="2317303" y="4218924"/>
        <a:ext cx="8460853" cy="604895"/>
      </dsp:txXfrm>
    </dsp:sp>
    <dsp:sp modelId="{7302A6F4-522E-7646-88A7-9BAC3520650F}">
      <dsp:nvSpPr>
        <dsp:cNvPr id="0" name=""/>
        <dsp:cNvSpPr/>
      </dsp:nvSpPr>
      <dsp:spPr>
        <a:xfrm>
          <a:off x="2155631" y="2054362"/>
          <a:ext cx="8622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17C35-BFB1-1748-9D48-BD65E045B504}">
      <dsp:nvSpPr>
        <dsp:cNvPr id="0" name=""/>
        <dsp:cNvSpPr/>
      </dsp:nvSpPr>
      <dsp:spPr>
        <a:xfrm>
          <a:off x="79834" y="0"/>
          <a:ext cx="5124319" cy="4167438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Java</a:t>
          </a:r>
        </a:p>
      </dsp:txBody>
      <dsp:txXfrm>
        <a:off x="79834" y="0"/>
        <a:ext cx="5124319" cy="1250231"/>
      </dsp:txXfrm>
    </dsp:sp>
    <dsp:sp modelId="{EEC3AEAB-F9F1-074F-86FC-D2DD48F85DD0}">
      <dsp:nvSpPr>
        <dsp:cNvPr id="0" name=""/>
        <dsp:cNvSpPr/>
      </dsp:nvSpPr>
      <dsp:spPr>
        <a:xfrm>
          <a:off x="276157" y="923295"/>
          <a:ext cx="4582658" cy="59409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Développé par Sun Microsystems en 1995</a:t>
          </a:r>
        </a:p>
      </dsp:txBody>
      <dsp:txXfrm>
        <a:off x="293558" y="940696"/>
        <a:ext cx="4547856" cy="559296"/>
      </dsp:txXfrm>
    </dsp:sp>
    <dsp:sp modelId="{0C1EE16C-5E76-444A-A4CA-15900D9BC7B0}">
      <dsp:nvSpPr>
        <dsp:cNvPr id="0" name=""/>
        <dsp:cNvSpPr/>
      </dsp:nvSpPr>
      <dsp:spPr>
        <a:xfrm>
          <a:off x="295916" y="1608132"/>
          <a:ext cx="4582658" cy="56767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Langage orienté objet, compilé, typé statiquement</a:t>
          </a:r>
        </a:p>
      </dsp:txBody>
      <dsp:txXfrm>
        <a:off x="312543" y="1624759"/>
        <a:ext cx="4549404" cy="534422"/>
      </dsp:txXfrm>
    </dsp:sp>
    <dsp:sp modelId="{71B7A8C6-A031-8540-BBC1-6C6D30A694C1}">
      <dsp:nvSpPr>
        <dsp:cNvPr id="0" name=""/>
        <dsp:cNvSpPr/>
      </dsp:nvSpPr>
      <dsp:spPr>
        <a:xfrm>
          <a:off x="296244" y="2288806"/>
          <a:ext cx="4574459" cy="662490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Excellente performance, portabilité grâce à la JVM, vaste écosystème de bibliothèques</a:t>
          </a:r>
        </a:p>
      </dsp:txBody>
      <dsp:txXfrm>
        <a:off x="315648" y="2308210"/>
        <a:ext cx="4535651" cy="623682"/>
      </dsp:txXfrm>
    </dsp:sp>
    <dsp:sp modelId="{ED323136-97CB-9C4B-8D93-EAB6F48D5708}">
      <dsp:nvSpPr>
        <dsp:cNvPr id="0" name=""/>
        <dsp:cNvSpPr/>
      </dsp:nvSpPr>
      <dsp:spPr>
        <a:xfrm>
          <a:off x="274804" y="3057765"/>
          <a:ext cx="4656858" cy="80174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Applications d'entreprise, développement mobile (Android), systèmes embarqués</a:t>
          </a:r>
        </a:p>
      </dsp:txBody>
      <dsp:txXfrm>
        <a:off x="298286" y="3081247"/>
        <a:ext cx="4609894" cy="754780"/>
      </dsp:txXfrm>
    </dsp:sp>
    <dsp:sp modelId="{CDD78B3D-9D57-EE49-B676-780D1A33BF58}">
      <dsp:nvSpPr>
        <dsp:cNvPr id="0" name=""/>
        <dsp:cNvSpPr/>
      </dsp:nvSpPr>
      <dsp:spPr>
        <a:xfrm>
          <a:off x="5513969" y="0"/>
          <a:ext cx="5124319" cy="4167438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Python</a:t>
          </a:r>
        </a:p>
      </dsp:txBody>
      <dsp:txXfrm>
        <a:off x="5513969" y="0"/>
        <a:ext cx="5124319" cy="1250231"/>
      </dsp:txXfrm>
    </dsp:sp>
    <dsp:sp modelId="{59A5FF7A-BA9B-3E41-9A1C-85E75015A093}">
      <dsp:nvSpPr>
        <dsp:cNvPr id="0" name=""/>
        <dsp:cNvSpPr/>
      </dsp:nvSpPr>
      <dsp:spPr>
        <a:xfrm>
          <a:off x="5770759" y="960110"/>
          <a:ext cx="4635090" cy="53502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Créé par Guido van Rossum en 1991</a:t>
          </a:r>
        </a:p>
      </dsp:txBody>
      <dsp:txXfrm>
        <a:off x="5786429" y="975780"/>
        <a:ext cx="4603750" cy="503681"/>
      </dsp:txXfrm>
    </dsp:sp>
    <dsp:sp modelId="{4BBEB112-7B7E-A441-A960-0CFDC48B55B2}">
      <dsp:nvSpPr>
        <dsp:cNvPr id="0" name=""/>
        <dsp:cNvSpPr/>
      </dsp:nvSpPr>
      <dsp:spPr>
        <a:xfrm>
          <a:off x="5758584" y="1644095"/>
          <a:ext cx="4635090" cy="53502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Langage interprété, typé dynamiquement, syntaxe simple</a:t>
          </a:r>
        </a:p>
      </dsp:txBody>
      <dsp:txXfrm>
        <a:off x="5774254" y="1659765"/>
        <a:ext cx="4603750" cy="503681"/>
      </dsp:txXfrm>
    </dsp:sp>
    <dsp:sp modelId="{FA29C669-DA18-8743-A9BC-F593763DA83D}">
      <dsp:nvSpPr>
        <dsp:cNvPr id="0" name=""/>
        <dsp:cNvSpPr/>
      </dsp:nvSpPr>
      <dsp:spPr>
        <a:xfrm>
          <a:off x="5770739" y="2299238"/>
          <a:ext cx="4659481" cy="7029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Facilité d'apprentissage, développement rapide, écosystème riche pour la science des données et l'IA</a:t>
          </a:r>
        </a:p>
      </dsp:txBody>
      <dsp:txXfrm>
        <a:off x="5791327" y="2319826"/>
        <a:ext cx="4618305" cy="661740"/>
      </dsp:txXfrm>
    </dsp:sp>
    <dsp:sp modelId="{918F79AD-8A82-2E46-B898-8428337A94E6}">
      <dsp:nvSpPr>
        <dsp:cNvPr id="0" name=""/>
        <dsp:cNvSpPr/>
      </dsp:nvSpPr>
      <dsp:spPr>
        <a:xfrm>
          <a:off x="5746409" y="3162765"/>
          <a:ext cx="4635090" cy="688690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Optima" panose="02000503060000020004" pitchFamily="2" charset="0"/>
            </a:rPr>
            <a:t>Science des données, intelligence artificielle, développement web, automatisation</a:t>
          </a:r>
        </a:p>
      </dsp:txBody>
      <dsp:txXfrm>
        <a:off x="5766580" y="3182936"/>
        <a:ext cx="4594748" cy="648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9212-7462-444A-BD98-28D1BA253540}">
      <dsp:nvSpPr>
        <dsp:cNvPr id="0" name=""/>
        <dsp:cNvSpPr/>
      </dsp:nvSpPr>
      <dsp:spPr>
        <a:xfrm>
          <a:off x="0" y="429423"/>
          <a:ext cx="9660128" cy="90719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733" tIns="333248" rIns="74973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>
              <a:solidFill>
                <a:schemeClr val="bg1"/>
              </a:solidFill>
              <a:latin typeface="Optima" panose="02000503060000020004" pitchFamily="2" charset="0"/>
            </a:rPr>
            <a:t>Comprendre les langages de programmation aide les développeurs à aligner leurs compétences avec les exigences des projets, influençant ainsi leur succès professionnel</a:t>
          </a:r>
        </a:p>
      </dsp:txBody>
      <dsp:txXfrm>
        <a:off x="0" y="429423"/>
        <a:ext cx="9660128" cy="907199"/>
      </dsp:txXfrm>
    </dsp:sp>
    <dsp:sp modelId="{C807BDFA-AA6C-4B4F-B4A2-F93911E035F4}">
      <dsp:nvSpPr>
        <dsp:cNvPr id="0" name=""/>
        <dsp:cNvSpPr/>
      </dsp:nvSpPr>
      <dsp:spPr>
        <a:xfrm>
          <a:off x="483006" y="193263"/>
          <a:ext cx="6762089" cy="4723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591" tIns="0" rIns="2555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Choix Éclairé</a:t>
          </a:r>
        </a:p>
      </dsp:txBody>
      <dsp:txXfrm>
        <a:off x="506063" y="216320"/>
        <a:ext cx="6715975" cy="426206"/>
      </dsp:txXfrm>
    </dsp:sp>
    <dsp:sp modelId="{F3D5CB78-1F9C-0E4B-A38C-46FB8B9F09FC}">
      <dsp:nvSpPr>
        <dsp:cNvPr id="0" name=""/>
        <dsp:cNvSpPr/>
      </dsp:nvSpPr>
      <dsp:spPr>
        <a:xfrm>
          <a:off x="0" y="1659182"/>
          <a:ext cx="9660128" cy="113399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733" tIns="333248" rIns="74973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>
              <a:solidFill>
                <a:schemeClr val="bg1"/>
              </a:solidFill>
              <a:latin typeface="Optima" panose="02000503060000020004" pitchFamily="2" charset="0"/>
            </a:rPr>
            <a:t>Savoir quel langage privilégier permet aux développeurs de rester compétitifs sur le marché, avec Python en forte croissance dans l'intelligence artificielle et Java restant vital pour la stabilité en entreprise</a:t>
          </a:r>
        </a:p>
      </dsp:txBody>
      <dsp:txXfrm>
        <a:off x="0" y="1659182"/>
        <a:ext cx="9660128" cy="1133999"/>
      </dsp:txXfrm>
    </dsp:sp>
    <dsp:sp modelId="{611B8B96-BBAD-6A42-8FBA-9E0D6C0BEF17}">
      <dsp:nvSpPr>
        <dsp:cNvPr id="0" name=""/>
        <dsp:cNvSpPr/>
      </dsp:nvSpPr>
      <dsp:spPr>
        <a:xfrm>
          <a:off x="483006" y="1423023"/>
          <a:ext cx="6762089" cy="4723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591" tIns="0" rIns="2555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Adaptation aux Tendances</a:t>
          </a:r>
        </a:p>
      </dsp:txBody>
      <dsp:txXfrm>
        <a:off x="506063" y="1446080"/>
        <a:ext cx="6715975" cy="426206"/>
      </dsp:txXfrm>
    </dsp:sp>
    <dsp:sp modelId="{4499470D-D9EE-C047-9A33-13B24810CFD0}">
      <dsp:nvSpPr>
        <dsp:cNvPr id="0" name=""/>
        <dsp:cNvSpPr/>
      </dsp:nvSpPr>
      <dsp:spPr>
        <a:xfrm>
          <a:off x="0" y="3115743"/>
          <a:ext cx="9660128" cy="90719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733" tIns="333248" rIns="74973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 dirty="0">
              <a:solidFill>
                <a:schemeClr val="bg1"/>
              </a:solidFill>
              <a:latin typeface="Optima" panose="02000503060000020004" pitchFamily="2" charset="0"/>
            </a:rPr>
            <a:t>La connaissance des différences entre Java et Python enrichit la formation des étudiants en informatique, les préparant à divers défis techniques futurs</a:t>
          </a:r>
        </a:p>
      </dsp:txBody>
      <dsp:txXfrm>
        <a:off x="0" y="3115743"/>
        <a:ext cx="9660128" cy="907199"/>
      </dsp:txXfrm>
    </dsp:sp>
    <dsp:sp modelId="{2BD0088B-6358-A34C-A6BA-7E9771861B56}">
      <dsp:nvSpPr>
        <dsp:cNvPr id="0" name=""/>
        <dsp:cNvSpPr/>
      </dsp:nvSpPr>
      <dsp:spPr>
        <a:xfrm>
          <a:off x="483006" y="2879583"/>
          <a:ext cx="6762089" cy="4723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591" tIns="0" rIns="2555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FF00"/>
              </a:solidFill>
              <a:latin typeface="Avenir Next" panose="020B0503020202020204" pitchFamily="34" charset="0"/>
            </a:rPr>
            <a:t>Facilitation de l'Apprentissage</a:t>
          </a:r>
        </a:p>
      </dsp:txBody>
      <dsp:txXfrm>
        <a:off x="506063" y="2902640"/>
        <a:ext cx="6715975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49515-3C24-F84C-89F3-0EE2E386BBBF}">
      <dsp:nvSpPr>
        <dsp:cNvPr id="0" name=""/>
        <dsp:cNvSpPr/>
      </dsp:nvSpPr>
      <dsp:spPr>
        <a:xfrm>
          <a:off x="0" y="14331"/>
          <a:ext cx="10613136" cy="49642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Origines et Développement</a:t>
          </a:r>
        </a:p>
      </dsp:txBody>
      <dsp:txXfrm>
        <a:off x="24233" y="38564"/>
        <a:ext cx="10564670" cy="447956"/>
      </dsp:txXfrm>
    </dsp:sp>
    <dsp:sp modelId="{43307724-F229-854F-B25B-39FCD8E684A8}">
      <dsp:nvSpPr>
        <dsp:cNvPr id="0" name=""/>
        <dsp:cNvSpPr/>
      </dsp:nvSpPr>
      <dsp:spPr>
        <a:xfrm>
          <a:off x="0" y="510753"/>
          <a:ext cx="10613136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96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100000"/>
            <a:buChar char="•"/>
          </a:pPr>
          <a:r>
            <a:rPr lang="fr-FR" sz="1600" b="1" kern="1200" dirty="0">
              <a:solidFill>
                <a:schemeClr val="bg1"/>
              </a:solidFill>
              <a:latin typeface="Optima" panose="02000503060000020004" pitchFamily="2" charset="0"/>
            </a:rPr>
            <a:t>Projet Oak 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Développé par Sun Microsystems sous la direction de James Gosling et son équipe, débutant en 1991 pour contrôler des appareils numériques.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bg1"/>
              </a:solidFill>
              <a:latin typeface="Optima" panose="02000503060000020004" pitchFamily="2" charset="0"/>
            </a:rPr>
            <a:t>Changement de Nom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Renommé Java en 1995 en raison d'une marque déposée existante pour "Oak".</a:t>
          </a:r>
        </a:p>
      </dsp:txBody>
      <dsp:txXfrm>
        <a:off x="0" y="510753"/>
        <a:ext cx="10613136" cy="727605"/>
      </dsp:txXfrm>
    </dsp:sp>
    <dsp:sp modelId="{EC728F1A-0CB5-D344-BC35-2884BCC67052}">
      <dsp:nvSpPr>
        <dsp:cNvPr id="0" name=""/>
        <dsp:cNvSpPr/>
      </dsp:nvSpPr>
      <dsp:spPr>
        <a:xfrm>
          <a:off x="0" y="1238358"/>
          <a:ext cx="10613136" cy="395961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Objectifs et Caractéristiques</a:t>
          </a:r>
        </a:p>
      </dsp:txBody>
      <dsp:txXfrm>
        <a:off x="19329" y="1257687"/>
        <a:ext cx="10574478" cy="357303"/>
      </dsp:txXfrm>
    </dsp:sp>
    <dsp:sp modelId="{20D45AB1-70A6-8B4D-8AFC-01676F009574}">
      <dsp:nvSpPr>
        <dsp:cNvPr id="0" name=""/>
        <dsp:cNvSpPr/>
      </dsp:nvSpPr>
      <dsp:spPr>
        <a:xfrm>
          <a:off x="0" y="1634319"/>
          <a:ext cx="10613136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96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bg1"/>
              </a:solidFill>
              <a:latin typeface="Optima" panose="02000503060000020004" pitchFamily="2" charset="0"/>
            </a:rPr>
            <a:t>Portabilité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Slogan "Write Once, Run Anywhere" permettant l'exécution sur n'importe quelle plateforme avec une JVM (Java Virtual Machine).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bg1"/>
              </a:solidFill>
              <a:latin typeface="Optima" panose="02000503060000020004" pitchFamily="2" charset="0"/>
            </a:rPr>
            <a:t>Simplicité et Robustesse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Syntaxe simplifiée par rapport à C++, sans pointeurs ni héritage multiple.</a:t>
          </a:r>
        </a:p>
      </dsp:txBody>
      <dsp:txXfrm>
        <a:off x="0" y="1634319"/>
        <a:ext cx="10613136" cy="727605"/>
      </dsp:txXfrm>
    </dsp:sp>
    <dsp:sp modelId="{50EB5719-39ED-B24A-B7A9-07AAD897FD31}">
      <dsp:nvSpPr>
        <dsp:cNvPr id="0" name=""/>
        <dsp:cNvSpPr/>
      </dsp:nvSpPr>
      <dsp:spPr>
        <a:xfrm>
          <a:off x="0" y="2361924"/>
          <a:ext cx="10613136" cy="41905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Lancement et Adoption</a:t>
          </a:r>
        </a:p>
      </dsp:txBody>
      <dsp:txXfrm>
        <a:off x="20457" y="2382381"/>
        <a:ext cx="10572222" cy="378140"/>
      </dsp:txXfrm>
    </dsp:sp>
    <dsp:sp modelId="{F57618B4-7F40-014A-8BCC-98C2BE70723C}">
      <dsp:nvSpPr>
        <dsp:cNvPr id="0" name=""/>
        <dsp:cNvSpPr/>
      </dsp:nvSpPr>
      <dsp:spPr>
        <a:xfrm>
          <a:off x="0" y="2780978"/>
          <a:ext cx="1061313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96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600" b="1" i="0" kern="1200" dirty="0">
              <a:solidFill>
                <a:schemeClr val="bg1"/>
              </a:solidFill>
              <a:latin typeface="Optima" panose="02000503060000020004" pitchFamily="2" charset="0"/>
            </a:rPr>
            <a:t>Lancement Public : </a:t>
          </a:r>
          <a:r>
            <a:rPr lang="fr-FR" sz="1400" b="0" i="0" kern="1200" dirty="0">
              <a:solidFill>
                <a:schemeClr val="bg1"/>
              </a:solidFill>
              <a:latin typeface="Optima" panose="02000503060000020004" pitchFamily="2" charset="0"/>
            </a:rPr>
            <a:t>Java a été lancé le 23 mai 1995, avec la version 1.0a, et a gagné en popularité grâce à son intégration dans les navigateurs web.</a:t>
          </a: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</dsp:txBody>
      <dsp:txXfrm>
        <a:off x="0" y="2780978"/>
        <a:ext cx="10613136" cy="612720"/>
      </dsp:txXfrm>
    </dsp:sp>
    <dsp:sp modelId="{8B932A7C-D6F2-E645-86A7-18C7AEBB64CB}">
      <dsp:nvSpPr>
        <dsp:cNvPr id="0" name=""/>
        <dsp:cNvSpPr/>
      </dsp:nvSpPr>
      <dsp:spPr>
        <a:xfrm>
          <a:off x="0" y="3393698"/>
          <a:ext cx="10613136" cy="34398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Évolution</a:t>
          </a:r>
        </a:p>
      </dsp:txBody>
      <dsp:txXfrm>
        <a:off x="16792" y="3410490"/>
        <a:ext cx="10579552" cy="310401"/>
      </dsp:txXfrm>
    </dsp:sp>
    <dsp:sp modelId="{75FCE4D1-B1E8-8246-A3B5-EAB5F4106980}">
      <dsp:nvSpPr>
        <dsp:cNvPr id="0" name=""/>
        <dsp:cNvSpPr/>
      </dsp:nvSpPr>
      <dsp:spPr>
        <a:xfrm>
          <a:off x="0" y="3737684"/>
          <a:ext cx="1061313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96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400" b="0" i="0" kern="1200" dirty="0">
              <a:solidFill>
                <a:schemeClr val="bg1"/>
              </a:solidFill>
              <a:latin typeface="Optima" panose="02000503060000020004" pitchFamily="2" charset="0"/>
            </a:rPr>
            <a:t>Java a évolué avec plusieurs versions majeures, introduisant de nouvelles fonctionnalités. En 2009, Oracle a acquis Sun Microsystems, prenant le contrôle de Java, qui est devenu l'un des langages les plus utilisés au monde.</a:t>
          </a: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</dsp:txBody>
      <dsp:txXfrm>
        <a:off x="0" y="3737684"/>
        <a:ext cx="10613136" cy="612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16B5F-BE8B-1749-B41F-10D29FB61202}">
      <dsp:nvSpPr>
        <dsp:cNvPr id="0" name=""/>
        <dsp:cNvSpPr/>
      </dsp:nvSpPr>
      <dsp:spPr>
        <a:xfrm rot="5400000">
          <a:off x="6633207" y="-3548727"/>
          <a:ext cx="582412" cy="8079339"/>
        </a:xfrm>
        <a:prstGeom prst="round2Same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Date de création : Fin des années 1980, en 1989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Lieu de développement : Centrum voor Wiskunde en Informatica (CWI), Amsterdam.</a:t>
          </a:r>
        </a:p>
      </dsp:txBody>
      <dsp:txXfrm rot="-5400000">
        <a:off x="2884744" y="228167"/>
        <a:ext cx="8050908" cy="525550"/>
      </dsp:txXfrm>
    </dsp:sp>
    <dsp:sp modelId="{CD534F7C-C642-3046-8A20-45B7E6FEE566}">
      <dsp:nvSpPr>
        <dsp:cNvPr id="0" name=""/>
        <dsp:cNvSpPr/>
      </dsp:nvSpPr>
      <dsp:spPr>
        <a:xfrm>
          <a:off x="170703" y="1347"/>
          <a:ext cx="2714039" cy="97918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Origines </a:t>
          </a:r>
          <a:b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</a:br>
          <a: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de Python</a:t>
          </a:r>
        </a:p>
      </dsp:txBody>
      <dsp:txXfrm>
        <a:off x="218503" y="49147"/>
        <a:ext cx="2618439" cy="883588"/>
      </dsp:txXfrm>
    </dsp:sp>
    <dsp:sp modelId="{4830BAC7-8673-2D40-9227-B3C28C745C81}">
      <dsp:nvSpPr>
        <dsp:cNvPr id="0" name=""/>
        <dsp:cNvSpPr/>
      </dsp:nvSpPr>
      <dsp:spPr>
        <a:xfrm rot="5400000">
          <a:off x="6252885" y="-2263511"/>
          <a:ext cx="1406248" cy="8070124"/>
        </a:xfrm>
        <a:prstGeom prst="round2Same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Langage ABC pour la syntaxe et Modula-3 pour la gestion des exceptions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>
              <a:solidFill>
                <a:schemeClr val="bg1"/>
              </a:solidFill>
              <a:latin typeface="Optima" panose="02000503060000020004" pitchFamily="2" charset="0"/>
            </a:rPr>
            <a:t>Le nom "Python" provient de la série télévisée britannique Monty Python, un choix pour son caractère court et unique.</a:t>
          </a: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>
              <a:solidFill>
                <a:schemeClr val="bg1"/>
              </a:solidFill>
              <a:latin typeface="Optima" panose="02000503060000020004" pitchFamily="2" charset="0"/>
            </a:rPr>
            <a:t>Première version publique : Version 0.9.0, publiée en février 1991 sur le forum Usenet alt.sources, incluant des fonctionnalités comme les types de données, les exceptions et les fonctions.</a:t>
          </a: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</dsp:txBody>
      <dsp:txXfrm rot="-5400000">
        <a:off x="2920948" y="1137073"/>
        <a:ext cx="8001477" cy="1268954"/>
      </dsp:txXfrm>
    </dsp:sp>
    <dsp:sp modelId="{85981AD9-FF7F-DE48-8110-A3D1966684C4}">
      <dsp:nvSpPr>
        <dsp:cNvPr id="0" name=""/>
        <dsp:cNvSpPr/>
      </dsp:nvSpPr>
      <dsp:spPr>
        <a:xfrm>
          <a:off x="170703" y="1192370"/>
          <a:ext cx="2750243" cy="115836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Inspiration</a:t>
          </a:r>
        </a:p>
      </dsp:txBody>
      <dsp:txXfrm>
        <a:off x="227250" y="1248917"/>
        <a:ext cx="2637149" cy="1045268"/>
      </dsp:txXfrm>
    </dsp:sp>
    <dsp:sp modelId="{795AB1A2-859D-2B40-8D0F-2D346E1BD266}">
      <dsp:nvSpPr>
        <dsp:cNvPr id="0" name=""/>
        <dsp:cNvSpPr/>
      </dsp:nvSpPr>
      <dsp:spPr>
        <a:xfrm rot="5400000">
          <a:off x="6229829" y="-608627"/>
          <a:ext cx="1406248" cy="8100199"/>
        </a:xfrm>
        <a:prstGeom prst="round2Same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400" b="0" i="0" kern="1200" dirty="0">
              <a:solidFill>
                <a:schemeClr val="bg1"/>
              </a:solidFill>
              <a:latin typeface="Optima" panose="02000503060000020004" pitchFamily="2" charset="0"/>
            </a:rPr>
            <a:t>Python a évolué pour devenir l'un des langages les plus populaires, utilisé dans divers domaines tels que le développement web, l'automatisation, la science des données et l'intelligence artificielle.</a:t>
          </a: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En 2001, la Python Software Foundation (PSF) a été fondée pour gérer le développement du langage et promouvoir son utilisation.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Python est un langage open source avec une large communauté qui continue de l'améliorer.</a:t>
          </a:r>
        </a:p>
      </dsp:txBody>
      <dsp:txXfrm rot="-5400000">
        <a:off x="2882854" y="2806995"/>
        <a:ext cx="8031552" cy="1268954"/>
      </dsp:txXfrm>
    </dsp:sp>
    <dsp:sp modelId="{70CCD498-5553-164A-A1CA-CB53394D15F0}">
      <dsp:nvSpPr>
        <dsp:cNvPr id="0" name=""/>
        <dsp:cNvSpPr/>
      </dsp:nvSpPr>
      <dsp:spPr>
        <a:xfrm>
          <a:off x="170703" y="2562566"/>
          <a:ext cx="2712150" cy="175781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Évolution et Popularité</a:t>
          </a:r>
        </a:p>
      </dsp:txBody>
      <dsp:txXfrm>
        <a:off x="256512" y="2648375"/>
        <a:ext cx="2540532" cy="15861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8A0B-CE0D-5746-95F1-A5D069AEA780}">
      <dsp:nvSpPr>
        <dsp:cNvPr id="0" name=""/>
        <dsp:cNvSpPr/>
      </dsp:nvSpPr>
      <dsp:spPr>
        <a:xfrm rot="5400000">
          <a:off x="5760363" y="-2827430"/>
          <a:ext cx="1529322" cy="7317074"/>
        </a:xfrm>
        <a:prstGeom prst="round2Same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Java : Très portable grâce à la machine virtuelle Java (JVM) permettant d'exécuter le code sur n'importe quelle plateforme sans modification.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Python : Également portable, mais dépend davantage de l'environnement d'exécution et des bibliothèques, ce qui peut entraîner des problèmes de compatibilité.</a:t>
          </a:r>
        </a:p>
      </dsp:txBody>
      <dsp:txXfrm rot="-5400000">
        <a:off x="2866488" y="141100"/>
        <a:ext cx="7242419" cy="1380012"/>
      </dsp:txXfrm>
    </dsp:sp>
    <dsp:sp modelId="{2995CE29-1BDA-D445-B9A2-977B20A1160F}">
      <dsp:nvSpPr>
        <dsp:cNvPr id="0" name=""/>
        <dsp:cNvSpPr/>
      </dsp:nvSpPr>
      <dsp:spPr>
        <a:xfrm>
          <a:off x="112782" y="2510"/>
          <a:ext cx="2753705" cy="1657191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Portabilité et compatibilité</a:t>
          </a:r>
          <a:endParaRPr lang="fr-FR" sz="2500" b="1" kern="1200" dirty="0">
            <a:solidFill>
              <a:srgbClr val="FFFF00"/>
            </a:solidFill>
          </a:endParaRPr>
        </a:p>
      </dsp:txBody>
      <dsp:txXfrm>
        <a:off x="193679" y="83407"/>
        <a:ext cx="2591911" cy="1495397"/>
      </dsp:txXfrm>
    </dsp:sp>
    <dsp:sp modelId="{82B28AC2-C056-BB4E-89CA-567991B1FBDA}">
      <dsp:nvSpPr>
        <dsp:cNvPr id="0" name=""/>
        <dsp:cNvSpPr/>
      </dsp:nvSpPr>
      <dsp:spPr>
        <a:xfrm rot="5400000">
          <a:off x="5707400" y="-1114444"/>
          <a:ext cx="1573602" cy="7371204"/>
        </a:xfrm>
        <a:prstGeom prst="round2Same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08000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Java : Utilise un système de garbage collection (GC) qui automatise la gestion de la mémoire, réduisant les fuites mémoire mais pouvant introduire des pauses dans l'exécution.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 Python : Dispose également d'un garbage collector, mais peut être moins performant dans la gestion de la mémoire, surtout pour des applications intensives. Python étant interprété, il peut consommer plus de mémoire.</a:t>
          </a:r>
        </a:p>
      </dsp:txBody>
      <dsp:txXfrm rot="-5400000">
        <a:off x="2808600" y="1861173"/>
        <a:ext cx="7294387" cy="1419968"/>
      </dsp:txXfrm>
    </dsp:sp>
    <dsp:sp modelId="{E94F449F-4500-F44F-B478-DAB00593D8B9}">
      <dsp:nvSpPr>
        <dsp:cNvPr id="0" name=""/>
        <dsp:cNvSpPr/>
      </dsp:nvSpPr>
      <dsp:spPr>
        <a:xfrm>
          <a:off x="112782" y="1742561"/>
          <a:ext cx="2695817" cy="1657191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Gestion de la mémoire</a:t>
          </a:r>
          <a:endParaRPr lang="fr-FR" sz="2500" b="1" kern="1200" dirty="0">
            <a:solidFill>
              <a:srgbClr val="FFFF00"/>
            </a:solidFill>
          </a:endParaRPr>
        </a:p>
      </dsp:txBody>
      <dsp:txXfrm>
        <a:off x="193679" y="1823458"/>
        <a:ext cx="2534023" cy="1495397"/>
      </dsp:txXfrm>
    </dsp:sp>
    <dsp:sp modelId="{A19C6545-9A8D-8F4E-A270-2A0669D8C16C}">
      <dsp:nvSpPr>
        <dsp:cNvPr id="0" name=""/>
        <dsp:cNvSpPr/>
      </dsp:nvSpPr>
      <dsp:spPr>
        <a:xfrm rot="5400000">
          <a:off x="5717459" y="613030"/>
          <a:ext cx="1572024" cy="7396355"/>
        </a:xfrm>
        <a:prstGeom prst="round2Same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Java : Possède un large éventail de bibliothèques pour les applications d'entreprise (Spring) et mobiles (Android), souvent perçues comme plus structurées et robustes pour des projets à long terme.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Python : Offre également un vaste écosystème avec des bibliothèques pour le développement web (Django, Flask), l'analyse de données (Pandas, NumPy), et le machine learning (TensorFlow, Scikit-learn), favorisant une rapidité de développement.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>
            <a:solidFill>
              <a:schemeClr val="bg1"/>
            </a:solidFill>
            <a:latin typeface="Optima" panose="02000503060000020004" pitchFamily="2" charset="0"/>
          </a:endParaRPr>
        </a:p>
      </dsp:txBody>
      <dsp:txXfrm rot="-5400000">
        <a:off x="2805294" y="3601935"/>
        <a:ext cx="7319615" cy="1418544"/>
      </dsp:txXfrm>
    </dsp:sp>
    <dsp:sp modelId="{E4784788-8821-6C4B-99AB-E5118D47780A}">
      <dsp:nvSpPr>
        <dsp:cNvPr id="0" name=""/>
        <dsp:cNvSpPr/>
      </dsp:nvSpPr>
      <dsp:spPr>
        <a:xfrm>
          <a:off x="112782" y="3482612"/>
          <a:ext cx="2692512" cy="1657191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Bibliothèques et outils disponibles</a:t>
          </a:r>
          <a:endParaRPr lang="fr-FR" sz="2500" b="1" kern="1200" dirty="0">
            <a:solidFill>
              <a:srgbClr val="FFFF00"/>
            </a:solidFill>
          </a:endParaRPr>
        </a:p>
      </dsp:txBody>
      <dsp:txXfrm>
        <a:off x="193679" y="3563509"/>
        <a:ext cx="2530718" cy="1495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58BCC-848A-7047-95AF-F2E312BCDC1C}">
      <dsp:nvSpPr>
        <dsp:cNvPr id="0" name=""/>
        <dsp:cNvSpPr/>
      </dsp:nvSpPr>
      <dsp:spPr>
        <a:xfrm>
          <a:off x="0" y="139846"/>
          <a:ext cx="9485376" cy="66779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71" tIns="166624" rIns="73617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Les entreprises utilisent Java pour développer des applications de gestion des stocks qui permettent de suivre les niveaux de stock des produits.</a:t>
          </a:r>
          <a:endParaRPr lang="fr-FR" sz="1400" kern="1200" dirty="0">
            <a:solidFill>
              <a:schemeClr val="bg1"/>
            </a:solidFill>
          </a:endParaRPr>
        </a:p>
      </dsp:txBody>
      <dsp:txXfrm>
        <a:off x="0" y="139846"/>
        <a:ext cx="9485376" cy="667799"/>
      </dsp:txXfrm>
    </dsp:sp>
    <dsp:sp modelId="{241657F5-9198-964F-A723-37917882AD33}">
      <dsp:nvSpPr>
        <dsp:cNvPr id="0" name=""/>
        <dsp:cNvSpPr/>
      </dsp:nvSpPr>
      <dsp:spPr>
        <a:xfrm>
          <a:off x="474268" y="21766"/>
          <a:ext cx="6639763" cy="2361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67" tIns="0" rIns="25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d'Applications Entreprises</a:t>
          </a:r>
        </a:p>
      </dsp:txBody>
      <dsp:txXfrm>
        <a:off x="485796" y="33294"/>
        <a:ext cx="6616707" cy="213104"/>
      </dsp:txXfrm>
    </dsp:sp>
    <dsp:sp modelId="{40050350-DBCC-AC4B-A45F-1C60B4C5F472}">
      <dsp:nvSpPr>
        <dsp:cNvPr id="0" name=""/>
        <dsp:cNvSpPr/>
      </dsp:nvSpPr>
      <dsp:spPr>
        <a:xfrm>
          <a:off x="0" y="968926"/>
          <a:ext cx="9485376" cy="66779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71" tIns="166624" rIns="73617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Utilisé pour développer des systèmes de trading haute fréquence et des applications bancaires en ligne, garantissant la sécurité des transactions financières.</a:t>
          </a:r>
          <a:endParaRPr lang="fr-FR" sz="1400" kern="1200" dirty="0">
            <a:solidFill>
              <a:schemeClr val="bg1"/>
            </a:solidFill>
          </a:endParaRPr>
        </a:p>
      </dsp:txBody>
      <dsp:txXfrm>
        <a:off x="0" y="968926"/>
        <a:ext cx="9485376" cy="667799"/>
      </dsp:txXfrm>
    </dsp:sp>
    <dsp:sp modelId="{A15DD5B6-1405-7044-989D-1E64361068A6}">
      <dsp:nvSpPr>
        <dsp:cNvPr id="0" name=""/>
        <dsp:cNvSpPr/>
      </dsp:nvSpPr>
      <dsp:spPr>
        <a:xfrm>
          <a:off x="474268" y="850846"/>
          <a:ext cx="6639763" cy="2361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67" tIns="0" rIns="25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Systèmes financiers</a:t>
          </a:r>
        </a:p>
      </dsp:txBody>
      <dsp:txXfrm>
        <a:off x="485796" y="862374"/>
        <a:ext cx="6616707" cy="213104"/>
      </dsp:txXfrm>
    </dsp:sp>
    <dsp:sp modelId="{67EDB92E-380A-5745-BD0A-4122EFCCC52F}">
      <dsp:nvSpPr>
        <dsp:cNvPr id="0" name=""/>
        <dsp:cNvSpPr/>
      </dsp:nvSpPr>
      <dsp:spPr>
        <a:xfrm>
          <a:off x="0" y="1798006"/>
          <a:ext cx="9485376" cy="655200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71" tIns="166624" rIns="73617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Utilisé pour le développement d'applications Android, permettant la création d'interfaces utilisateur interactives et la gestion des activités.</a:t>
          </a:r>
        </a:p>
      </dsp:txBody>
      <dsp:txXfrm>
        <a:off x="0" y="1798006"/>
        <a:ext cx="9485376" cy="655200"/>
      </dsp:txXfrm>
    </dsp:sp>
    <dsp:sp modelId="{1062264B-5357-4742-8AF2-AEB961A224A0}">
      <dsp:nvSpPr>
        <dsp:cNvPr id="0" name=""/>
        <dsp:cNvSpPr/>
      </dsp:nvSpPr>
      <dsp:spPr>
        <a:xfrm>
          <a:off x="474268" y="1679926"/>
          <a:ext cx="6639763" cy="2361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67" tIns="0" rIns="25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mobile</a:t>
          </a:r>
        </a:p>
      </dsp:txBody>
      <dsp:txXfrm>
        <a:off x="485796" y="1691454"/>
        <a:ext cx="6616707" cy="213104"/>
      </dsp:txXfrm>
    </dsp:sp>
    <dsp:sp modelId="{7E9F1255-D4CA-614D-8C87-4CEEDCA003E7}">
      <dsp:nvSpPr>
        <dsp:cNvPr id="0" name=""/>
        <dsp:cNvSpPr/>
      </dsp:nvSpPr>
      <dsp:spPr>
        <a:xfrm>
          <a:off x="0" y="2614486"/>
          <a:ext cx="9485376" cy="655200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71" tIns="166624" rIns="73617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Utilisé pour faciliter la connectivité entre objets intelligents. Des solutions IoT dans la domotique ou l'agriculture intelligente exploitent Java pour offrir des fonctionnalités avancées.</a:t>
          </a:r>
        </a:p>
      </dsp:txBody>
      <dsp:txXfrm>
        <a:off x="0" y="2614486"/>
        <a:ext cx="9485376" cy="655200"/>
      </dsp:txXfrm>
    </dsp:sp>
    <dsp:sp modelId="{80954F0E-5883-9442-9CF7-52CA123E72DE}">
      <dsp:nvSpPr>
        <dsp:cNvPr id="0" name=""/>
        <dsp:cNvSpPr/>
      </dsp:nvSpPr>
      <dsp:spPr>
        <a:xfrm>
          <a:off x="474268" y="2496406"/>
          <a:ext cx="6639763" cy="2361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67" tIns="0" rIns="25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Internet des Objets (IoT)</a:t>
          </a:r>
        </a:p>
      </dsp:txBody>
      <dsp:txXfrm>
        <a:off x="485796" y="2507934"/>
        <a:ext cx="6616707" cy="213104"/>
      </dsp:txXfrm>
    </dsp:sp>
    <dsp:sp modelId="{873DA558-4CE0-E947-819A-0B3BDFD79C58}">
      <dsp:nvSpPr>
        <dsp:cNvPr id="0" name=""/>
        <dsp:cNvSpPr/>
      </dsp:nvSpPr>
      <dsp:spPr>
        <a:xfrm>
          <a:off x="0" y="3430966"/>
          <a:ext cx="9485376" cy="85679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71" tIns="166624" rIns="73617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De nombreuses institutions utilisent Java comme langage principal dans leurs cours en raison de sa facilité d'apprentissage. Des applications de simulation en physique ou biologie sont souvent développées en Java.</a:t>
          </a:r>
        </a:p>
      </dsp:txBody>
      <dsp:txXfrm>
        <a:off x="0" y="3430966"/>
        <a:ext cx="9485376" cy="856799"/>
      </dsp:txXfrm>
    </dsp:sp>
    <dsp:sp modelId="{60467095-BE53-BD4B-920D-79ACA2B9C3A5}">
      <dsp:nvSpPr>
        <dsp:cNvPr id="0" name=""/>
        <dsp:cNvSpPr/>
      </dsp:nvSpPr>
      <dsp:spPr>
        <a:xfrm>
          <a:off x="474268" y="3312886"/>
          <a:ext cx="6639763" cy="2361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67" tIns="0" rIns="25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Éducation et Recherche</a:t>
          </a:r>
        </a:p>
      </dsp:txBody>
      <dsp:txXfrm>
        <a:off x="485796" y="3324414"/>
        <a:ext cx="6616707" cy="2131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9155C-733E-DC4C-9B29-EC4B98083BD4}">
      <dsp:nvSpPr>
        <dsp:cNvPr id="0" name=""/>
        <dsp:cNvSpPr/>
      </dsp:nvSpPr>
      <dsp:spPr>
        <a:xfrm>
          <a:off x="0" y="217293"/>
          <a:ext cx="9543288" cy="528412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65" tIns="229108" rIns="7406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>
              <a:solidFill>
                <a:schemeClr val="bg1"/>
              </a:solidFill>
              <a:effectLst/>
              <a:latin typeface="Optima" panose="02000503060000020004" pitchFamily="2" charset="0"/>
              <a:ea typeface="+mn-ea"/>
              <a:cs typeface="+mn-cs"/>
            </a:rPr>
            <a:t>Utilisé avec des Framework comme Django et Flask pour créer des applications web robustes</a:t>
          </a:r>
          <a:endParaRPr lang="fr-FR" sz="1400" kern="1200" dirty="0">
            <a:solidFill>
              <a:schemeClr val="bg1"/>
            </a:solidFill>
          </a:endParaRPr>
        </a:p>
      </dsp:txBody>
      <dsp:txXfrm>
        <a:off x="0" y="217293"/>
        <a:ext cx="9543288" cy="528412"/>
      </dsp:txXfrm>
    </dsp:sp>
    <dsp:sp modelId="{4CA32994-DBC3-9A4C-BF9A-26208CE3B1D8}">
      <dsp:nvSpPr>
        <dsp:cNvPr id="0" name=""/>
        <dsp:cNvSpPr/>
      </dsp:nvSpPr>
      <dsp:spPr>
        <a:xfrm>
          <a:off x="477164" y="54933"/>
          <a:ext cx="6680301" cy="3247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99" tIns="0" rIns="2524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Web</a:t>
          </a:r>
        </a:p>
      </dsp:txBody>
      <dsp:txXfrm>
        <a:off x="493016" y="70785"/>
        <a:ext cx="6648597" cy="293016"/>
      </dsp:txXfrm>
    </dsp:sp>
    <dsp:sp modelId="{C5B0D45D-8D73-6640-BE41-ACD051FBFC0A}">
      <dsp:nvSpPr>
        <dsp:cNvPr id="0" name=""/>
        <dsp:cNvSpPr/>
      </dsp:nvSpPr>
      <dsp:spPr>
        <a:xfrm>
          <a:off x="0" y="967466"/>
          <a:ext cx="9543288" cy="727650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65" tIns="229108" rIns="7406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Idéal pour automatiser des tâches répétitives comme l'envoi d'e-mails ou la gestion de fichiers. Il remplace efficacement les scripts shell.</a:t>
          </a:r>
          <a:endParaRPr lang="fr-FR" sz="1400" kern="1200" dirty="0">
            <a:solidFill>
              <a:schemeClr val="bg1"/>
            </a:solidFill>
          </a:endParaRPr>
        </a:p>
      </dsp:txBody>
      <dsp:txXfrm>
        <a:off x="0" y="967466"/>
        <a:ext cx="9543288" cy="727650"/>
      </dsp:txXfrm>
    </dsp:sp>
    <dsp:sp modelId="{8D0A1CEA-CFB6-B84F-994E-DE2203EC2737}">
      <dsp:nvSpPr>
        <dsp:cNvPr id="0" name=""/>
        <dsp:cNvSpPr/>
      </dsp:nvSpPr>
      <dsp:spPr>
        <a:xfrm>
          <a:off x="477164" y="805106"/>
          <a:ext cx="6680301" cy="3247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99" tIns="0" rIns="2524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Automatisation et Scripting</a:t>
          </a:r>
        </a:p>
      </dsp:txBody>
      <dsp:txXfrm>
        <a:off x="493016" y="820958"/>
        <a:ext cx="6648597" cy="293016"/>
      </dsp:txXfrm>
    </dsp:sp>
    <dsp:sp modelId="{A6D04F21-A550-6548-8302-3612A9C2FBEF}">
      <dsp:nvSpPr>
        <dsp:cNvPr id="0" name=""/>
        <dsp:cNvSpPr/>
      </dsp:nvSpPr>
      <dsp:spPr>
        <a:xfrm>
          <a:off x="0" y="1916876"/>
          <a:ext cx="9543288" cy="727650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65" tIns="229108" rIns="7406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Langage privilégié pour l'analyse de données avec des bibliothèques comme Pandas et NumPy. Utilisé également dans le développement d'algorithmes de machine learning</a:t>
          </a:r>
          <a:endParaRPr lang="fr-FR" sz="1400" kern="1200" dirty="0">
            <a:solidFill>
              <a:schemeClr val="bg1"/>
            </a:solidFill>
          </a:endParaRPr>
        </a:p>
      </dsp:txBody>
      <dsp:txXfrm>
        <a:off x="0" y="1916876"/>
        <a:ext cx="9543288" cy="727650"/>
      </dsp:txXfrm>
    </dsp:sp>
    <dsp:sp modelId="{015B58BE-6C29-1C4E-8445-D82FA95AA59E}">
      <dsp:nvSpPr>
        <dsp:cNvPr id="0" name=""/>
        <dsp:cNvSpPr/>
      </dsp:nvSpPr>
      <dsp:spPr>
        <a:xfrm>
          <a:off x="477164" y="1754516"/>
          <a:ext cx="6680301" cy="3247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99" tIns="0" rIns="2524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Data Science et Machine Learning</a:t>
          </a:r>
        </a:p>
      </dsp:txBody>
      <dsp:txXfrm>
        <a:off x="493016" y="1770368"/>
        <a:ext cx="6648597" cy="293016"/>
      </dsp:txXfrm>
    </dsp:sp>
    <dsp:sp modelId="{AEC9EC04-702D-284C-B31A-2586EEFE17A0}">
      <dsp:nvSpPr>
        <dsp:cNvPr id="0" name=""/>
        <dsp:cNvSpPr/>
      </dsp:nvSpPr>
      <dsp:spPr>
        <a:xfrm>
          <a:off x="0" y="2866286"/>
          <a:ext cx="9543288" cy="528412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65" tIns="229108" rIns="7406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Permet l'extraction de données de sites web.</a:t>
          </a:r>
          <a:endParaRPr lang="fr-FR" sz="1400" kern="1200" dirty="0">
            <a:solidFill>
              <a:schemeClr val="bg1"/>
            </a:solidFill>
          </a:endParaRPr>
        </a:p>
      </dsp:txBody>
      <dsp:txXfrm>
        <a:off x="0" y="2866286"/>
        <a:ext cx="9543288" cy="528412"/>
      </dsp:txXfrm>
    </dsp:sp>
    <dsp:sp modelId="{906B243C-69E3-CB46-9EAE-354CA9413C5D}">
      <dsp:nvSpPr>
        <dsp:cNvPr id="0" name=""/>
        <dsp:cNvSpPr/>
      </dsp:nvSpPr>
      <dsp:spPr>
        <a:xfrm>
          <a:off x="477164" y="2703926"/>
          <a:ext cx="6680301" cy="3247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99" tIns="0" rIns="2524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Web Scraping</a:t>
          </a:r>
        </a:p>
      </dsp:txBody>
      <dsp:txXfrm>
        <a:off x="493016" y="2719778"/>
        <a:ext cx="6648597" cy="293016"/>
      </dsp:txXfrm>
    </dsp:sp>
    <dsp:sp modelId="{67DB0EDC-63B0-7F47-93E5-3A077C2DE8DC}">
      <dsp:nvSpPr>
        <dsp:cNvPr id="0" name=""/>
        <dsp:cNvSpPr/>
      </dsp:nvSpPr>
      <dsp:spPr>
        <a:xfrm>
          <a:off x="0" y="3616458"/>
          <a:ext cx="9543288" cy="528412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65" tIns="229108" rIns="7406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Utilisé avec Pygame pour créer des jeux vidéo</a:t>
          </a:r>
          <a:endParaRPr lang="fr-FR" sz="1400" kern="1200" dirty="0">
            <a:solidFill>
              <a:schemeClr val="bg1"/>
            </a:solidFill>
          </a:endParaRPr>
        </a:p>
      </dsp:txBody>
      <dsp:txXfrm>
        <a:off x="0" y="3616458"/>
        <a:ext cx="9543288" cy="528412"/>
      </dsp:txXfrm>
    </dsp:sp>
    <dsp:sp modelId="{2174AC7D-1E5F-AB40-A76F-F97970653A77}">
      <dsp:nvSpPr>
        <dsp:cNvPr id="0" name=""/>
        <dsp:cNvSpPr/>
      </dsp:nvSpPr>
      <dsp:spPr>
        <a:xfrm>
          <a:off x="477164" y="3454098"/>
          <a:ext cx="6680301" cy="3247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99" tIns="0" rIns="2524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>
              <a:solidFill>
                <a:srgbClr val="FFFF00"/>
              </a:solidFill>
              <a:latin typeface="Avenir Next Medium" panose="020B0503020202020204" pitchFamily="34" charset="0"/>
            </a:rPr>
            <a:t>Développement de Jeux</a:t>
          </a:r>
        </a:p>
      </dsp:txBody>
      <dsp:txXfrm>
        <a:off x="493016" y="3469950"/>
        <a:ext cx="6648597" cy="2930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84B77-EF3C-A244-AEE3-A57CCF419CA6}">
      <dsp:nvSpPr>
        <dsp:cNvPr id="0" name=""/>
        <dsp:cNvSpPr/>
      </dsp:nvSpPr>
      <dsp:spPr>
        <a:xfrm>
          <a:off x="0" y="600859"/>
          <a:ext cx="10784344" cy="40345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335B7-E514-2949-89EC-7BA3DB62F8EE}">
      <dsp:nvSpPr>
        <dsp:cNvPr id="0" name=""/>
        <dsp:cNvSpPr/>
      </dsp:nvSpPr>
      <dsp:spPr>
        <a:xfrm>
          <a:off x="4910125" y="830799"/>
          <a:ext cx="5510667" cy="359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Portabilité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Java permet d'exécuter des applications sur n'importe quelle plateforme avec le JRE, favorisant la compatibilité.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Richesse des bibliothèques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: Un large écosystème de bibliothèques et d'API facilite le développement et la réutilisation du code.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Sécurité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 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Intègre des fonctionnalités de sécurité robustes, idéal pour les applications sensibles.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Communauté active 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Une grande communauté offre un soutien, des ressources et de la documentation.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Programmation orientée objet</a:t>
          </a:r>
          <a:r>
            <a:rPr lang="fr-FR" sz="1400" kern="1200" dirty="0">
              <a:solidFill>
                <a:srgbClr val="FFFF00"/>
              </a:solidFill>
              <a:latin typeface="Optima" panose="02000503060000020004" pitchFamily="2" charset="0"/>
            </a:rPr>
            <a:t>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: Favorise l'organisation, la modularité et la réutilisation du code.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Multithreading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 : Permet l'exécution simultanée de plusieurs tâches, optimisant les performances.</a:t>
          </a:r>
        </a:p>
      </dsp:txBody>
      <dsp:txXfrm>
        <a:off x="4910125" y="830799"/>
        <a:ext cx="5510667" cy="3597906"/>
      </dsp:txXfrm>
    </dsp:sp>
    <dsp:sp modelId="{DF407CB6-DD9A-BD41-8AEA-13230D3E4B1D}">
      <dsp:nvSpPr>
        <dsp:cNvPr id="0" name=""/>
        <dsp:cNvSpPr/>
      </dsp:nvSpPr>
      <dsp:spPr>
        <a:xfrm>
          <a:off x="134952" y="1031076"/>
          <a:ext cx="4599074" cy="3339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Code verbeux 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La syntaxe peut être complexe et difficile à lire, augmentant le risque d'erreurs.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Performances relatives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: Moins réactif que certains langages natifs en raison de l'utilisation d'une machine virtuelle.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Complexité d'apprentissage 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Une courbe d'apprentissage plus raide par rapport à d'autres langages modernes.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Surcharge de performances 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Consommation mémoire plus élevée, ce qui peut poser problème sur des appareils limités.</a:t>
          </a: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b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</a:br>
          <a:r>
            <a:rPr lang="fr-FR" sz="1400" b="1" kern="1200" dirty="0">
              <a:solidFill>
                <a:srgbClr val="FFFF00"/>
              </a:solidFill>
              <a:latin typeface="Optima" panose="02000503060000020004" pitchFamily="2" charset="0"/>
            </a:rPr>
            <a:t>Temps d'exécution plus longs </a:t>
          </a:r>
          <a:r>
            <a:rPr lang="fr-FR" sz="1400" b="1" kern="1200" dirty="0">
              <a:solidFill>
                <a:schemeClr val="bg1"/>
              </a:solidFill>
              <a:latin typeface="Optima" panose="02000503060000020004" pitchFamily="2" charset="0"/>
            </a:rPr>
            <a:t>: </a:t>
          </a:r>
          <a:r>
            <a:rPr lang="fr-FR" sz="1400" kern="1200" dirty="0">
              <a:solidFill>
                <a:schemeClr val="bg1"/>
              </a:solidFill>
              <a:latin typeface="Optima" panose="02000503060000020004" pitchFamily="2" charset="0"/>
            </a:rPr>
            <a:t>Les applications peuvent avoir des temps d'exécution plus longs comparés à celles écrites dans des langages compilés.</a:t>
          </a:r>
        </a:p>
      </dsp:txBody>
      <dsp:txXfrm>
        <a:off x="134952" y="1031076"/>
        <a:ext cx="4599074" cy="3339620"/>
      </dsp:txXfrm>
    </dsp:sp>
    <dsp:sp modelId="{4AD524B9-4D0F-BC46-9FD7-26C70C4D5F12}">
      <dsp:nvSpPr>
        <dsp:cNvPr id="0" name=""/>
        <dsp:cNvSpPr/>
      </dsp:nvSpPr>
      <dsp:spPr>
        <a:xfrm>
          <a:off x="9601200" y="-31818"/>
          <a:ext cx="1476031" cy="1476031"/>
        </a:xfrm>
        <a:prstGeom prst="plus">
          <a:avLst>
            <a:gd name="adj" fmla="val 32810"/>
          </a:avLst>
        </a:prstGeom>
        <a:solidFill>
          <a:srgbClr val="FFFF0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AC1FF-8CBA-7B4E-B183-61D86B339994}">
      <dsp:nvSpPr>
        <dsp:cNvPr id="0" name=""/>
        <dsp:cNvSpPr/>
      </dsp:nvSpPr>
      <dsp:spPr>
        <a:xfrm>
          <a:off x="94152" y="287386"/>
          <a:ext cx="1389205" cy="476068"/>
        </a:xfrm>
        <a:prstGeom prst="rect">
          <a:avLst/>
        </a:prstGeom>
        <a:solidFill>
          <a:srgbClr val="FFFF0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CC98D-5C33-B342-AA7A-9B8F4CA70AEB}">
      <dsp:nvSpPr>
        <dsp:cNvPr id="0" name=""/>
        <dsp:cNvSpPr/>
      </dsp:nvSpPr>
      <dsp:spPr>
        <a:xfrm flipH="1">
          <a:off x="4815635" y="580622"/>
          <a:ext cx="17365" cy="4089589"/>
        </a:xfrm>
        <a:prstGeom prst="line">
          <a:avLst/>
        </a:prstGeom>
        <a:noFill/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64530-C32E-7D48-939E-83E31154D673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F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D712-1D1D-8445-B0FC-44C6C438AACF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9821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D712-1D1D-8445-B0FC-44C6C438AACF}" type="slidenum">
              <a:rPr lang="fr-BF" smtClean="0"/>
              <a:t>1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41106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E6831-4F77-C32C-259A-CC9C9104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818BCC-7B6B-61F7-86A8-802808161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665AF-5BE1-93C5-B84E-21FF8401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56271F-58A5-8CD8-4341-35DB7C7D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7F425-1B61-235B-41A1-0764E077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99761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2173B-230F-92BD-1BB5-600D6EF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CE53DD-A77A-5D6E-C334-B0E586DB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28331-9B3D-E897-586B-07F76025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7372B-1E56-A448-661E-61C2B1B2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602EA-47F2-08B7-D82E-69424951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0742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4AE698-A18F-96BF-EE98-D6BA8A34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DFD019-B284-804A-207E-30478B8F4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BD29F-4ECD-127E-118D-8FA8E9CB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82300-3E1B-56C0-F01A-CA658FEA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F4A1A-AFC7-95CD-577A-DD94D763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1705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F8144-D980-DB0A-B00A-B293EEFB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8FFB0-6C9F-B6EA-AFC3-EE11BA6D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DC857-ADE7-2A21-3574-BB63290A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6D4B5C-07AE-00FE-EC84-E165534C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49797-9544-3CF2-C294-32C4DF25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041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57A1D-68EB-873A-E8D3-074C58A7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DC759-261D-1E23-3FD5-3F60122C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69223-AB37-C2C6-DFAD-4977BFD2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03B9E-C8A4-093E-64E3-5CEF9B7E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847CE-DB04-AB30-E1AD-DE871887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8160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E528-0B80-B4EC-EE82-07CBD3C4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D73F6-AA5F-3AA5-78EA-04F9FC88F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654C5A-553A-F2CC-DCB1-6265CE73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58522-940A-59DC-2375-F08B37B5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71D30E-ED45-D6FC-AC1A-9CC3077E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77F773-322A-A8A4-AFE4-2D22C88B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8856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0BBF3-56B5-28C4-7CB5-EE9AB440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9F4BF-60CE-65B5-F04C-AA2AAFE5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533BF-8105-AD98-D445-D444DE6A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07AF50-EDBE-842F-215B-F6CD90A25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E0D288-9CA7-1317-EE6C-99A721F8D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EE518C-D63B-0659-7D49-7FA7E078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F1600F-A174-2FD4-DD26-DD13C524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BEBE93-CECA-A7BE-1D92-A428615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198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E6705-C97B-DBF1-2644-AD98A30A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E21F54-E9DD-6FDB-5192-EE851D5D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F5453B-F123-689D-318E-AA33B633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3E7685-2310-0785-2A5A-8A6BE6B4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331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5DB84C-F1B5-6B91-2C30-8A2C93D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4FCF50-FB18-5376-F43A-404F304C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5B62D-B137-EB86-13A2-D92E6F2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5222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16E1B-9D57-899E-9A55-FE4531FA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58AFE-1D56-5B4B-051C-B254F46F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34A86B-6DF9-E7D6-BBBB-63F35BD4E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E5B910-0C94-078F-7A9D-35B3F2AE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9B7D67-254B-2387-EB49-954FAEA5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55109-ED94-6BB0-2D72-7778F5F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61333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C6C44-12B6-769F-EE55-4F0D28D6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67DB97-0404-0985-EB33-C589F19D0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F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5FF871-CCFA-A19C-8B01-30AB64EE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947CE2-1429-F852-DC4D-6545DFB0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3EFA2-0132-2273-9CA5-181BB7F4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75D16B-E5CC-99CF-4621-B26EC3C3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312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0A90C5-FEB4-D830-E5A6-DE67F3D0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21DF4D-8044-1BC8-7BDF-D91AC2C7E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E40B5E-C65E-0AD2-129F-9A05F80B0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8523-486B-BC4E-B33C-34DEC2C33160}" type="datetimeFigureOut">
              <a:rPr lang="fr-BF" smtClean="0"/>
              <a:t>29/10/2024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74455-B3B5-8D5A-7B4A-028281F67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8DAFC-652C-38D6-07D4-18A85EDA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C61D-7212-2748-94C7-0FAD08A56D6E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1971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F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E1FC21-55A7-BA2C-F450-DE8E7314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24" y="1025337"/>
            <a:ext cx="9775952" cy="55862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4A12F2-709C-F9F6-FC5C-8F6426B5750E}"/>
              </a:ext>
            </a:extLst>
          </p:cNvPr>
          <p:cNvSpPr txBox="1"/>
          <p:nvPr/>
        </p:nvSpPr>
        <p:spPr>
          <a:xfrm>
            <a:off x="2685288" y="517506"/>
            <a:ext cx="6821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F" sz="6000" dirty="0">
                <a:solidFill>
                  <a:srgbClr val="FFFF00"/>
                </a:solidFill>
                <a:latin typeface="Arial Rounded MT Bold" panose="020F0704030504030204" pitchFamily="34" charset="77"/>
              </a:rPr>
              <a:t>PYTHON VS JAVA</a:t>
            </a:r>
          </a:p>
        </p:txBody>
      </p:sp>
    </p:spTree>
    <p:extLst>
      <p:ext uri="{BB962C8B-B14F-4D97-AF65-F5344CB8AC3E}">
        <p14:creationId xmlns:p14="http://schemas.microsoft.com/office/powerpoint/2010/main" val="170964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9E93BFB-2CCD-298D-C3E6-E0D241ED8B6D}"/>
              </a:ext>
            </a:extLst>
          </p:cNvPr>
          <p:cNvSpPr txBox="1"/>
          <p:nvPr/>
        </p:nvSpPr>
        <p:spPr>
          <a:xfrm>
            <a:off x="2904744" y="203998"/>
            <a:ext cx="6382512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CAS D’UTILISATION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B6B158-C51A-6F90-8CFF-83ED77FF639D}"/>
              </a:ext>
            </a:extLst>
          </p:cNvPr>
          <p:cNvSpPr txBox="1"/>
          <p:nvPr/>
        </p:nvSpPr>
        <p:spPr>
          <a:xfrm>
            <a:off x="774192" y="1191993"/>
            <a:ext cx="1530096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PYTHON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ECF7D7E0-4715-6C2E-CE4E-D08CBFD62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191549"/>
              </p:ext>
            </p:extLst>
          </p:nvPr>
        </p:nvGraphicFramePr>
        <p:xfrm>
          <a:off x="1539240" y="2145792"/>
          <a:ext cx="9543288" cy="419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77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EF268E-27D8-3532-C312-CE188DE3B3A5}"/>
              </a:ext>
            </a:extLst>
          </p:cNvPr>
          <p:cNvSpPr txBox="1"/>
          <p:nvPr/>
        </p:nvSpPr>
        <p:spPr>
          <a:xfrm>
            <a:off x="1859280" y="179615"/>
            <a:ext cx="8473440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AVANTAGES ET INCONVENIENTS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F458BC-986D-E743-A794-7E3343E56AC6}"/>
              </a:ext>
            </a:extLst>
          </p:cNvPr>
          <p:cNvSpPr txBox="1"/>
          <p:nvPr/>
        </p:nvSpPr>
        <p:spPr>
          <a:xfrm>
            <a:off x="774192" y="1191993"/>
            <a:ext cx="1078992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JAVA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5661981-4CD4-E94F-C49D-5106B0B23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139469"/>
              </p:ext>
            </p:extLst>
          </p:nvPr>
        </p:nvGraphicFramePr>
        <p:xfrm>
          <a:off x="524933" y="1917699"/>
          <a:ext cx="11120967" cy="476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7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5FAA8B7-BDC7-9800-2C38-D3487C5E7020}"/>
              </a:ext>
            </a:extLst>
          </p:cNvPr>
          <p:cNvSpPr txBox="1"/>
          <p:nvPr/>
        </p:nvSpPr>
        <p:spPr>
          <a:xfrm>
            <a:off x="1859280" y="179615"/>
            <a:ext cx="8473440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AVANTAGES ET INCONVENIENTS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44B382-E2FC-B6A3-4CDF-2456D540D392}"/>
              </a:ext>
            </a:extLst>
          </p:cNvPr>
          <p:cNvSpPr txBox="1"/>
          <p:nvPr/>
        </p:nvSpPr>
        <p:spPr>
          <a:xfrm>
            <a:off x="774192" y="1191993"/>
            <a:ext cx="1530096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PYTHON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24C9D5E-943A-AAFC-57EC-8BCEB7D44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375255"/>
              </p:ext>
            </p:extLst>
          </p:nvPr>
        </p:nvGraphicFramePr>
        <p:xfrm>
          <a:off x="524933" y="1917699"/>
          <a:ext cx="11120967" cy="476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2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F5BD676-CF92-4FF7-70BD-77CD67B3709E}"/>
              </a:ext>
            </a:extLst>
          </p:cNvPr>
          <p:cNvSpPr txBox="1"/>
          <p:nvPr/>
        </p:nvSpPr>
        <p:spPr>
          <a:xfrm>
            <a:off x="1859280" y="179615"/>
            <a:ext cx="8473440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PERFORMANCE ET EFFICACITÉ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135797-0FC4-16E3-A5FF-F7508639E83B}"/>
              </a:ext>
            </a:extLst>
          </p:cNvPr>
          <p:cNvSpPr txBox="1"/>
          <p:nvPr/>
        </p:nvSpPr>
        <p:spPr>
          <a:xfrm>
            <a:off x="774192" y="1191993"/>
            <a:ext cx="1078992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JAVA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D045E47-265C-CF33-557A-E913DD504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430383"/>
              </p:ext>
            </p:extLst>
          </p:nvPr>
        </p:nvGraphicFramePr>
        <p:xfrm>
          <a:off x="1313688" y="2066104"/>
          <a:ext cx="9564624" cy="4518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38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C9FFC48-2A09-A284-63DD-6F0A7A18CD78}"/>
              </a:ext>
            </a:extLst>
          </p:cNvPr>
          <p:cNvSpPr txBox="1"/>
          <p:nvPr/>
        </p:nvSpPr>
        <p:spPr>
          <a:xfrm>
            <a:off x="1859280" y="179615"/>
            <a:ext cx="8473440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PERFORMANCE ET EFFICACITÉ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EA5E14-9C9E-0BED-BB06-3345FDC08546}"/>
              </a:ext>
            </a:extLst>
          </p:cNvPr>
          <p:cNvSpPr txBox="1"/>
          <p:nvPr/>
        </p:nvSpPr>
        <p:spPr>
          <a:xfrm>
            <a:off x="774192" y="1191993"/>
            <a:ext cx="1530096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PYTHON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CE66D91-707C-D20B-61FC-3B564E6C7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212250"/>
              </p:ext>
            </p:extLst>
          </p:nvPr>
        </p:nvGraphicFramePr>
        <p:xfrm>
          <a:off x="774192" y="1854558"/>
          <a:ext cx="10778157" cy="482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15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C9FFC48-2A09-A284-63DD-6F0A7A18CD78}"/>
              </a:ext>
            </a:extLst>
          </p:cNvPr>
          <p:cNvSpPr txBox="1"/>
          <p:nvPr/>
        </p:nvSpPr>
        <p:spPr>
          <a:xfrm>
            <a:off x="1547826" y="205372"/>
            <a:ext cx="9096348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SOURCES ET LIENS SUPPLEMENTAIRES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CDAABA-5DFA-7B42-7A5D-BA3C14142F8C}"/>
              </a:ext>
            </a:extLst>
          </p:cNvPr>
          <p:cNvSpPr txBox="1"/>
          <p:nvPr/>
        </p:nvSpPr>
        <p:spPr>
          <a:xfrm>
            <a:off x="577402" y="1867437"/>
            <a:ext cx="110371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expertime.com/blog/a/python-vs-java/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ionos.fr/digitalguide/sites-internet/developpement-web/python-vs-java/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brightdata.fr/blog/donnees-web/java-vs-python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snaplogic.com/fr/glossary/python-vs-java-performance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fr.bitdegree.org/tutos/python-vs-java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ionos.fr/digitalguide/sites-internet/developpement-web/python-vs-java/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pulsion.co.uk/blog/java-vs-python/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zdnet.fr/lexique-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/le-langage-type-fort-ou-faible-interprete-ou-compile-une-definition-39926151.htm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techblog.deepki.com/typage-en-python/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gayerie.dev/docs/python/python3/introduction.html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datascientest.com/types-de-variables-en-python-si-on-clarifiait-la-dynamique</a:t>
            </a:r>
          </a:p>
          <a:p>
            <a:r>
              <a:rPr lang="fr-FR" dirty="0">
                <a:solidFill>
                  <a:schemeClr val="bg1"/>
                </a:solidFill>
              </a:rPr>
              <a:t>lms.fun-mooc.fr/asset-v1:UCA+107001+session02+type@asset+block@python_mooc.pdf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simplilearn.com/tutorials/java-tutorial/java-vs-python</a:t>
            </a:r>
          </a:p>
          <a:p>
            <a:r>
              <a:rPr lang="fr-FR" dirty="0">
                <a:solidFill>
                  <a:schemeClr val="bg1"/>
                </a:solidFill>
              </a:rPr>
              <a:t>svitla.com/blog/python-vs-java/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geeksforgeeks.org/history-of-python/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en.wikipedia.org/wiki/Python_(programming_language)</a:t>
            </a:r>
            <a:endParaRPr lang="fr-BF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5D55E-0C25-46B8-E467-2538DC81B534}"/>
              </a:ext>
            </a:extLst>
          </p:cNvPr>
          <p:cNvSpPr txBox="1"/>
          <p:nvPr/>
        </p:nvSpPr>
        <p:spPr>
          <a:xfrm>
            <a:off x="774191" y="1191993"/>
            <a:ext cx="1775826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54923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C9FFC48-2A09-A284-63DD-6F0A7A18CD78}"/>
              </a:ext>
            </a:extLst>
          </p:cNvPr>
          <p:cNvSpPr txBox="1"/>
          <p:nvPr/>
        </p:nvSpPr>
        <p:spPr>
          <a:xfrm>
            <a:off x="1547826" y="205372"/>
            <a:ext cx="9096348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SOURCES ET LIENS SUPPLEMENTAIRES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CDAABA-5DFA-7B42-7A5D-BA3C14142F8C}"/>
              </a:ext>
            </a:extLst>
          </p:cNvPr>
          <p:cNvSpPr txBox="1"/>
          <p:nvPr/>
        </p:nvSpPr>
        <p:spPr>
          <a:xfrm>
            <a:off x="577402" y="1867437"/>
            <a:ext cx="1103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imaginarycloud.com</a:t>
            </a:r>
            <a:r>
              <a:rPr lang="fr-FR" dirty="0">
                <a:solidFill>
                  <a:schemeClr val="bg1"/>
                </a:solidFill>
              </a:rPr>
              <a:t>/blog/python-vs-java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err="1">
                <a:solidFill>
                  <a:schemeClr val="bg1"/>
                </a:solidFill>
              </a:rPr>
              <a:t>linkedin.com</a:t>
            </a:r>
            <a:r>
              <a:rPr lang="fr-FR" dirty="0">
                <a:solidFill>
                  <a:schemeClr val="bg1"/>
                </a:solidFill>
              </a:rPr>
              <a:t>/pulse/chapter-1-introduction-programming-java-python-shreejit-jadhav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err="1">
                <a:solidFill>
                  <a:schemeClr val="bg1"/>
                </a:solidFill>
              </a:rPr>
              <a:t>jaydevs.com</a:t>
            </a:r>
            <a:r>
              <a:rPr lang="fr-FR" dirty="0">
                <a:solidFill>
                  <a:schemeClr val="bg1"/>
                </a:solidFill>
              </a:rPr>
              <a:t>/python-vs-java/</a:t>
            </a:r>
            <a:br>
              <a:rPr lang="fr-FR" dirty="0">
                <a:solidFill>
                  <a:schemeClr val="bg1"/>
                </a:solidFill>
              </a:rPr>
            </a:br>
            <a:endParaRPr lang="fr-BF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086FF-55FE-DF3D-951D-8CC3FD85EAB3}"/>
              </a:ext>
            </a:extLst>
          </p:cNvPr>
          <p:cNvSpPr txBox="1"/>
          <p:nvPr/>
        </p:nvSpPr>
        <p:spPr>
          <a:xfrm>
            <a:off x="774191" y="1191993"/>
            <a:ext cx="1170519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LIENS</a:t>
            </a:r>
          </a:p>
        </p:txBody>
      </p:sp>
    </p:spTree>
    <p:extLst>
      <p:ext uri="{BB962C8B-B14F-4D97-AF65-F5344CB8AC3E}">
        <p14:creationId xmlns:p14="http://schemas.microsoft.com/office/powerpoint/2010/main" val="387109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C9FFC48-2A09-A284-63DD-6F0A7A18CD78}"/>
              </a:ext>
            </a:extLst>
          </p:cNvPr>
          <p:cNvSpPr txBox="1"/>
          <p:nvPr/>
        </p:nvSpPr>
        <p:spPr>
          <a:xfrm>
            <a:off x="1547826" y="1394308"/>
            <a:ext cx="9096348" cy="406938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MERCI </a:t>
            </a:r>
          </a:p>
          <a:p>
            <a:pPr algn="ctr">
              <a:lnSpc>
                <a:spcPct val="150000"/>
              </a:lnSpc>
            </a:pPr>
            <a:r>
              <a:rPr lang="fr-FR" sz="6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POUR VOTRE </a:t>
            </a:r>
          </a:p>
          <a:p>
            <a:pPr algn="ctr">
              <a:lnSpc>
                <a:spcPct val="150000"/>
              </a:lnSpc>
            </a:pPr>
            <a:r>
              <a:rPr lang="fr-FR" sz="6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ATTENTION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086FF-55FE-DF3D-951D-8CC3FD85EAB3}"/>
              </a:ext>
            </a:extLst>
          </p:cNvPr>
          <p:cNvSpPr txBox="1"/>
          <p:nvPr/>
        </p:nvSpPr>
        <p:spPr>
          <a:xfrm>
            <a:off x="9355123" y="6098630"/>
            <a:ext cx="2578101" cy="5232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F" sz="1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Présentation</a:t>
            </a:r>
            <a:br>
              <a:rPr lang="fr-BF" sz="1400" dirty="0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r>
              <a:rPr lang="fr-BF" sz="1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SANGARÉ MOUSTAPHA</a:t>
            </a:r>
          </a:p>
        </p:txBody>
      </p:sp>
    </p:spTree>
    <p:extLst>
      <p:ext uri="{BB962C8B-B14F-4D97-AF65-F5344CB8AC3E}">
        <p14:creationId xmlns:p14="http://schemas.microsoft.com/office/powerpoint/2010/main" val="149718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6710C9F-9BC3-997C-9D7A-73E9F53CB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543986"/>
              </p:ext>
            </p:extLst>
          </p:nvPr>
        </p:nvGraphicFramePr>
        <p:xfrm>
          <a:off x="2032000" y="1526137"/>
          <a:ext cx="8128000" cy="470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32921A5-E126-8623-A71D-426077D8A8EA}"/>
              </a:ext>
            </a:extLst>
          </p:cNvPr>
          <p:cNvSpPr txBox="1"/>
          <p:nvPr/>
        </p:nvSpPr>
        <p:spPr>
          <a:xfrm>
            <a:off x="1542288" y="310618"/>
            <a:ext cx="9107424" cy="6309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77"/>
                <a:ea typeface="+mn-ea"/>
                <a:cs typeface="+mn-cs"/>
              </a:rPr>
              <a:t>DIFFERENCE ENTRE JAVA ET PYTHON</a:t>
            </a:r>
          </a:p>
        </p:txBody>
      </p:sp>
    </p:spTree>
    <p:extLst>
      <p:ext uri="{BB962C8B-B14F-4D97-AF65-F5344CB8AC3E}">
        <p14:creationId xmlns:p14="http://schemas.microsoft.com/office/powerpoint/2010/main" val="12886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D3CA258B-DB7B-D10A-6721-8BBC7C777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278951"/>
              </p:ext>
            </p:extLst>
          </p:nvPr>
        </p:nvGraphicFramePr>
        <p:xfrm>
          <a:off x="774192" y="2062674"/>
          <a:ext cx="10643616" cy="416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81855B72-13E8-407B-3AB8-702454A9CCE9}"/>
              </a:ext>
            </a:extLst>
          </p:cNvPr>
          <p:cNvSpPr txBox="1"/>
          <p:nvPr/>
        </p:nvSpPr>
        <p:spPr>
          <a:xfrm>
            <a:off x="774192" y="1191993"/>
            <a:ext cx="8808720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PRESENTATION DES LANGAGES DE PROGRAMMATION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D9EC7A-745B-7E37-1BF2-88F74ABB15CC}"/>
              </a:ext>
            </a:extLst>
          </p:cNvPr>
          <p:cNvSpPr txBox="1"/>
          <p:nvPr/>
        </p:nvSpPr>
        <p:spPr>
          <a:xfrm>
            <a:off x="3082344" y="167424"/>
            <a:ext cx="6027312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F" sz="3500" dirty="0">
                <a:latin typeface="Arial Rounded MT Bold" panose="020F0704030504030204" pitchFamily="34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406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me 37">
            <a:extLst>
              <a:ext uri="{FF2B5EF4-FFF2-40B4-BE49-F238E27FC236}">
                <a16:creationId xmlns:a16="http://schemas.microsoft.com/office/drawing/2014/main" id="{36D1130D-2AA9-80F1-AF71-217CD09EF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860416"/>
              </p:ext>
            </p:extLst>
          </p:nvPr>
        </p:nvGraphicFramePr>
        <p:xfrm>
          <a:off x="774192" y="2062675"/>
          <a:ext cx="9660128" cy="421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ZoneTexte 38">
            <a:extLst>
              <a:ext uri="{FF2B5EF4-FFF2-40B4-BE49-F238E27FC236}">
                <a16:creationId xmlns:a16="http://schemas.microsoft.com/office/drawing/2014/main" id="{76DDB577-9ED7-133F-B82C-0A92FA2B95E0}"/>
              </a:ext>
            </a:extLst>
          </p:cNvPr>
          <p:cNvSpPr txBox="1"/>
          <p:nvPr/>
        </p:nvSpPr>
        <p:spPr>
          <a:xfrm>
            <a:off x="3082344" y="167424"/>
            <a:ext cx="6027312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F" sz="3500" dirty="0">
                <a:latin typeface="Arial Rounded MT Bold" panose="020F0704030504030204" pitchFamily="34" charset="77"/>
              </a:rPr>
              <a:t>INTRODUCTION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D66352F-802E-1D0D-86F2-56AC484F61E5}"/>
              </a:ext>
            </a:extLst>
          </p:cNvPr>
          <p:cNvSpPr txBox="1"/>
          <p:nvPr/>
        </p:nvSpPr>
        <p:spPr>
          <a:xfrm>
            <a:off x="774192" y="1191993"/>
            <a:ext cx="5858256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IMPORTANCE DE LA COMPARAISON</a:t>
            </a:r>
          </a:p>
        </p:txBody>
      </p:sp>
    </p:spTree>
    <p:extLst>
      <p:ext uri="{BB962C8B-B14F-4D97-AF65-F5344CB8AC3E}">
        <p14:creationId xmlns:p14="http://schemas.microsoft.com/office/powerpoint/2010/main" val="11155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D024597-DCE6-2B4B-402D-A0C758D4EB6E}"/>
              </a:ext>
            </a:extLst>
          </p:cNvPr>
          <p:cNvSpPr txBox="1"/>
          <p:nvPr/>
        </p:nvSpPr>
        <p:spPr>
          <a:xfrm>
            <a:off x="3082344" y="167424"/>
            <a:ext cx="6027312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F" sz="3500" dirty="0">
                <a:latin typeface="Arial Rounded MT Bold" panose="020F0704030504030204" pitchFamily="34" charset="77"/>
              </a:rPr>
              <a:t>HISTORIQUE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304340-F0EE-7FEA-218B-2D167960ABEE}"/>
              </a:ext>
            </a:extLst>
          </p:cNvPr>
          <p:cNvSpPr txBox="1"/>
          <p:nvPr/>
        </p:nvSpPr>
        <p:spPr>
          <a:xfrm>
            <a:off x="774192" y="1191993"/>
            <a:ext cx="1078992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F7AB1FA-EA6F-4DB0-E7D2-5177FF8F3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230977"/>
              </p:ext>
            </p:extLst>
          </p:nvPr>
        </p:nvGraphicFramePr>
        <p:xfrm>
          <a:off x="774192" y="2048256"/>
          <a:ext cx="10613136" cy="436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35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9BB97E-2EE7-A7A9-14B7-3B1920A2D568}"/>
              </a:ext>
            </a:extLst>
          </p:cNvPr>
          <p:cNvSpPr txBox="1"/>
          <p:nvPr/>
        </p:nvSpPr>
        <p:spPr>
          <a:xfrm>
            <a:off x="3082344" y="167424"/>
            <a:ext cx="6027312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F" sz="3500" dirty="0">
                <a:latin typeface="Arial Rounded MT Bold" panose="020F0704030504030204" pitchFamily="34" charset="77"/>
              </a:rPr>
              <a:t>HISTORIQUE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8A75228-E767-43BB-C093-CD1954B30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994383"/>
              </p:ext>
            </p:extLst>
          </p:nvPr>
        </p:nvGraphicFramePr>
        <p:xfrm>
          <a:off x="457200" y="2145792"/>
          <a:ext cx="11161776" cy="432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1D01C2A-1B88-7068-1366-9BCB979149F4}"/>
              </a:ext>
            </a:extLst>
          </p:cNvPr>
          <p:cNvSpPr txBox="1"/>
          <p:nvPr/>
        </p:nvSpPr>
        <p:spPr>
          <a:xfrm>
            <a:off x="774192" y="1191993"/>
            <a:ext cx="1530096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286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B665091-8B71-FAA1-0DB5-E6E95EA0CCB0}"/>
              </a:ext>
            </a:extLst>
          </p:cNvPr>
          <p:cNvSpPr txBox="1"/>
          <p:nvPr/>
        </p:nvSpPr>
        <p:spPr>
          <a:xfrm>
            <a:off x="1859280" y="179615"/>
            <a:ext cx="8473440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CARACTERISTIQUES DES LANGAGES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21EE429-0CD5-D3B5-692F-05E0DE20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23225"/>
              </p:ext>
            </p:extLst>
          </p:nvPr>
        </p:nvGraphicFramePr>
        <p:xfrm>
          <a:off x="573024" y="1412107"/>
          <a:ext cx="10730801" cy="494083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21041">
                  <a:extLst>
                    <a:ext uri="{9D8B030D-6E8A-4147-A177-3AD203B41FA5}">
                      <a16:colId xmlns:a16="http://schemas.microsoft.com/office/drawing/2014/main" val="3322321200"/>
                    </a:ext>
                  </a:extLst>
                </a:gridCol>
                <a:gridCol w="1502927">
                  <a:extLst>
                    <a:ext uri="{9D8B030D-6E8A-4147-A177-3AD203B41FA5}">
                      <a16:colId xmlns:a16="http://schemas.microsoft.com/office/drawing/2014/main" val="3591035451"/>
                    </a:ext>
                  </a:extLst>
                </a:gridCol>
                <a:gridCol w="3861553">
                  <a:extLst>
                    <a:ext uri="{9D8B030D-6E8A-4147-A177-3AD203B41FA5}">
                      <a16:colId xmlns:a16="http://schemas.microsoft.com/office/drawing/2014/main" val="1144499252"/>
                    </a:ext>
                  </a:extLst>
                </a:gridCol>
                <a:gridCol w="4145280">
                  <a:extLst>
                    <a:ext uri="{9D8B030D-6E8A-4147-A177-3AD203B41FA5}">
                      <a16:colId xmlns:a16="http://schemas.microsoft.com/office/drawing/2014/main" val="3421607962"/>
                    </a:ext>
                  </a:extLst>
                </a:gridCol>
              </a:tblGrid>
              <a:tr h="253996">
                <a:tc gridSpan="2">
                  <a:txBody>
                    <a:bodyPr/>
                    <a:lstStyle/>
                    <a:p>
                      <a:pPr algn="ctr"/>
                      <a:r>
                        <a:rPr lang="fr-BF" sz="2000" b="1" i="0" dirty="0">
                          <a:solidFill>
                            <a:srgbClr val="FFFF00"/>
                          </a:solidFill>
                          <a:latin typeface="Avenir Next Medium" panose="020B0503020202020204" pitchFamily="34" charset="0"/>
                        </a:rPr>
                        <a:t>CARACTERISTIQUES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BF" sz="1400" dirty="0">
                        <a:latin typeface="Optima" panose="0200050306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F" sz="2000" b="1" i="0" dirty="0">
                          <a:solidFill>
                            <a:srgbClr val="FFFF00"/>
                          </a:solidFill>
                          <a:latin typeface="Avenir Next Medium" panose="020B0503020202020204" pitchFamily="34" charset="0"/>
                        </a:rPr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F" sz="2000" b="1" i="0" dirty="0">
                          <a:solidFill>
                            <a:srgbClr val="FFFF00"/>
                          </a:solidFill>
                          <a:latin typeface="Avenir Next Medium" panose="020B0503020202020204" pitchFamily="34" charset="0"/>
                        </a:rPr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91861"/>
                  </a:ext>
                </a:extLst>
              </a:tr>
              <a:tr h="564403">
                <a:tc rowSpan="2">
                  <a:txBody>
                    <a:bodyPr/>
                    <a:lstStyle/>
                    <a:p>
                      <a:pPr algn="ctr"/>
                      <a:r>
                        <a:rPr lang="fr-BF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LANGAGE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F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Interpreté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Combine compilation et interprétation, permettant une bonne portabilité.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93910"/>
                  </a:ext>
                </a:extLst>
              </a:tr>
              <a:tr h="787387">
                <a:tc vMerge="1">
                  <a:txBody>
                    <a:bodyPr/>
                    <a:lstStyle/>
                    <a:p>
                      <a:endParaRPr lang="fr-BF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Compilé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Le code source est transformé en bytecode, exécuté par la machine virtuelle Java (JVM), ce qui assure une exécution rapide.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04453"/>
                  </a:ext>
                </a:extLst>
              </a:tr>
              <a:tr h="729021">
                <a:tc rowSpan="2">
                  <a:txBody>
                    <a:bodyPr/>
                    <a:lstStyle/>
                    <a:p>
                      <a:pPr algn="ctr"/>
                      <a:r>
                        <a:rPr lang="fr-BF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TYPAGE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Dynamique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Les types de variables sont déterminés à l'exécution, offrant flexibilité mais pouvant entraîner des erreurs.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51853"/>
                  </a:ext>
                </a:extLst>
              </a:tr>
              <a:tr h="787387">
                <a:tc vMerge="1">
                  <a:txBody>
                    <a:bodyPr/>
                    <a:lstStyle/>
                    <a:p>
                      <a:endParaRPr lang="fr-BF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Statique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Les types de variables doivent être définis lors de la déclaration, permettant une vérification des types à la compilation.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40"/>
                  </a:ext>
                </a:extLst>
              </a:tr>
              <a:tr h="729021">
                <a:tc rowSpan="2">
                  <a:txBody>
                    <a:bodyPr/>
                    <a:lstStyle/>
                    <a:p>
                      <a:pPr algn="ctr"/>
                      <a:r>
                        <a:rPr lang="fr-BF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SYNTAXE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Simple et lisible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Conçue pour être intuitive, facilitant l'apprentissage et l'utilisation, notamment en science des données.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86669"/>
                  </a:ext>
                </a:extLst>
              </a:tr>
              <a:tr h="893638">
                <a:tc vMerge="1">
                  <a:txBody>
                    <a:bodyPr/>
                    <a:lstStyle/>
                    <a:p>
                      <a:endParaRPr lang="fr-BF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Syntaxe plus complexe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</a:rPr>
                        <a:t>Nécessite des déclarations explicites et une gestion rigoureuse des structures de contrôle, rendant le langage moins accessible aux débutants.</a:t>
                      </a:r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F" sz="1400" dirty="0">
                        <a:solidFill>
                          <a:schemeClr val="bg1"/>
                        </a:solidFill>
                        <a:latin typeface="Optima" panose="0200050306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5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96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DB28799-BC9D-4386-E20A-DA388F55E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278008"/>
              </p:ext>
            </p:extLst>
          </p:nvPr>
        </p:nvGraphicFramePr>
        <p:xfrm>
          <a:off x="938784" y="1353312"/>
          <a:ext cx="10314432" cy="5142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905EFBE-7241-C6AE-74E1-A0B85A6BA2AA}"/>
              </a:ext>
            </a:extLst>
          </p:cNvPr>
          <p:cNvSpPr txBox="1"/>
          <p:nvPr/>
        </p:nvSpPr>
        <p:spPr>
          <a:xfrm>
            <a:off x="1371600" y="179614"/>
            <a:ext cx="9448800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COMPARAISONS DES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23684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1057AA-1B17-6280-6617-61AAAE55504A}"/>
              </a:ext>
            </a:extLst>
          </p:cNvPr>
          <p:cNvSpPr txBox="1"/>
          <p:nvPr/>
        </p:nvSpPr>
        <p:spPr>
          <a:xfrm>
            <a:off x="2904744" y="203998"/>
            <a:ext cx="6382512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3500" dirty="0">
                <a:latin typeface="Arial Rounded MT Bold" panose="020F0704030504030204" pitchFamily="34" charset="77"/>
              </a:rPr>
              <a:t>CAS D’UTILISATION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0376211-5DCB-143E-CCE8-CDC7B2328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092890"/>
              </p:ext>
            </p:extLst>
          </p:nvPr>
        </p:nvGraphicFramePr>
        <p:xfrm>
          <a:off x="1463040" y="2072640"/>
          <a:ext cx="9485376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EE70257-C396-C2F3-CB57-09EC5ECC94BF}"/>
              </a:ext>
            </a:extLst>
          </p:cNvPr>
          <p:cNvSpPr txBox="1"/>
          <p:nvPr/>
        </p:nvSpPr>
        <p:spPr>
          <a:xfrm>
            <a:off x="774192" y="1191993"/>
            <a:ext cx="1078992" cy="477054"/>
          </a:xfrm>
          <a:prstGeom prst="rect">
            <a:avLst/>
          </a:prstGeom>
          <a:solidFill>
            <a:srgbClr val="121C7B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BF" sz="25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882370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{338E533D-8357-1340-BE7E-5020690ABBA5}tf10001058</Template>
  <TotalTime>8888</TotalTime>
  <Words>2055</Words>
  <Application>Microsoft Macintosh PowerPoint</Application>
  <PresentationFormat>Grand écran</PresentationFormat>
  <Paragraphs>152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Avenir Next</vt:lpstr>
      <vt:lpstr>Avenir Next Medium</vt:lpstr>
      <vt:lpstr>Calibri</vt:lpstr>
      <vt:lpstr>Calibri Light</vt:lpstr>
      <vt:lpstr>Optima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sangare.smo@gmail.com</dc:creator>
  <cp:lastModifiedBy>sangare.smo@gmail.com</cp:lastModifiedBy>
  <cp:revision>7</cp:revision>
  <dcterms:created xsi:type="dcterms:W3CDTF">2024-10-18T17:48:07Z</dcterms:created>
  <dcterms:modified xsi:type="dcterms:W3CDTF">2024-10-29T11:34:03Z</dcterms:modified>
</cp:coreProperties>
</file>