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מור כהן 0586675670" initials="מכ0" lastIdx="2" clrIdx="0">
    <p:extLst>
      <p:ext uri="{19B8F6BF-5375-455C-9EA6-DF929625EA0E}">
        <p15:presenceInfo xmlns:p15="http://schemas.microsoft.com/office/powerpoint/2012/main" userId="720a9e1526911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1T15:11:18.754" idx="2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1T15:04:06.193" idx="1">
    <p:pos x="7670" y="10"/>
    <p:text>קשר one-to-one בין משתמש לפרטי קשר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7F2968-DD70-4D4D-ACD4-19793134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2ED6C-4D37-4DA6-BFEF-44CA686F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B698A3-750B-470E-9F4B-4890CE62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22E75F-9A82-4980-95FF-317D308F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3109B7-7615-4F38-AB40-8BB77FD8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A4DDBF-BE90-4E46-A914-98911870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E7AD284-A58F-473F-82BE-7704761D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7CA54B-00F9-45A0-BACD-B2553ACE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7AFF53-A054-4F9D-9DF1-D4CC47CE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BA91C0-9CA0-4FB1-9A60-81D85F3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385665E-5F1F-48B3-9188-43C6B9B8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B0D0AB-3E7D-4C2E-86AC-A0CBC0AB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3CD923-1B8F-4506-B736-37DD1621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0882E0-FEA9-478F-893E-25BB56BC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F5F5C6-923F-4353-A824-8B52B5C5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B5987C-57CC-48EA-99AE-E15194D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4AC6D3-9DEC-4669-A2E8-3ABA75E5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5705EF-DF3E-4142-899C-A1AAA919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335718-7874-4AD4-8970-3FD1B27C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F990CC-BF18-4A53-B247-682D412F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99459B-7A61-48F4-BD08-2378E4EE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10B8F8A-B191-47E0-9219-8B80F641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8EB17F-9AA8-4355-9FA8-C3A78F7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8E5ED9-AA22-422A-915A-516E2400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986EB6-4BB6-4414-AB52-9D31F87E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4CDEEB-E7E2-4B17-8D18-EB83F61D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10552A-A4DA-4CE7-AFF4-F72B9F44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CD5D1A7-1E29-4FA8-9871-D3B5A2BE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916484-C44F-4898-B779-93CD9E56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86C976-EC06-4815-BD1F-4D699ED6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651D1C-8EDF-4E2F-A400-3C29EFB6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6334FF-A528-4BAB-A1F2-769F8514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DACE78-8333-4777-96A2-5BB4C253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35DC6D-E2CA-425D-957F-868A36B7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ECFB72B-6120-4D50-93F1-40CAE4A8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1AD35F-BFBF-4A3A-B673-088FE6E66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93799F-4841-4270-AAC5-06273547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1C8E44F-4F4D-43A4-8B3F-FCA31A72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9FEAC86-A7BB-4CEA-945E-82BD337D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44B92F-AD33-4AD7-AB03-C93D784A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5C7D11D-C217-4E31-A4EB-1A1CC969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A3E900A-C249-4F68-9E60-6B086D31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F2EF3D2-2E60-43F8-A577-F424A01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4CD162-959C-4904-9E21-2FF6338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9B4DB8-A284-44DA-9F8D-914EAE47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5CF0E9D-B1AD-48B5-BECC-90CB457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470D8-7391-4525-A4F8-90C3F2F1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2761F-FD27-41A1-9EF7-479A512A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C52796-C650-40BE-8754-2D76F45F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2E6A7F-1631-4434-846C-5274A39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23B8CC-1013-42EB-88E0-AE1D2173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A5AF14-6E93-4A8B-918A-BE6888B8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B3266D-43B8-4C82-A26E-BE8FD5F4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5AC066-41A7-4E87-8F87-362B0B7B9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78F7CF-B1AD-4814-85F7-2370C3E6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AEFB713-F20F-4903-8F90-F062C0DD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BABCC5-E9C7-4AD9-82E6-79F081B7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43DBB2-19EC-4DC7-8306-E409A84C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4BF1E49-936F-4853-A16C-EAA6BE32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DE5395-FBA3-4AF3-8E89-5B5A4100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889E8A-D818-46BA-BFD3-BC7DA7B3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29A8-DCB4-49A7-A7FC-A1B7B18EE0F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427799-C938-4878-A903-368EA0C7C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B70682-776A-487A-9A48-5971DE56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8503-E66D-4092-A227-EA65C26E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77637BE0-2C66-424F-9BD7-75A0E230F018}"/>
              </a:ext>
            </a:extLst>
          </p:cNvPr>
          <p:cNvSpPr/>
          <p:nvPr/>
        </p:nvSpPr>
        <p:spPr>
          <a:xfrm>
            <a:off x="2018188" y="907002"/>
            <a:ext cx="8893947" cy="477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התחברות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690358E-EEAB-4AC3-A97C-8FE8DFC36882}"/>
              </a:ext>
            </a:extLst>
          </p:cNvPr>
          <p:cNvSpPr/>
          <p:nvPr/>
        </p:nvSpPr>
        <p:spPr>
          <a:xfrm>
            <a:off x="9596761" y="1065320"/>
            <a:ext cx="2068498" cy="5319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חדשות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7637BE0-2C66-424F-9BD7-75A0E230F018}"/>
              </a:ext>
            </a:extLst>
          </p:cNvPr>
          <p:cNvSpPr/>
          <p:nvPr/>
        </p:nvSpPr>
        <p:spPr>
          <a:xfrm>
            <a:off x="526741" y="1065320"/>
            <a:ext cx="8893947" cy="5319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השיעורים שלי היום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B6EF123-ED00-41FF-A1BE-1C62ABA616B2}"/>
              </a:ext>
            </a:extLst>
          </p:cNvPr>
          <p:cNvSpPr/>
          <p:nvPr/>
        </p:nvSpPr>
        <p:spPr>
          <a:xfrm>
            <a:off x="0" y="0"/>
            <a:ext cx="12192000" cy="75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 	</a:t>
            </a: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בצפר  </a:t>
            </a:r>
            <a:r>
              <a:rPr lang="he-IL" b="1" dirty="0"/>
              <a:t>בית</a:t>
            </a:r>
            <a:r>
              <a:rPr lang="he-IL" dirty="0"/>
              <a:t> | מערכת שעות | דף קשר 							התנתק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0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CB6EF123-ED00-41FF-A1BE-1C62ABA616B2}"/>
              </a:ext>
            </a:extLst>
          </p:cNvPr>
          <p:cNvSpPr/>
          <p:nvPr/>
        </p:nvSpPr>
        <p:spPr>
          <a:xfrm>
            <a:off x="0" y="0"/>
            <a:ext cx="12192000" cy="75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 	</a:t>
            </a:r>
            <a:r>
              <a:rPr lang="he-IL" sz="2800" b="1" dirty="0"/>
              <a:t>בצפר</a:t>
            </a:r>
            <a:r>
              <a:rPr lang="he-IL" dirty="0"/>
              <a:t>   בית | </a:t>
            </a:r>
            <a:r>
              <a:rPr lang="he-IL" b="1" dirty="0"/>
              <a:t>מערכת שעות</a:t>
            </a:r>
            <a:r>
              <a:rPr lang="he-IL" dirty="0"/>
              <a:t> | דף קשר 							התנתק</a:t>
            </a:r>
            <a:endParaRPr lang="en-US" dirty="0"/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8E1FB63A-3694-4F0C-A551-3838627F2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37770"/>
              </p:ext>
            </p:extLst>
          </p:nvPr>
        </p:nvGraphicFramePr>
        <p:xfrm>
          <a:off x="958788" y="1163550"/>
          <a:ext cx="10488478" cy="48111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8354">
                  <a:extLst>
                    <a:ext uri="{9D8B030D-6E8A-4147-A177-3AD203B41FA5}">
                      <a16:colId xmlns:a16="http://schemas.microsoft.com/office/drawing/2014/main" val="2139915073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41779933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48221814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62886715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1000430775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3234329596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83694532"/>
                    </a:ext>
                  </a:extLst>
                </a:gridCol>
              </a:tblGrid>
              <a:tr h="687303">
                <a:tc>
                  <a:txBody>
                    <a:bodyPr/>
                    <a:lstStyle/>
                    <a:p>
                      <a:r>
                        <a:rPr lang="he-IL" dirty="0"/>
                        <a:t>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6352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8:00-9:00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41973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53517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55168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72098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60179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CB6EF123-ED00-41FF-A1BE-1C62ABA616B2}"/>
              </a:ext>
            </a:extLst>
          </p:cNvPr>
          <p:cNvSpPr/>
          <p:nvPr/>
        </p:nvSpPr>
        <p:spPr>
          <a:xfrm>
            <a:off x="0" y="0"/>
            <a:ext cx="12192000" cy="75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 	</a:t>
            </a: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בצפר  </a:t>
            </a:r>
            <a:r>
              <a:rPr lang="he-IL" dirty="0"/>
              <a:t>בית | מערכת שעות | </a:t>
            </a:r>
            <a:r>
              <a:rPr lang="he-IL" b="1" dirty="0"/>
              <a:t>דף קשר </a:t>
            </a:r>
            <a:r>
              <a:rPr lang="he-IL" dirty="0"/>
              <a:t>							התנתק</a:t>
            </a:r>
            <a:endParaRPr lang="en-US" dirty="0"/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8E1FB63A-3694-4F0C-A551-3838627F2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2699"/>
              </p:ext>
            </p:extLst>
          </p:nvPr>
        </p:nvGraphicFramePr>
        <p:xfrm>
          <a:off x="958788" y="1136917"/>
          <a:ext cx="10488478" cy="48111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8354">
                  <a:extLst>
                    <a:ext uri="{9D8B030D-6E8A-4147-A177-3AD203B41FA5}">
                      <a16:colId xmlns:a16="http://schemas.microsoft.com/office/drawing/2014/main" val="2139915073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41779933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48221814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628867152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1000430775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3234329596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283694532"/>
                    </a:ext>
                  </a:extLst>
                </a:gridCol>
              </a:tblGrid>
              <a:tr h="687303">
                <a:tc>
                  <a:txBody>
                    <a:bodyPr/>
                    <a:lstStyle/>
                    <a:p>
                      <a:r>
                        <a:rPr lang="he-IL" dirty="0"/>
                        <a:t>כיתה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טלפון אבא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טלפון אמא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כתובת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טלפון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שם משפחה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שם פרטי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6352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41973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53517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55168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72098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60179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49C12D5C-A897-4BD0-B436-202DDCB0E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5754"/>
              </p:ext>
            </p:extLst>
          </p:nvPr>
        </p:nvGraphicFramePr>
        <p:xfrm>
          <a:off x="284480" y="132080"/>
          <a:ext cx="11450319" cy="653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773">
                  <a:extLst>
                    <a:ext uri="{9D8B030D-6E8A-4147-A177-3AD203B41FA5}">
                      <a16:colId xmlns:a16="http://schemas.microsoft.com/office/drawing/2014/main" val="1286332505"/>
                    </a:ext>
                  </a:extLst>
                </a:gridCol>
                <a:gridCol w="3816773">
                  <a:extLst>
                    <a:ext uri="{9D8B030D-6E8A-4147-A177-3AD203B41FA5}">
                      <a16:colId xmlns:a16="http://schemas.microsoft.com/office/drawing/2014/main" val="2332834421"/>
                    </a:ext>
                  </a:extLst>
                </a:gridCol>
                <a:gridCol w="3816773">
                  <a:extLst>
                    <a:ext uri="{9D8B030D-6E8A-4147-A177-3AD203B41FA5}">
                      <a16:colId xmlns:a16="http://schemas.microsoft.com/office/drawing/2014/main" val="517401592"/>
                    </a:ext>
                  </a:extLst>
                </a:gridCol>
              </a:tblGrid>
              <a:tr h="919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85283"/>
                  </a:ext>
                </a:extLst>
              </a:tr>
              <a:tr h="1211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שם פרטי, שם משפחה, תפקיד (ירושה או </a:t>
                      </a:r>
                      <a:r>
                        <a:rPr lang="en-US" dirty="0" err="1"/>
                        <a:t>enum</a:t>
                      </a:r>
                      <a:r>
                        <a:rPr lang="he-IL" dirty="0"/>
                        <a:t>), סיסמה, תעודת זהות (כשם משתמש)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57853"/>
                  </a:ext>
                </a:extLst>
              </a:tr>
              <a:tr h="1100463">
                <a:tc>
                  <a:txBody>
                    <a:bodyPr/>
                    <a:lstStyle/>
                    <a:p>
                      <a:r>
                        <a:rPr lang="he-IL" dirty="0"/>
                        <a:t>מקושר ל: כיתה, שיעורים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כיתה</a:t>
                      </a:r>
                      <a:r>
                        <a:rPr lang="en-US" dirty="0"/>
                        <a:t> </a:t>
                      </a:r>
                      <a:r>
                        <a:rPr lang="he-IL" dirty="0"/>
                        <a:t>(</a:t>
                      </a:r>
                      <a:r>
                        <a:rPr lang="en-US" dirty="0"/>
                        <a:t>one-to-many</a:t>
                      </a:r>
                      <a:r>
                        <a:rPr lang="he-IL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r>
                        <a:rPr lang="he-IL" dirty="0"/>
                        <a:t> יורש מ</a:t>
                      </a:r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05173"/>
                  </a:ext>
                </a:extLst>
              </a:tr>
              <a:tr h="1100463">
                <a:tc>
                  <a:txBody>
                    <a:bodyPr/>
                    <a:lstStyle/>
                    <a:p>
                      <a:r>
                        <a:rPr lang="he-IL" dirty="0"/>
                        <a:t>מקושר ל: מורה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he-IL" dirty="0"/>
                        <a:t>, מחנך (</a:t>
                      </a:r>
                      <a:r>
                        <a:rPr lang="en-US" dirty="0"/>
                        <a:t>one-to-one</a:t>
                      </a:r>
                      <a:r>
                        <a:rPr lang="he-IL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4061"/>
                  </a:ext>
                </a:extLst>
              </a:tr>
              <a:tr h="1100463">
                <a:tc>
                  <a:txBody>
                    <a:bodyPr/>
                    <a:lstStyle/>
                    <a:p>
                      <a:r>
                        <a:rPr lang="he-IL" dirty="0"/>
                        <a:t>מקושר ל: מורה, תלמידים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שם, מורה (</a:t>
                      </a:r>
                      <a:r>
                        <a:rPr lang="en-US" dirty="0"/>
                        <a:t>one-to-many</a:t>
                      </a:r>
                      <a:r>
                        <a:rPr lang="he-IL" dirty="0"/>
                        <a:t>), יום שבועי, שעה, תלמידים (</a:t>
                      </a:r>
                      <a:r>
                        <a:rPr lang="en-US" dirty="0"/>
                        <a:t>many-to-many</a:t>
                      </a:r>
                      <a:r>
                        <a:rPr lang="he-IL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6963"/>
                  </a:ext>
                </a:extLst>
              </a:tr>
              <a:tr h="1100463">
                <a:tc>
                  <a:txBody>
                    <a:bodyPr/>
                    <a:lstStyle/>
                    <a:p>
                      <a:r>
                        <a:rPr lang="he-IL" dirty="0"/>
                        <a:t>מקושר ל: שיעור, כיתה</a:t>
                      </a:r>
                    </a:p>
                    <a:p>
                      <a:r>
                        <a:rPr lang="he-IL" dirty="0"/>
                        <a:t>**יכול להוסיף שיעורים</a:t>
                      </a:r>
                    </a:p>
                    <a:p>
                      <a:r>
                        <a:rPr lang="he-IL"/>
                        <a:t>**יכול </a:t>
                      </a:r>
                      <a:r>
                        <a:rPr lang="he-IL" dirty="0"/>
                        <a:t>להוסיף תלמידים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כיתה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r>
                        <a:rPr lang="he-IL" dirty="0"/>
                        <a:t> יורש מ</a:t>
                      </a:r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227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166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מור כהן 0586675670</dc:creator>
  <cp:lastModifiedBy>Avraham Inbal</cp:lastModifiedBy>
  <cp:revision>9</cp:revision>
  <dcterms:created xsi:type="dcterms:W3CDTF">2021-05-31T11:47:37Z</dcterms:created>
  <dcterms:modified xsi:type="dcterms:W3CDTF">2021-06-05T10:16:38Z</dcterms:modified>
</cp:coreProperties>
</file>