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3"/>
  </p:notesMasterIdLst>
  <p:handoutMasterIdLst>
    <p:handoutMasterId r:id="rId34"/>
  </p:handoutMasterIdLst>
  <p:sldIdLst>
    <p:sldId id="256" r:id="rId2"/>
    <p:sldId id="1266" r:id="rId3"/>
    <p:sldId id="1271" r:id="rId4"/>
    <p:sldId id="1272" r:id="rId5"/>
    <p:sldId id="1270" r:id="rId6"/>
    <p:sldId id="1269" r:id="rId7"/>
    <p:sldId id="1267" r:id="rId8"/>
    <p:sldId id="1256" r:id="rId9"/>
    <p:sldId id="1219" r:id="rId10"/>
    <p:sldId id="1250" r:id="rId11"/>
    <p:sldId id="1268" r:id="rId12"/>
    <p:sldId id="1275" r:id="rId13"/>
    <p:sldId id="1276" r:id="rId14"/>
    <p:sldId id="1277" r:id="rId15"/>
    <p:sldId id="1273" r:id="rId16"/>
    <p:sldId id="1279" r:id="rId17"/>
    <p:sldId id="1254" r:id="rId18"/>
    <p:sldId id="1255" r:id="rId19"/>
    <p:sldId id="1283" r:id="rId20"/>
    <p:sldId id="1285" r:id="rId21"/>
    <p:sldId id="1284" r:id="rId22"/>
    <p:sldId id="1278" r:id="rId23"/>
    <p:sldId id="1265" r:id="rId24"/>
    <p:sldId id="1287" r:id="rId25"/>
    <p:sldId id="1289" r:id="rId26"/>
    <p:sldId id="1290" r:id="rId27"/>
    <p:sldId id="1262" r:id="rId28"/>
    <p:sldId id="1294" r:id="rId29"/>
    <p:sldId id="1296" r:id="rId30"/>
    <p:sldId id="1297" r:id="rId31"/>
    <p:sldId id="1295" r:id="rId32"/>
  </p:sldIdLst>
  <p:sldSz cx="9144000" cy="6858000" type="screen4x3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5CBCB-579D-4E40-930E-4C0D20E01EBA}" v="91" dt="2023-02-21T16:21:21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7" autoAdjust="0"/>
  </p:normalViewPr>
  <p:slideViewPr>
    <p:cSldViewPr>
      <p:cViewPr varScale="1">
        <p:scale>
          <a:sx n="60" d="100"/>
          <a:sy n="60" d="100"/>
        </p:scale>
        <p:origin x="14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ir Vaknin" userId="4dd3bb95b698dd63" providerId="LiveId" clId="{1AB55ABB-E250-4128-9134-1CCFF6269D89}"/>
    <pc:docChg chg="undo custSel addSld delSld modSld sldOrd">
      <pc:chgData name="Yair Vaknin" userId="4dd3bb95b698dd63" providerId="LiveId" clId="{1AB55ABB-E250-4128-9134-1CCFF6269D89}" dt="2022-10-26T04:03:29.089" v="3401"/>
      <pc:docMkLst>
        <pc:docMk/>
      </pc:docMkLst>
      <pc:sldChg chg="delSp modSp mod">
        <pc:chgData name="Yair Vaknin" userId="4dd3bb95b698dd63" providerId="LiveId" clId="{1AB55ABB-E250-4128-9134-1CCFF6269D89}" dt="2022-10-25T12:34:33.605" v="275" actId="478"/>
        <pc:sldMkLst>
          <pc:docMk/>
          <pc:sldMk cId="767103280" sldId="263"/>
        </pc:sldMkLst>
        <pc:spChg chg="mod">
          <ac:chgData name="Yair Vaknin" userId="4dd3bb95b698dd63" providerId="LiveId" clId="{1AB55ABB-E250-4128-9134-1CCFF6269D89}" dt="2022-10-25T12:27:51.236" v="239" actId="20577"/>
          <ac:spMkLst>
            <pc:docMk/>
            <pc:sldMk cId="767103280" sldId="263"/>
            <ac:spMk id="2" creationId="{B3419E9A-3EB4-436A-BB98-8B1FBF8CB190}"/>
          </ac:spMkLst>
        </pc:spChg>
        <pc:spChg chg="del">
          <ac:chgData name="Yair Vaknin" userId="4dd3bb95b698dd63" providerId="LiveId" clId="{1AB55ABB-E250-4128-9134-1CCFF6269D89}" dt="2022-10-25T12:34:33.605" v="275" actId="478"/>
          <ac:spMkLst>
            <pc:docMk/>
            <pc:sldMk cId="767103280" sldId="263"/>
            <ac:spMk id="3" creationId="{235713F9-5144-4BEB-8457-6E7184B50921}"/>
          </ac:spMkLst>
        </pc:spChg>
        <pc:graphicFrameChg chg="modGraphic">
          <ac:chgData name="Yair Vaknin" userId="4dd3bb95b698dd63" providerId="LiveId" clId="{1AB55ABB-E250-4128-9134-1CCFF6269D89}" dt="2022-10-25T12:32:43.362" v="248" actId="122"/>
          <ac:graphicFrameMkLst>
            <pc:docMk/>
            <pc:sldMk cId="767103280" sldId="263"/>
            <ac:graphicFrameMk id="13" creationId="{C82998D2-95F6-4AF3-987D-96236A931364}"/>
          </ac:graphicFrameMkLst>
        </pc:graphicFrameChg>
        <pc:graphicFrameChg chg="modGraphic">
          <ac:chgData name="Yair Vaknin" userId="4dd3bb95b698dd63" providerId="LiveId" clId="{1AB55ABB-E250-4128-9134-1CCFF6269D89}" dt="2022-10-25T12:33:30.371" v="267" actId="122"/>
          <ac:graphicFrameMkLst>
            <pc:docMk/>
            <pc:sldMk cId="767103280" sldId="263"/>
            <ac:graphicFrameMk id="15" creationId="{FC3CC926-3304-4D13-B103-803EBF3CDA33}"/>
          </ac:graphicFrameMkLst>
        </pc:graphicFrameChg>
      </pc:sldChg>
      <pc:sldChg chg="delSp modSp mod">
        <pc:chgData name="Yair Vaknin" userId="4dd3bb95b698dd63" providerId="LiveId" clId="{1AB55ABB-E250-4128-9134-1CCFF6269D89}" dt="2022-10-25T12:34:41.347" v="279" actId="478"/>
        <pc:sldMkLst>
          <pc:docMk/>
          <pc:sldMk cId="3520724316" sldId="969"/>
        </pc:sldMkLst>
        <pc:spChg chg="mod">
          <ac:chgData name="Yair Vaknin" userId="4dd3bb95b698dd63" providerId="LiveId" clId="{1AB55ABB-E250-4128-9134-1CCFF6269D89}" dt="2022-10-25T12:34:01.613" v="269" actId="255"/>
          <ac:spMkLst>
            <pc:docMk/>
            <pc:sldMk cId="3520724316" sldId="969"/>
            <ac:spMk id="2" creationId="{00000000-0000-0000-0000-000000000000}"/>
          </ac:spMkLst>
        </pc:spChg>
        <pc:spChg chg="del">
          <ac:chgData name="Yair Vaknin" userId="4dd3bb95b698dd63" providerId="LiveId" clId="{1AB55ABB-E250-4128-9134-1CCFF6269D89}" dt="2022-10-25T12:34:40.047" v="278" actId="478"/>
          <ac:spMkLst>
            <pc:docMk/>
            <pc:sldMk cId="3520724316" sldId="969"/>
            <ac:spMk id="20" creationId="{00000000-0000-0000-0000-000000000000}"/>
          </ac:spMkLst>
        </pc:spChg>
        <pc:spChg chg="del mod">
          <ac:chgData name="Yair Vaknin" userId="4dd3bb95b698dd63" providerId="LiveId" clId="{1AB55ABB-E250-4128-9134-1CCFF6269D89}" dt="2022-10-25T12:34:38.963" v="277" actId="478"/>
          <ac:spMkLst>
            <pc:docMk/>
            <pc:sldMk cId="3520724316" sldId="969"/>
            <ac:spMk id="24" creationId="{00000000-0000-0000-0000-000000000000}"/>
          </ac:spMkLst>
        </pc:spChg>
        <pc:spChg chg="del">
          <ac:chgData name="Yair Vaknin" userId="4dd3bb95b698dd63" providerId="LiveId" clId="{1AB55ABB-E250-4128-9134-1CCFF6269D89}" dt="2022-10-25T12:34:41.347" v="279" actId="478"/>
          <ac:spMkLst>
            <pc:docMk/>
            <pc:sldMk cId="3520724316" sldId="969"/>
            <ac:spMk id="36" creationId="{00000000-0000-0000-0000-000000000000}"/>
          </ac:spMkLst>
        </pc:spChg>
      </pc:sldChg>
      <pc:sldChg chg="modSp modAnim">
        <pc:chgData name="Yair Vaknin" userId="4dd3bb95b698dd63" providerId="LiveId" clId="{1AB55ABB-E250-4128-9134-1CCFF6269D89}" dt="2022-10-26T03:58:53.780" v="3393"/>
        <pc:sldMkLst>
          <pc:docMk/>
          <pc:sldMk cId="1632358539" sldId="1184"/>
        </pc:sldMkLst>
        <pc:spChg chg="mod">
          <ac:chgData name="Yair Vaknin" userId="4dd3bb95b698dd63" providerId="LiveId" clId="{1AB55ABB-E250-4128-9134-1CCFF6269D89}" dt="2022-10-26T03:35:38.358" v="2970" actId="207"/>
          <ac:spMkLst>
            <pc:docMk/>
            <pc:sldMk cId="1632358539" sldId="1184"/>
            <ac:spMk id="5" creationId="{6DDFBFEF-9F93-4A19-9EBD-0FF462C29170}"/>
          </ac:spMkLst>
        </pc:spChg>
      </pc:sldChg>
      <pc:sldChg chg="modSp del modAnim">
        <pc:chgData name="Yair Vaknin" userId="4dd3bb95b698dd63" providerId="LiveId" clId="{1AB55ABB-E250-4128-9134-1CCFF6269D89}" dt="2022-10-25T12:16:43.400" v="127" actId="47"/>
        <pc:sldMkLst>
          <pc:docMk/>
          <pc:sldMk cId="708835817" sldId="1197"/>
        </pc:sldMkLst>
        <pc:spChg chg="mod">
          <ac:chgData name="Yair Vaknin" userId="4dd3bb95b698dd63" providerId="LiveId" clId="{1AB55ABB-E250-4128-9134-1CCFF6269D89}" dt="2022-10-25T12:15:43.753" v="117" actId="207"/>
          <ac:spMkLst>
            <pc:docMk/>
            <pc:sldMk cId="708835817" sldId="1197"/>
            <ac:spMk id="3" creationId="{00000000-0000-0000-0000-000000000000}"/>
          </ac:spMkLst>
        </pc:spChg>
      </pc:sldChg>
      <pc:sldChg chg="delSp modSp mod">
        <pc:chgData name="Yair Vaknin" userId="4dd3bb95b698dd63" providerId="LiveId" clId="{1AB55ABB-E250-4128-9134-1CCFF6269D89}" dt="2022-10-25T12:34:31.119" v="274" actId="478"/>
        <pc:sldMkLst>
          <pc:docMk/>
          <pc:sldMk cId="109576585" sldId="1198"/>
        </pc:sldMkLst>
        <pc:spChg chg="mod">
          <ac:chgData name="Yair Vaknin" userId="4dd3bb95b698dd63" providerId="LiveId" clId="{1AB55ABB-E250-4128-9134-1CCFF6269D89}" dt="2022-10-25T12:25:31.156" v="203" actId="20577"/>
          <ac:spMkLst>
            <pc:docMk/>
            <pc:sldMk cId="109576585" sldId="1198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5T12:26:56.089" v="229" actId="20577"/>
          <ac:spMkLst>
            <pc:docMk/>
            <pc:sldMk cId="109576585" sldId="1198"/>
            <ac:spMk id="3" creationId="{00000000-0000-0000-0000-000000000000}"/>
          </ac:spMkLst>
        </pc:spChg>
        <pc:spChg chg="del mod">
          <ac:chgData name="Yair Vaknin" userId="4dd3bb95b698dd63" providerId="LiveId" clId="{1AB55ABB-E250-4128-9134-1CCFF6269D89}" dt="2022-10-25T12:34:16.917" v="272" actId="478"/>
          <ac:spMkLst>
            <pc:docMk/>
            <pc:sldMk cId="109576585" sldId="1198"/>
            <ac:spMk id="7" creationId="{00000000-0000-0000-0000-000000000000}"/>
          </ac:spMkLst>
        </pc:spChg>
        <pc:spChg chg="del">
          <ac:chgData name="Yair Vaknin" userId="4dd3bb95b698dd63" providerId="LiveId" clId="{1AB55ABB-E250-4128-9134-1CCFF6269D89}" dt="2022-10-25T12:34:14.709" v="270" actId="478"/>
          <ac:spMkLst>
            <pc:docMk/>
            <pc:sldMk cId="109576585" sldId="1198"/>
            <ac:spMk id="8" creationId="{00000000-0000-0000-0000-000000000000}"/>
          </ac:spMkLst>
        </pc:spChg>
        <pc:spChg chg="del">
          <ac:chgData name="Yair Vaknin" userId="4dd3bb95b698dd63" providerId="LiveId" clId="{1AB55ABB-E250-4128-9134-1CCFF6269D89}" dt="2022-10-25T12:34:31.119" v="274" actId="478"/>
          <ac:spMkLst>
            <pc:docMk/>
            <pc:sldMk cId="109576585" sldId="1198"/>
            <ac:spMk id="9" creationId="{00000000-0000-0000-0000-000000000000}"/>
          </ac:spMkLst>
        </pc:spChg>
      </pc:sldChg>
      <pc:sldChg chg="del">
        <pc:chgData name="Yair Vaknin" userId="4dd3bb95b698dd63" providerId="LiveId" clId="{1AB55ABB-E250-4128-9134-1CCFF6269D89}" dt="2022-10-25T12:18:45.512" v="153" actId="47"/>
        <pc:sldMkLst>
          <pc:docMk/>
          <pc:sldMk cId="148935393" sldId="1198"/>
        </pc:sldMkLst>
      </pc:sldChg>
      <pc:sldChg chg="del">
        <pc:chgData name="Yair Vaknin" userId="4dd3bb95b698dd63" providerId="LiveId" clId="{1AB55ABB-E250-4128-9134-1CCFF6269D89}" dt="2022-10-25T12:18:49.655" v="156" actId="47"/>
        <pc:sldMkLst>
          <pc:docMk/>
          <pc:sldMk cId="2011909914" sldId="1199"/>
        </pc:sldMkLst>
      </pc:sldChg>
      <pc:sldChg chg="del">
        <pc:chgData name="Yair Vaknin" userId="4dd3bb95b698dd63" providerId="LiveId" clId="{1AB55ABB-E250-4128-9134-1CCFF6269D89}" dt="2022-10-25T12:19:03.289" v="157" actId="47"/>
        <pc:sldMkLst>
          <pc:docMk/>
          <pc:sldMk cId="3154577940" sldId="1200"/>
        </pc:sldMkLst>
      </pc:sldChg>
      <pc:sldChg chg="del">
        <pc:chgData name="Yair Vaknin" userId="4dd3bb95b698dd63" providerId="LiveId" clId="{1AB55ABB-E250-4128-9134-1CCFF6269D89}" dt="2022-10-25T12:18:36.963" v="152" actId="47"/>
        <pc:sldMkLst>
          <pc:docMk/>
          <pc:sldMk cId="3298476245" sldId="1201"/>
        </pc:sldMkLst>
      </pc:sldChg>
      <pc:sldChg chg="del ord">
        <pc:chgData name="Yair Vaknin" userId="4dd3bb95b698dd63" providerId="LiveId" clId="{1AB55ABB-E250-4128-9134-1CCFF6269D89}" dt="2022-10-25T12:34:48.622" v="280" actId="47"/>
        <pc:sldMkLst>
          <pc:docMk/>
          <pc:sldMk cId="1943013551" sldId="1202"/>
        </pc:sldMkLst>
      </pc:sldChg>
      <pc:sldChg chg="del ord">
        <pc:chgData name="Yair Vaknin" userId="4dd3bb95b698dd63" providerId="LiveId" clId="{1AB55ABB-E250-4128-9134-1CCFF6269D89}" dt="2022-10-25T12:34:50.778" v="281" actId="47"/>
        <pc:sldMkLst>
          <pc:docMk/>
          <pc:sldMk cId="2123315269" sldId="1203"/>
        </pc:sldMkLst>
      </pc:sldChg>
      <pc:sldChg chg="del ord">
        <pc:chgData name="Yair Vaknin" userId="4dd3bb95b698dd63" providerId="LiveId" clId="{1AB55ABB-E250-4128-9134-1CCFF6269D89}" dt="2022-10-25T12:34:51.779" v="282" actId="47"/>
        <pc:sldMkLst>
          <pc:docMk/>
          <pc:sldMk cId="2989738969" sldId="1204"/>
        </pc:sldMkLst>
      </pc:sldChg>
      <pc:sldChg chg="del ord">
        <pc:chgData name="Yair Vaknin" userId="4dd3bb95b698dd63" providerId="LiveId" clId="{1AB55ABB-E250-4128-9134-1CCFF6269D89}" dt="2022-10-25T12:34:52.661" v="283" actId="47"/>
        <pc:sldMkLst>
          <pc:docMk/>
          <pc:sldMk cId="1603810308" sldId="1205"/>
        </pc:sldMkLst>
      </pc:sldChg>
      <pc:sldChg chg="del">
        <pc:chgData name="Yair Vaknin" userId="4dd3bb95b698dd63" providerId="LiveId" clId="{1AB55ABB-E250-4128-9134-1CCFF6269D89}" dt="2022-10-25T12:18:46.602" v="154" actId="47"/>
        <pc:sldMkLst>
          <pc:docMk/>
          <pc:sldMk cId="2720424168" sldId="1206"/>
        </pc:sldMkLst>
      </pc:sldChg>
      <pc:sldChg chg="del">
        <pc:chgData name="Yair Vaknin" userId="4dd3bb95b698dd63" providerId="LiveId" clId="{1AB55ABB-E250-4128-9134-1CCFF6269D89}" dt="2022-10-25T12:18:48.097" v="155" actId="47"/>
        <pc:sldMkLst>
          <pc:docMk/>
          <pc:sldMk cId="1523307889" sldId="1207"/>
        </pc:sldMkLst>
      </pc:sldChg>
      <pc:sldChg chg="addSp delSp modSp mod ord delAnim modAnim">
        <pc:chgData name="Yair Vaknin" userId="4dd3bb95b698dd63" providerId="LiveId" clId="{1AB55ABB-E250-4128-9134-1CCFF6269D89}" dt="2022-10-25T12:49:58.016" v="704" actId="114"/>
        <pc:sldMkLst>
          <pc:docMk/>
          <pc:sldMk cId="3406549076" sldId="1208"/>
        </pc:sldMkLst>
        <pc:spChg chg="mod">
          <ac:chgData name="Yair Vaknin" userId="4dd3bb95b698dd63" providerId="LiveId" clId="{1AB55ABB-E250-4128-9134-1CCFF6269D89}" dt="2022-10-25T12:49:58.016" v="704" actId="114"/>
          <ac:spMkLst>
            <pc:docMk/>
            <pc:sldMk cId="3406549076" sldId="1208"/>
            <ac:spMk id="3" creationId="{00000000-0000-0000-0000-000000000000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5" creationId="{CF8D85C5-E690-D6CD-3FCA-E5EC1B2D5C5C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6" creationId="{3350BD0C-A75E-3A04-44BE-4A5A6BB45889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7" creationId="{16DC7E4D-4F66-30E4-98E9-C7A4D9DCBD4D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8" creationId="{BB3A9214-1590-913D-12CE-192344290ECA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10" creationId="{3B794477-19FB-D9A0-0B9C-856F9C6C7DD0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11" creationId="{F114B259-06FE-603E-04A1-FD2A925981AA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12" creationId="{456CE2AC-E8DD-AF2A-0A50-E9D53204AE06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13" creationId="{0A1B65CC-497E-12CE-B17F-10BA9BBF65B0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15" creationId="{0284B42D-8003-2AF8-8C3A-8A3D9879E43D}"/>
          </ac:spMkLst>
        </pc:spChg>
        <pc:spChg chg="mod">
          <ac:chgData name="Yair Vaknin" userId="4dd3bb95b698dd63" providerId="LiveId" clId="{1AB55ABB-E250-4128-9134-1CCFF6269D89}" dt="2022-10-25T12:45:41.977" v="547"/>
          <ac:spMkLst>
            <pc:docMk/>
            <pc:sldMk cId="3406549076" sldId="1208"/>
            <ac:spMk id="16" creationId="{C9B34FA3-4BD5-615C-4F6B-FBDF9372F551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18" creationId="{D9E868DB-431D-B03D-2988-56A8B4A06CCF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19" creationId="{C3CD440E-8135-88E9-5DDE-22255B2F5B94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20" creationId="{0F85575D-C660-23B6-F493-64B7C2128255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21" creationId="{F4EC4AF3-C5EF-F506-8228-26BE45D80834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22" creationId="{A1E808EA-40FD-838B-F9EE-B57B24E78746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23" creationId="{83EF08FB-7810-2F9A-F923-5274CC943C2E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24" creationId="{B4CBBDB2-AEE0-C17D-C9A1-8091D45BEC97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25" creationId="{45096868-6FC3-3183-9D29-86A266000E02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27" creationId="{7CF64CB4-EAC5-E4F9-AAC2-1B66BD6DE25D}"/>
          </ac:spMkLst>
        </pc:spChg>
        <pc:spChg chg="mod">
          <ac:chgData name="Yair Vaknin" userId="4dd3bb95b698dd63" providerId="LiveId" clId="{1AB55ABB-E250-4128-9134-1CCFF6269D89}" dt="2022-10-25T12:46:25.317" v="550"/>
          <ac:spMkLst>
            <pc:docMk/>
            <pc:sldMk cId="3406549076" sldId="1208"/>
            <ac:spMk id="28" creationId="{2032556D-09D1-32F5-B83A-268CECCD9FAB}"/>
          </ac:spMkLst>
        </pc:spChg>
        <pc:grpChg chg="add del mod">
          <ac:chgData name="Yair Vaknin" userId="4dd3bb95b698dd63" providerId="LiveId" clId="{1AB55ABB-E250-4128-9134-1CCFF6269D89}" dt="2022-10-25T12:46:55.333" v="552" actId="478"/>
          <ac:grpSpMkLst>
            <pc:docMk/>
            <pc:sldMk cId="3406549076" sldId="1208"/>
            <ac:grpSpMk id="4" creationId="{3578F4F5-A420-41E3-A965-5A61DE072768}"/>
          </ac:grpSpMkLst>
        </pc:grpChg>
        <pc:grpChg chg="add del mod">
          <ac:chgData name="Yair Vaknin" userId="4dd3bb95b698dd63" providerId="LiveId" clId="{1AB55ABB-E250-4128-9134-1CCFF6269D89}" dt="2022-10-25T12:46:56.290" v="553" actId="478"/>
          <ac:grpSpMkLst>
            <pc:docMk/>
            <pc:sldMk cId="3406549076" sldId="1208"/>
            <ac:grpSpMk id="17" creationId="{84E260FC-B4A1-38D8-919F-4090F79D632C}"/>
          </ac:grpSpMkLst>
        </pc:grpChg>
        <pc:cxnChg chg="mod">
          <ac:chgData name="Yair Vaknin" userId="4dd3bb95b698dd63" providerId="LiveId" clId="{1AB55ABB-E250-4128-9134-1CCFF6269D89}" dt="2022-10-25T12:45:41.977" v="547"/>
          <ac:cxnSpMkLst>
            <pc:docMk/>
            <pc:sldMk cId="3406549076" sldId="1208"/>
            <ac:cxnSpMk id="14" creationId="{45EFFE44-12E0-265C-4E25-2FC42292EA44}"/>
          </ac:cxnSpMkLst>
        </pc:cxnChg>
        <pc:cxnChg chg="mod">
          <ac:chgData name="Yair Vaknin" userId="4dd3bb95b698dd63" providerId="LiveId" clId="{1AB55ABB-E250-4128-9134-1CCFF6269D89}" dt="2022-10-25T12:46:25.317" v="550"/>
          <ac:cxnSpMkLst>
            <pc:docMk/>
            <pc:sldMk cId="3406549076" sldId="1208"/>
            <ac:cxnSpMk id="26" creationId="{46964951-BB47-A970-5ADE-336B4F6A1764}"/>
          </ac:cxnSpMkLst>
        </pc:cxnChg>
      </pc:sldChg>
      <pc:sldChg chg="del ord">
        <pc:chgData name="Yair Vaknin" userId="4dd3bb95b698dd63" providerId="LiveId" clId="{1AB55ABB-E250-4128-9134-1CCFF6269D89}" dt="2022-10-25T12:49:37.465" v="697" actId="47"/>
        <pc:sldMkLst>
          <pc:docMk/>
          <pc:sldMk cId="1930802339" sldId="1209"/>
        </pc:sldMkLst>
      </pc:sldChg>
      <pc:sldChg chg="del ord">
        <pc:chgData name="Yair Vaknin" userId="4dd3bb95b698dd63" providerId="LiveId" clId="{1AB55ABB-E250-4128-9134-1CCFF6269D89}" dt="2022-10-25T12:49:38.752" v="698" actId="47"/>
        <pc:sldMkLst>
          <pc:docMk/>
          <pc:sldMk cId="3358099029" sldId="1211"/>
        </pc:sldMkLst>
      </pc:sldChg>
      <pc:sldChg chg="del ord">
        <pc:chgData name="Yair Vaknin" userId="4dd3bb95b698dd63" providerId="LiveId" clId="{1AB55ABB-E250-4128-9134-1CCFF6269D89}" dt="2022-10-25T12:49:41.898" v="699" actId="47"/>
        <pc:sldMkLst>
          <pc:docMk/>
          <pc:sldMk cId="799036979" sldId="1212"/>
        </pc:sldMkLst>
      </pc:sldChg>
      <pc:sldChg chg="del">
        <pc:chgData name="Yair Vaknin" userId="4dd3bb95b698dd63" providerId="LiveId" clId="{1AB55ABB-E250-4128-9134-1CCFF6269D89}" dt="2022-10-25T12:19:14.791" v="158" actId="47"/>
        <pc:sldMkLst>
          <pc:docMk/>
          <pc:sldMk cId="4028578469" sldId="1213"/>
        </pc:sldMkLst>
      </pc:sldChg>
      <pc:sldChg chg="del">
        <pc:chgData name="Yair Vaknin" userId="4dd3bb95b698dd63" providerId="LiveId" clId="{1AB55ABB-E250-4128-9134-1CCFF6269D89}" dt="2022-10-25T12:19:15.852" v="159" actId="47"/>
        <pc:sldMkLst>
          <pc:docMk/>
          <pc:sldMk cId="356583332" sldId="1214"/>
        </pc:sldMkLst>
      </pc:sldChg>
      <pc:sldChg chg="del">
        <pc:chgData name="Yair Vaknin" userId="4dd3bb95b698dd63" providerId="LiveId" clId="{1AB55ABB-E250-4128-9134-1CCFF6269D89}" dt="2022-10-25T12:19:16.442" v="160" actId="47"/>
        <pc:sldMkLst>
          <pc:docMk/>
          <pc:sldMk cId="71303457" sldId="1215"/>
        </pc:sldMkLst>
      </pc:sldChg>
      <pc:sldChg chg="del">
        <pc:chgData name="Yair Vaknin" userId="4dd3bb95b698dd63" providerId="LiveId" clId="{1AB55ABB-E250-4128-9134-1CCFF6269D89}" dt="2022-10-25T12:19:18.725" v="162" actId="47"/>
        <pc:sldMkLst>
          <pc:docMk/>
          <pc:sldMk cId="943720645" sldId="1216"/>
        </pc:sldMkLst>
      </pc:sldChg>
      <pc:sldChg chg="del">
        <pc:chgData name="Yair Vaknin" userId="4dd3bb95b698dd63" providerId="LiveId" clId="{1AB55ABB-E250-4128-9134-1CCFF6269D89}" dt="2022-10-25T12:19:18.179" v="161" actId="47"/>
        <pc:sldMkLst>
          <pc:docMk/>
          <pc:sldMk cId="874383200" sldId="1217"/>
        </pc:sldMkLst>
      </pc:sldChg>
      <pc:sldChg chg="add del">
        <pc:chgData name="Yair Vaknin" userId="4dd3bb95b698dd63" providerId="LiveId" clId="{1AB55ABB-E250-4128-9134-1CCFF6269D89}" dt="2022-10-25T12:16:45.372" v="128" actId="47"/>
        <pc:sldMkLst>
          <pc:docMk/>
          <pc:sldMk cId="1563770820" sldId="1218"/>
        </pc:sldMkLst>
      </pc:sldChg>
      <pc:sldChg chg="add del">
        <pc:chgData name="Yair Vaknin" userId="4dd3bb95b698dd63" providerId="LiveId" clId="{1AB55ABB-E250-4128-9134-1CCFF6269D89}" dt="2022-10-25T12:15:28.190" v="115" actId="47"/>
        <pc:sldMkLst>
          <pc:docMk/>
          <pc:sldMk cId="3572163626" sldId="1218"/>
        </pc:sldMkLst>
      </pc:sldChg>
      <pc:sldChg chg="add del">
        <pc:chgData name="Yair Vaknin" userId="4dd3bb95b698dd63" providerId="LiveId" clId="{1AB55ABB-E250-4128-9134-1CCFF6269D89}" dt="2022-10-25T12:15:27.237" v="114" actId="47"/>
        <pc:sldMkLst>
          <pc:docMk/>
          <pc:sldMk cId="808723842" sldId="1219"/>
        </pc:sldMkLst>
      </pc:sldChg>
      <pc:sldChg chg="delSp modSp add del mod">
        <pc:chgData name="Yair Vaknin" userId="4dd3bb95b698dd63" providerId="LiveId" clId="{1AB55ABB-E250-4128-9134-1CCFF6269D89}" dt="2022-10-25T13:02:20.618" v="1021" actId="47"/>
        <pc:sldMkLst>
          <pc:docMk/>
          <pc:sldMk cId="4060589238" sldId="1219"/>
        </pc:sldMkLst>
        <pc:spChg chg="mod">
          <ac:chgData name="Yair Vaknin" userId="4dd3bb95b698dd63" providerId="LiveId" clId="{1AB55ABB-E250-4128-9134-1CCFF6269D89}" dt="2022-10-25T12:24:56.904" v="182" actId="21"/>
          <ac:spMkLst>
            <pc:docMk/>
            <pc:sldMk cId="4060589238" sldId="1219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5T12:32:06.028" v="240" actId="114"/>
          <ac:spMkLst>
            <pc:docMk/>
            <pc:sldMk cId="4060589238" sldId="1219"/>
            <ac:spMk id="3" creationId="{00000000-0000-0000-0000-000000000000}"/>
          </ac:spMkLst>
        </pc:spChg>
        <pc:spChg chg="del">
          <ac:chgData name="Yair Vaknin" userId="4dd3bb95b698dd63" providerId="LiveId" clId="{1AB55ABB-E250-4128-9134-1CCFF6269D89}" dt="2022-10-25T12:34:28.585" v="273" actId="478"/>
          <ac:spMkLst>
            <pc:docMk/>
            <pc:sldMk cId="4060589238" sldId="1219"/>
            <ac:spMk id="9" creationId="{00000000-0000-0000-0000-000000000000}"/>
          </ac:spMkLst>
        </pc:spChg>
      </pc:sldChg>
      <pc:sldChg chg="modSp add ord modAnim">
        <pc:chgData name="Yair Vaknin" userId="4dd3bb95b698dd63" providerId="LiveId" clId="{1AB55ABB-E250-4128-9134-1CCFF6269D89}" dt="2022-10-26T03:59:48.094" v="3394"/>
        <pc:sldMkLst>
          <pc:docMk/>
          <pc:sldMk cId="1676517270" sldId="1220"/>
        </pc:sldMkLst>
        <pc:spChg chg="mod">
          <ac:chgData name="Yair Vaknin" userId="4dd3bb95b698dd63" providerId="LiveId" clId="{1AB55ABB-E250-4128-9134-1CCFF6269D89}" dt="2022-10-25T13:54:53.387" v="1070" actId="255"/>
          <ac:spMkLst>
            <pc:docMk/>
            <pc:sldMk cId="1676517270" sldId="1220"/>
            <ac:spMk id="3" creationId="{00000000-0000-0000-0000-000000000000}"/>
          </ac:spMkLst>
        </pc:spChg>
      </pc:sldChg>
      <pc:sldChg chg="add del">
        <pc:chgData name="Yair Vaknin" userId="4dd3bb95b698dd63" providerId="LiveId" clId="{1AB55ABB-E250-4128-9134-1CCFF6269D89}" dt="2022-10-25T12:16:46.561" v="129" actId="47"/>
        <pc:sldMkLst>
          <pc:docMk/>
          <pc:sldMk cId="2578153778" sldId="1220"/>
        </pc:sldMkLst>
      </pc:sldChg>
      <pc:sldChg chg="add del">
        <pc:chgData name="Yair Vaknin" userId="4dd3bb95b698dd63" providerId="LiveId" clId="{1AB55ABB-E250-4128-9134-1CCFF6269D89}" dt="2022-10-25T12:15:26.008" v="113" actId="47"/>
        <pc:sldMkLst>
          <pc:docMk/>
          <pc:sldMk cId="3764673845" sldId="1220"/>
        </pc:sldMkLst>
      </pc:sldChg>
      <pc:sldChg chg="add del">
        <pc:chgData name="Yair Vaknin" userId="4dd3bb95b698dd63" providerId="LiveId" clId="{1AB55ABB-E250-4128-9134-1CCFF6269D89}" dt="2022-10-25T12:15:24.773" v="112" actId="47"/>
        <pc:sldMkLst>
          <pc:docMk/>
          <pc:sldMk cId="243287898" sldId="1221"/>
        </pc:sldMkLst>
      </pc:sldChg>
      <pc:sldChg chg="modSp add del">
        <pc:chgData name="Yair Vaknin" userId="4dd3bb95b698dd63" providerId="LiveId" clId="{1AB55ABB-E250-4128-9134-1CCFF6269D89}" dt="2022-10-25T13:04:06.746" v="1051" actId="47"/>
        <pc:sldMkLst>
          <pc:docMk/>
          <pc:sldMk cId="1737722536" sldId="1221"/>
        </pc:sldMkLst>
        <pc:spChg chg="mod">
          <ac:chgData name="Yair Vaknin" userId="4dd3bb95b698dd63" providerId="LiveId" clId="{1AB55ABB-E250-4128-9134-1CCFF6269D89}" dt="2022-10-25T12:18:18.747" v="151" actId="114"/>
          <ac:spMkLst>
            <pc:docMk/>
            <pc:sldMk cId="1737722536" sldId="1221"/>
            <ac:spMk id="3" creationId="{00000000-0000-0000-0000-000000000000}"/>
          </ac:spMkLst>
        </pc:spChg>
      </pc:sldChg>
      <pc:sldChg chg="add del">
        <pc:chgData name="Yair Vaknin" userId="4dd3bb95b698dd63" providerId="LiveId" clId="{1AB55ABB-E250-4128-9134-1CCFF6269D89}" dt="2022-10-25T12:17:41.410" v="139" actId="47"/>
        <pc:sldMkLst>
          <pc:docMk/>
          <pc:sldMk cId="2442854225" sldId="1221"/>
        </pc:sldMkLst>
      </pc:sldChg>
      <pc:sldChg chg="add del">
        <pc:chgData name="Yair Vaknin" userId="4dd3bb95b698dd63" providerId="LiveId" clId="{1AB55ABB-E250-4128-9134-1CCFF6269D89}" dt="2022-10-25T12:17:42.775" v="140" actId="47"/>
        <pc:sldMkLst>
          <pc:docMk/>
          <pc:sldMk cId="273430779" sldId="1222"/>
        </pc:sldMkLst>
      </pc:sldChg>
      <pc:sldChg chg="modSp add del">
        <pc:chgData name="Yair Vaknin" userId="4dd3bb95b698dd63" providerId="LiveId" clId="{1AB55ABB-E250-4128-9134-1CCFF6269D89}" dt="2022-10-25T13:04:04.357" v="1050" actId="47"/>
        <pc:sldMkLst>
          <pc:docMk/>
          <pc:sldMk cId="3753188256" sldId="1222"/>
        </pc:sldMkLst>
        <pc:spChg chg="mod">
          <ac:chgData name="Yair Vaknin" userId="4dd3bb95b698dd63" providerId="LiveId" clId="{1AB55ABB-E250-4128-9134-1CCFF6269D89}" dt="2022-10-25T12:18:12.596" v="148" actId="114"/>
          <ac:spMkLst>
            <pc:docMk/>
            <pc:sldMk cId="3753188256" sldId="1222"/>
            <ac:spMk id="3" creationId="{00000000-0000-0000-0000-000000000000}"/>
          </ac:spMkLst>
        </pc:spChg>
      </pc:sldChg>
      <pc:sldChg chg="modSp add mod ord modAnim">
        <pc:chgData name="Yair Vaknin" userId="4dd3bb95b698dd63" providerId="LiveId" clId="{1AB55ABB-E250-4128-9134-1CCFF6269D89}" dt="2022-10-25T12:40:50.903" v="505" actId="20577"/>
        <pc:sldMkLst>
          <pc:docMk/>
          <pc:sldMk cId="3222266535" sldId="1223"/>
        </pc:sldMkLst>
        <pc:spChg chg="mod">
          <ac:chgData name="Yair Vaknin" userId="4dd3bb95b698dd63" providerId="LiveId" clId="{1AB55ABB-E250-4128-9134-1CCFF6269D89}" dt="2022-10-25T12:36:11.268" v="352" actId="313"/>
          <ac:spMkLst>
            <pc:docMk/>
            <pc:sldMk cId="3222266535" sldId="1223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5T12:40:50.903" v="505" actId="20577"/>
          <ac:spMkLst>
            <pc:docMk/>
            <pc:sldMk cId="3222266535" sldId="1223"/>
            <ac:spMk id="3" creationId="{00000000-0000-0000-0000-000000000000}"/>
          </ac:spMkLst>
        </pc:spChg>
      </pc:sldChg>
      <pc:sldChg chg="addSp modSp add mod modAnim">
        <pc:chgData name="Yair Vaknin" userId="4dd3bb95b698dd63" providerId="LiveId" clId="{1AB55ABB-E250-4128-9134-1CCFF6269D89}" dt="2022-10-26T04:02:00.943" v="3400"/>
        <pc:sldMkLst>
          <pc:docMk/>
          <pc:sldMk cId="1602771" sldId="1224"/>
        </pc:sldMkLst>
        <pc:spChg chg="mod">
          <ac:chgData name="Yair Vaknin" userId="4dd3bb95b698dd63" providerId="LiveId" clId="{1AB55ABB-E250-4128-9134-1CCFF6269D89}" dt="2022-10-25T12:50:35.512" v="720" actId="20577"/>
          <ac:spMkLst>
            <pc:docMk/>
            <pc:sldMk cId="1602771" sldId="1224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5T12:55:36.080" v="828" actId="5793"/>
          <ac:spMkLst>
            <pc:docMk/>
            <pc:sldMk cId="1602771" sldId="1224"/>
            <ac:spMk id="3" creationId="{00000000-0000-0000-0000-000000000000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5" creationId="{5E6C098D-4070-A205-58FC-4E0D297D02BC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6" creationId="{8D17FEBF-301B-13EB-1900-1EB3327DBB9E}"/>
          </ac:spMkLst>
        </pc:spChg>
        <pc:spChg chg="mod">
          <ac:chgData name="Yair Vaknin" userId="4dd3bb95b698dd63" providerId="LiveId" clId="{1AB55ABB-E250-4128-9134-1CCFF6269D89}" dt="2022-10-25T12:56:35.601" v="900" actId="207"/>
          <ac:spMkLst>
            <pc:docMk/>
            <pc:sldMk cId="1602771" sldId="1224"/>
            <ac:spMk id="7" creationId="{00E96B66-A4E9-705C-1706-6407099EBF0D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8" creationId="{9AE11F48-B99A-33C4-AB3F-3FE87F1339D0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10" creationId="{8818E844-6012-FF84-FBB4-6C891B045B50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11" creationId="{E599138C-0E2D-F939-8BB1-21079BF41D40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12" creationId="{A25813F9-1FB8-C570-5143-70294DDF3BE6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13" creationId="{02CDE349-2F84-B47F-2DA3-A61E3AFD5124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15" creationId="{61FC20CF-2DD9-4EC9-5AEB-4AB6CDAAE49F}"/>
          </ac:spMkLst>
        </pc:spChg>
        <pc:spChg chg="mod">
          <ac:chgData name="Yair Vaknin" userId="4dd3bb95b698dd63" providerId="LiveId" clId="{1AB55ABB-E250-4128-9134-1CCFF6269D89}" dt="2022-10-25T12:50:47.309" v="722"/>
          <ac:spMkLst>
            <pc:docMk/>
            <pc:sldMk cId="1602771" sldId="1224"/>
            <ac:spMk id="16" creationId="{8D6DAFBD-B2AB-25C4-FEFB-F208D5B9D8E4}"/>
          </ac:spMkLst>
        </pc:spChg>
        <pc:spChg chg="mod">
          <ac:chgData name="Yair Vaknin" userId="4dd3bb95b698dd63" providerId="LiveId" clId="{1AB55ABB-E250-4128-9134-1CCFF6269D89}" dt="2022-10-25T12:59:03.492" v="907" actId="20577"/>
          <ac:spMkLst>
            <pc:docMk/>
            <pc:sldMk cId="1602771" sldId="1224"/>
            <ac:spMk id="18" creationId="{239A49A8-986F-FD07-4686-27A6B11B1259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19" creationId="{84442472-BA27-7508-9662-F517F38E1943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20" creationId="{595A8439-6349-77CB-0CBE-309FE86537FC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21" creationId="{C908C573-7C1A-827C-C6F0-D34C45242FB7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22" creationId="{7049BF00-3388-8E69-CC3C-0D49DD3B2C8F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23" creationId="{27EE71D6-3F32-2365-B962-55A9C30CC7ED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24" creationId="{23BAB9E7-2405-81F3-FEC7-7D3C0E96E1E4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25" creationId="{9CFFE1FB-995C-4EBC-43F2-5FB840186B9A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27" creationId="{08D96FFC-3D2E-FFD3-5870-A3D3053529E8}"/>
          </ac:spMkLst>
        </pc:spChg>
        <pc:spChg chg="mod">
          <ac:chgData name="Yair Vaknin" userId="4dd3bb95b698dd63" providerId="LiveId" clId="{1AB55ABB-E250-4128-9134-1CCFF6269D89}" dt="2022-10-25T12:50:49.171" v="723"/>
          <ac:spMkLst>
            <pc:docMk/>
            <pc:sldMk cId="1602771" sldId="1224"/>
            <ac:spMk id="28" creationId="{59D1AFE8-6853-8D1F-88D9-25E4C1CAC2BC}"/>
          </ac:spMkLst>
        </pc:spChg>
        <pc:spChg chg="add mod">
          <ac:chgData name="Yair Vaknin" userId="4dd3bb95b698dd63" providerId="LiveId" clId="{1AB55ABB-E250-4128-9134-1CCFF6269D89}" dt="2022-10-25T12:59:59.503" v="998" actId="207"/>
          <ac:spMkLst>
            <pc:docMk/>
            <pc:sldMk cId="1602771" sldId="1224"/>
            <ac:spMk id="29" creationId="{0B3F0CCB-2157-77D3-1CF5-96DC6B3DD5C3}"/>
          </ac:spMkLst>
        </pc:spChg>
        <pc:grpChg chg="add mod">
          <ac:chgData name="Yair Vaknin" userId="4dd3bb95b698dd63" providerId="LiveId" clId="{1AB55ABB-E250-4128-9134-1CCFF6269D89}" dt="2022-10-25T12:50:59.674" v="725" actId="1076"/>
          <ac:grpSpMkLst>
            <pc:docMk/>
            <pc:sldMk cId="1602771" sldId="1224"/>
            <ac:grpSpMk id="4" creationId="{293223CE-E521-BE0C-B500-2989CB226B8F}"/>
          </ac:grpSpMkLst>
        </pc:grpChg>
        <pc:grpChg chg="add mod">
          <ac:chgData name="Yair Vaknin" userId="4dd3bb95b698dd63" providerId="LiveId" clId="{1AB55ABB-E250-4128-9134-1CCFF6269D89}" dt="2022-10-25T12:51:10.520" v="726" actId="1076"/>
          <ac:grpSpMkLst>
            <pc:docMk/>
            <pc:sldMk cId="1602771" sldId="1224"/>
            <ac:grpSpMk id="17" creationId="{D93E9645-EFA5-35D9-0BA0-2D051916297C}"/>
          </ac:grpSpMkLst>
        </pc:grpChg>
        <pc:cxnChg chg="mod">
          <ac:chgData name="Yair Vaknin" userId="4dd3bb95b698dd63" providerId="LiveId" clId="{1AB55ABB-E250-4128-9134-1CCFF6269D89}" dt="2022-10-25T12:50:47.309" v="722"/>
          <ac:cxnSpMkLst>
            <pc:docMk/>
            <pc:sldMk cId="1602771" sldId="1224"/>
            <ac:cxnSpMk id="14" creationId="{90782A98-722C-1044-1599-583B1B165EB3}"/>
          </ac:cxnSpMkLst>
        </pc:cxnChg>
        <pc:cxnChg chg="mod">
          <ac:chgData name="Yair Vaknin" userId="4dd3bb95b698dd63" providerId="LiveId" clId="{1AB55ABB-E250-4128-9134-1CCFF6269D89}" dt="2022-10-25T12:50:49.171" v="723"/>
          <ac:cxnSpMkLst>
            <pc:docMk/>
            <pc:sldMk cId="1602771" sldId="1224"/>
            <ac:cxnSpMk id="26" creationId="{F859F05E-3EEF-6BB4-378B-51E222D32D2A}"/>
          </ac:cxnSpMkLst>
        </pc:cxnChg>
      </pc:sldChg>
      <pc:sldChg chg="add del ord">
        <pc:chgData name="Yair Vaknin" userId="4dd3bb95b698dd63" providerId="LiveId" clId="{1AB55ABB-E250-4128-9134-1CCFF6269D89}" dt="2022-10-25T13:04:10.391" v="1052" actId="47"/>
        <pc:sldMkLst>
          <pc:docMk/>
          <pc:sldMk cId="2233174747" sldId="1225"/>
        </pc:sldMkLst>
      </pc:sldChg>
      <pc:sldChg chg="modSp add ord modAnim">
        <pc:chgData name="Yair Vaknin" userId="4dd3bb95b698dd63" providerId="LiveId" clId="{1AB55ABB-E250-4128-9134-1CCFF6269D89}" dt="2022-10-26T03:57:48.544" v="3390"/>
        <pc:sldMkLst>
          <pc:docMk/>
          <pc:sldMk cId="634809892" sldId="1226"/>
        </pc:sldMkLst>
        <pc:spChg chg="mod">
          <ac:chgData name="Yair Vaknin" userId="4dd3bb95b698dd63" providerId="LiveId" clId="{1AB55ABB-E250-4128-9134-1CCFF6269D89}" dt="2022-10-25T13:55:34.704" v="1074" actId="255"/>
          <ac:spMkLst>
            <pc:docMk/>
            <pc:sldMk cId="634809892" sldId="1226"/>
            <ac:spMk id="3" creationId="{00000000-0000-0000-0000-000000000000}"/>
          </ac:spMkLst>
        </pc:spChg>
      </pc:sldChg>
      <pc:sldChg chg="modSp add ord modAnim">
        <pc:chgData name="Yair Vaknin" userId="4dd3bb95b698dd63" providerId="LiveId" clId="{1AB55ABB-E250-4128-9134-1CCFF6269D89}" dt="2022-10-26T04:03:29.089" v="3401"/>
        <pc:sldMkLst>
          <pc:docMk/>
          <pc:sldMk cId="2863774525" sldId="1227"/>
        </pc:sldMkLst>
        <pc:spChg chg="mod">
          <ac:chgData name="Yair Vaknin" userId="4dd3bb95b698dd63" providerId="LiveId" clId="{1AB55ABB-E250-4128-9134-1CCFF6269D89}" dt="2022-10-25T13:55:27.421" v="1073" actId="255"/>
          <ac:spMkLst>
            <pc:docMk/>
            <pc:sldMk cId="2863774525" sldId="1227"/>
            <ac:spMk id="3" creationId="{00000000-0000-0000-0000-000000000000}"/>
          </ac:spMkLst>
        </pc:spChg>
      </pc:sldChg>
      <pc:sldChg chg="modSp add ord modAnim">
        <pc:chgData name="Yair Vaknin" userId="4dd3bb95b698dd63" providerId="LiveId" clId="{1AB55ABB-E250-4128-9134-1CCFF6269D89}" dt="2022-10-26T03:57:30.634" v="3389"/>
        <pc:sldMkLst>
          <pc:docMk/>
          <pc:sldMk cId="3768618035" sldId="1228"/>
        </pc:sldMkLst>
        <pc:spChg chg="mod">
          <ac:chgData name="Yair Vaknin" userId="4dd3bb95b698dd63" providerId="LiveId" clId="{1AB55ABB-E250-4128-9134-1CCFF6269D89}" dt="2022-10-25T13:55:18.211" v="1072" actId="255"/>
          <ac:spMkLst>
            <pc:docMk/>
            <pc:sldMk cId="3768618035" sldId="1228"/>
            <ac:spMk id="3" creationId="{00000000-0000-0000-0000-000000000000}"/>
          </ac:spMkLst>
        </pc:spChg>
      </pc:sldChg>
      <pc:sldChg chg="modSp add modAnim">
        <pc:chgData name="Yair Vaknin" userId="4dd3bb95b698dd63" providerId="LiveId" clId="{1AB55ABB-E250-4128-9134-1CCFF6269D89}" dt="2022-10-26T03:56:55.277" v="3387"/>
        <pc:sldMkLst>
          <pc:docMk/>
          <pc:sldMk cId="1738734140" sldId="1229"/>
        </pc:sldMkLst>
        <pc:spChg chg="mod">
          <ac:chgData name="Yair Vaknin" userId="4dd3bb95b698dd63" providerId="LiveId" clId="{1AB55ABB-E250-4128-9134-1CCFF6269D89}" dt="2022-10-25T13:55:03.048" v="1071" actId="255"/>
          <ac:spMkLst>
            <pc:docMk/>
            <pc:sldMk cId="1738734140" sldId="1229"/>
            <ac:spMk id="3" creationId="{00000000-0000-0000-0000-000000000000}"/>
          </ac:spMkLst>
        </pc:spChg>
      </pc:sldChg>
      <pc:sldChg chg="modSp add del mod ord modAnim">
        <pc:chgData name="Yair Vaknin" userId="4dd3bb95b698dd63" providerId="LiveId" clId="{1AB55ABB-E250-4128-9134-1CCFF6269D89}" dt="2022-10-25T13:59:20.598" v="1251" actId="47"/>
        <pc:sldMkLst>
          <pc:docMk/>
          <pc:sldMk cId="4219111067" sldId="1230"/>
        </pc:sldMkLst>
        <pc:spChg chg="mod">
          <ac:chgData name="Yair Vaknin" userId="4dd3bb95b698dd63" providerId="LiveId" clId="{1AB55ABB-E250-4128-9134-1CCFF6269D89}" dt="2022-10-25T13:59:03.684" v="1248" actId="20577"/>
          <ac:spMkLst>
            <pc:docMk/>
            <pc:sldMk cId="4219111067" sldId="1230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5T13:57:40.616" v="1243" actId="20577"/>
          <ac:spMkLst>
            <pc:docMk/>
            <pc:sldMk cId="4219111067" sldId="1230"/>
            <ac:spMk id="3" creationId="{00000000-0000-0000-0000-000000000000}"/>
          </ac:spMkLst>
        </pc:spChg>
      </pc:sldChg>
      <pc:sldChg chg="modSp add del">
        <pc:chgData name="Yair Vaknin" userId="4dd3bb95b698dd63" providerId="LiveId" clId="{1AB55ABB-E250-4128-9134-1CCFF6269D89}" dt="2022-10-25T13:59:24.016" v="1252" actId="47"/>
        <pc:sldMkLst>
          <pc:docMk/>
          <pc:sldMk cId="4070312594" sldId="1231"/>
        </pc:sldMkLst>
        <pc:spChg chg="mod">
          <ac:chgData name="Yair Vaknin" userId="4dd3bb95b698dd63" providerId="LiveId" clId="{1AB55ABB-E250-4128-9134-1CCFF6269D89}" dt="2022-10-25T13:58:37.058" v="1246" actId="207"/>
          <ac:spMkLst>
            <pc:docMk/>
            <pc:sldMk cId="4070312594" sldId="1231"/>
            <ac:spMk id="3" creationId="{00000000-0000-0000-0000-000000000000}"/>
          </ac:spMkLst>
        </pc:spChg>
      </pc:sldChg>
      <pc:sldChg chg="modSp add mod modAnim">
        <pc:chgData name="Yair Vaknin" userId="4dd3bb95b698dd63" providerId="LiveId" clId="{1AB55ABB-E250-4128-9134-1CCFF6269D89}" dt="2022-10-26T03:58:26.939" v="3392"/>
        <pc:sldMkLst>
          <pc:docMk/>
          <pc:sldMk cId="1484947101" sldId="1232"/>
        </pc:sldMkLst>
        <pc:spChg chg="mod">
          <ac:chgData name="Yair Vaknin" userId="4dd3bb95b698dd63" providerId="LiveId" clId="{1AB55ABB-E250-4128-9134-1CCFF6269D89}" dt="2022-10-25T13:59:28.109" v="1253" actId="20577"/>
          <ac:spMkLst>
            <pc:docMk/>
            <pc:sldMk cId="1484947101" sldId="1232"/>
            <ac:spMk id="2" creationId="{00000000-0000-0000-0000-000000000000}"/>
          </ac:spMkLst>
        </pc:spChg>
      </pc:sldChg>
      <pc:sldChg chg="modSp add mod modAnim">
        <pc:chgData name="Yair Vaknin" userId="4dd3bb95b698dd63" providerId="LiveId" clId="{1AB55ABB-E250-4128-9134-1CCFF6269D89}" dt="2022-10-26T02:52:49.832" v="1661" actId="20577"/>
        <pc:sldMkLst>
          <pc:docMk/>
          <pc:sldMk cId="2600249452" sldId="1233"/>
        </pc:sldMkLst>
        <pc:spChg chg="mod">
          <ac:chgData name="Yair Vaknin" userId="4dd3bb95b698dd63" providerId="LiveId" clId="{1AB55ABB-E250-4128-9134-1CCFF6269D89}" dt="2022-10-25T14:00:12.663" v="1264" actId="20577"/>
          <ac:spMkLst>
            <pc:docMk/>
            <pc:sldMk cId="2600249452" sldId="1233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6T02:52:49.832" v="1661" actId="20577"/>
          <ac:spMkLst>
            <pc:docMk/>
            <pc:sldMk cId="2600249452" sldId="1233"/>
            <ac:spMk id="3" creationId="{00000000-0000-0000-0000-000000000000}"/>
          </ac:spMkLst>
        </pc:spChg>
      </pc:sldChg>
      <pc:sldChg chg="modSp add mod modAnim">
        <pc:chgData name="Yair Vaknin" userId="4dd3bb95b698dd63" providerId="LiveId" clId="{1AB55ABB-E250-4128-9134-1CCFF6269D89}" dt="2022-10-26T02:57:06.308" v="1925" actId="207"/>
        <pc:sldMkLst>
          <pc:docMk/>
          <pc:sldMk cId="297127127" sldId="1234"/>
        </pc:sldMkLst>
        <pc:spChg chg="mod">
          <ac:chgData name="Yair Vaknin" userId="4dd3bb95b698dd63" providerId="LiveId" clId="{1AB55ABB-E250-4128-9134-1CCFF6269D89}" dt="2022-10-25T14:00:19.637" v="1273" actId="20577"/>
          <ac:spMkLst>
            <pc:docMk/>
            <pc:sldMk cId="297127127" sldId="1234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6T02:57:06.308" v="1925" actId="207"/>
          <ac:spMkLst>
            <pc:docMk/>
            <pc:sldMk cId="297127127" sldId="1234"/>
            <ac:spMk id="3" creationId="{00000000-0000-0000-0000-000000000000}"/>
          </ac:spMkLst>
        </pc:spChg>
      </pc:sldChg>
      <pc:sldChg chg="modSp add mod modAnim">
        <pc:chgData name="Yair Vaknin" userId="4dd3bb95b698dd63" providerId="LiveId" clId="{1AB55ABB-E250-4128-9134-1CCFF6269D89}" dt="2022-10-26T03:19:23.729" v="2386" actId="207"/>
        <pc:sldMkLst>
          <pc:docMk/>
          <pc:sldMk cId="2085389768" sldId="1235"/>
        </pc:sldMkLst>
        <pc:spChg chg="mod">
          <ac:chgData name="Yair Vaknin" userId="4dd3bb95b698dd63" providerId="LiveId" clId="{1AB55ABB-E250-4128-9134-1CCFF6269D89}" dt="2022-10-26T02:58:00.792" v="1936" actId="20577"/>
          <ac:spMkLst>
            <pc:docMk/>
            <pc:sldMk cId="2085389768" sldId="1235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6T03:19:23.729" v="2386" actId="207"/>
          <ac:spMkLst>
            <pc:docMk/>
            <pc:sldMk cId="2085389768" sldId="1235"/>
            <ac:spMk id="3" creationId="{00000000-0000-0000-0000-000000000000}"/>
          </ac:spMkLst>
        </pc:spChg>
      </pc:sldChg>
      <pc:sldChg chg="modSp add mod modAnim">
        <pc:chgData name="Yair Vaknin" userId="4dd3bb95b698dd63" providerId="LiveId" clId="{1AB55ABB-E250-4128-9134-1CCFF6269D89}" dt="2022-10-26T03:28:47.991" v="2637" actId="207"/>
        <pc:sldMkLst>
          <pc:docMk/>
          <pc:sldMk cId="1172006727" sldId="1236"/>
        </pc:sldMkLst>
        <pc:spChg chg="mod">
          <ac:chgData name="Yair Vaknin" userId="4dd3bb95b698dd63" providerId="LiveId" clId="{1AB55ABB-E250-4128-9134-1CCFF6269D89}" dt="2022-10-26T03:19:59.558" v="2397" actId="20577"/>
          <ac:spMkLst>
            <pc:docMk/>
            <pc:sldMk cId="1172006727" sldId="1236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6T03:28:47.991" v="2637" actId="207"/>
          <ac:spMkLst>
            <pc:docMk/>
            <pc:sldMk cId="1172006727" sldId="1236"/>
            <ac:spMk id="3" creationId="{00000000-0000-0000-0000-000000000000}"/>
          </ac:spMkLst>
        </pc:spChg>
      </pc:sldChg>
      <pc:sldChg chg="modSp add mod ord modAnim">
        <pc:chgData name="Yair Vaknin" userId="4dd3bb95b698dd63" providerId="LiveId" clId="{1AB55ABB-E250-4128-9134-1CCFF6269D89}" dt="2022-10-26T03:42:23.003" v="3226" actId="20577"/>
        <pc:sldMkLst>
          <pc:docMk/>
          <pc:sldMk cId="3437934430" sldId="1237"/>
        </pc:sldMkLst>
        <pc:spChg chg="mod">
          <ac:chgData name="Yair Vaknin" userId="4dd3bb95b698dd63" providerId="LiveId" clId="{1AB55ABB-E250-4128-9134-1CCFF6269D89}" dt="2022-10-26T03:39:49.628" v="2996" actId="20577"/>
          <ac:spMkLst>
            <pc:docMk/>
            <pc:sldMk cId="3437934430" sldId="1237"/>
            <ac:spMk id="2" creationId="{00000000-0000-0000-0000-000000000000}"/>
          </ac:spMkLst>
        </pc:spChg>
        <pc:spChg chg="mod">
          <ac:chgData name="Yair Vaknin" userId="4dd3bb95b698dd63" providerId="LiveId" clId="{1AB55ABB-E250-4128-9134-1CCFF6269D89}" dt="2022-10-26T03:42:23.003" v="3226" actId="20577"/>
          <ac:spMkLst>
            <pc:docMk/>
            <pc:sldMk cId="3437934430" sldId="1237"/>
            <ac:spMk id="3" creationId="{00000000-0000-0000-0000-000000000000}"/>
          </ac:spMkLst>
        </pc:spChg>
      </pc:sldChg>
      <pc:sldChg chg="addSp delSp modSp add mod delAnim modNotesTx">
        <pc:chgData name="Yair Vaknin" userId="4dd3bb95b698dd63" providerId="LiveId" clId="{1AB55ABB-E250-4128-9134-1CCFF6269D89}" dt="2022-10-26T03:53:26.496" v="3266" actId="5793"/>
        <pc:sldMkLst>
          <pc:docMk/>
          <pc:sldMk cId="3222330290" sldId="1238"/>
        </pc:sldMkLst>
        <pc:spChg chg="del">
          <ac:chgData name="Yair Vaknin" userId="4dd3bb95b698dd63" providerId="LiveId" clId="{1AB55ABB-E250-4128-9134-1CCFF6269D89}" dt="2022-10-26T03:42:30.771" v="3228" actId="478"/>
          <ac:spMkLst>
            <pc:docMk/>
            <pc:sldMk cId="3222330290" sldId="1238"/>
            <ac:spMk id="2" creationId="{00000000-0000-0000-0000-000000000000}"/>
          </ac:spMkLst>
        </pc:spChg>
        <pc:spChg chg="del">
          <ac:chgData name="Yair Vaknin" userId="4dd3bb95b698dd63" providerId="LiveId" clId="{1AB55ABB-E250-4128-9134-1CCFF6269D89}" dt="2022-10-26T03:42:28.759" v="3227" actId="478"/>
          <ac:spMkLst>
            <pc:docMk/>
            <pc:sldMk cId="3222330290" sldId="1238"/>
            <ac:spMk id="3" creationId="{00000000-0000-0000-0000-000000000000}"/>
          </ac:spMkLst>
        </pc:spChg>
        <pc:spChg chg="add del mod">
          <ac:chgData name="Yair Vaknin" userId="4dd3bb95b698dd63" providerId="LiveId" clId="{1AB55ABB-E250-4128-9134-1CCFF6269D89}" dt="2022-10-26T03:42:32.305" v="3229" actId="478"/>
          <ac:spMkLst>
            <pc:docMk/>
            <pc:sldMk cId="3222330290" sldId="1238"/>
            <ac:spMk id="5" creationId="{E07E0A08-0633-7B3A-600E-EA6761CE7DF9}"/>
          </ac:spMkLst>
        </pc:spChg>
        <pc:spChg chg="add del mod">
          <ac:chgData name="Yair Vaknin" userId="4dd3bb95b698dd63" providerId="LiveId" clId="{1AB55ABB-E250-4128-9134-1CCFF6269D89}" dt="2022-10-26T03:42:34.298" v="3230" actId="478"/>
          <ac:spMkLst>
            <pc:docMk/>
            <pc:sldMk cId="3222330290" sldId="1238"/>
            <ac:spMk id="7" creationId="{1B4F3CB9-D447-1CDF-B162-D069BDFA6C3A}"/>
          </ac:spMkLst>
        </pc:spChg>
        <pc:picChg chg="add mod">
          <ac:chgData name="Yair Vaknin" userId="4dd3bb95b698dd63" providerId="LiveId" clId="{1AB55ABB-E250-4128-9134-1CCFF6269D89}" dt="2022-10-26T03:52:03.845" v="3241" actId="14100"/>
          <ac:picMkLst>
            <pc:docMk/>
            <pc:sldMk cId="3222330290" sldId="1238"/>
            <ac:picMk id="10" creationId="{CEDB8E1A-23A3-C42C-494A-F12F75A3C803}"/>
          </ac:picMkLst>
        </pc:picChg>
      </pc:sldChg>
      <pc:sldChg chg="addSp delSp modSp add mod modNotesTx">
        <pc:chgData name="Yair Vaknin" userId="4dd3bb95b698dd63" providerId="LiveId" clId="{1AB55ABB-E250-4128-9134-1CCFF6269D89}" dt="2022-10-26T03:54:55.667" v="3315" actId="20577"/>
        <pc:sldMkLst>
          <pc:docMk/>
          <pc:sldMk cId="1528814511" sldId="1239"/>
        </pc:sldMkLst>
        <pc:picChg chg="add mod">
          <ac:chgData name="Yair Vaknin" userId="4dd3bb95b698dd63" providerId="LiveId" clId="{1AB55ABB-E250-4128-9134-1CCFF6269D89}" dt="2022-10-26T03:54:10.151" v="3281" actId="962"/>
          <ac:picMkLst>
            <pc:docMk/>
            <pc:sldMk cId="1528814511" sldId="1239"/>
            <ac:picMk id="3" creationId="{32A6D2B4-5B4F-62E5-427C-CE4B9364036C}"/>
          </ac:picMkLst>
        </pc:picChg>
        <pc:picChg chg="del mod">
          <ac:chgData name="Yair Vaknin" userId="4dd3bb95b698dd63" providerId="LiveId" clId="{1AB55ABB-E250-4128-9134-1CCFF6269D89}" dt="2022-10-26T03:53:39.509" v="3270" actId="478"/>
          <ac:picMkLst>
            <pc:docMk/>
            <pc:sldMk cId="1528814511" sldId="1239"/>
            <ac:picMk id="10" creationId="{CEDB8E1A-23A3-C42C-494A-F12F75A3C803}"/>
          </ac:picMkLst>
        </pc:picChg>
      </pc:sldChg>
      <pc:sldChg chg="addSp delSp modSp add mod modNotesTx">
        <pc:chgData name="Yair Vaknin" userId="4dd3bb95b698dd63" providerId="LiveId" clId="{1AB55ABB-E250-4128-9134-1CCFF6269D89}" dt="2022-10-26T03:56:21.200" v="3386" actId="20577"/>
        <pc:sldMkLst>
          <pc:docMk/>
          <pc:sldMk cId="859458310" sldId="1240"/>
        </pc:sldMkLst>
        <pc:picChg chg="add mod">
          <ac:chgData name="Yair Vaknin" userId="4dd3bb95b698dd63" providerId="LiveId" clId="{1AB55ABB-E250-4128-9134-1CCFF6269D89}" dt="2022-10-26T03:55:23.154" v="3325" actId="962"/>
          <ac:picMkLst>
            <pc:docMk/>
            <pc:sldMk cId="859458310" sldId="1240"/>
            <ac:picMk id="3" creationId="{6B276041-DA4F-D3A2-275F-D1B30096D254}"/>
          </ac:picMkLst>
        </pc:picChg>
        <pc:picChg chg="del">
          <ac:chgData name="Yair Vaknin" userId="4dd3bb95b698dd63" providerId="LiveId" clId="{1AB55ABB-E250-4128-9134-1CCFF6269D89}" dt="2022-10-26T03:53:41.869" v="3271" actId="478"/>
          <ac:picMkLst>
            <pc:docMk/>
            <pc:sldMk cId="859458310" sldId="1240"/>
            <ac:picMk id="10" creationId="{CEDB8E1A-23A3-C42C-494A-F12F75A3C803}"/>
          </ac:picMkLst>
        </pc:picChg>
      </pc:sldChg>
    </pc:docChg>
  </pc:docChgLst>
  <pc:docChgLst>
    <pc:chgData name="Yair Vaknin" userId="4dd3bb95b698dd63" providerId="LiveId" clId="{9795CBCB-579D-4E40-930E-4C0D20E01EBA}"/>
    <pc:docChg chg="undo custSel addSld delSld modSld sldOrd">
      <pc:chgData name="Yair Vaknin" userId="4dd3bb95b698dd63" providerId="LiveId" clId="{9795CBCB-579D-4E40-930E-4C0D20E01EBA}" dt="2023-02-21T16:23:46.386" v="3154" actId="20577"/>
      <pc:docMkLst>
        <pc:docMk/>
      </pc:docMkLst>
      <pc:sldChg chg="modSp add del mod">
        <pc:chgData name="Yair Vaknin" userId="4dd3bb95b698dd63" providerId="LiveId" clId="{9795CBCB-579D-4E40-930E-4C0D20E01EBA}" dt="2022-11-01T13:55:22.620" v="2488" actId="47"/>
        <pc:sldMkLst>
          <pc:docMk/>
          <pc:sldMk cId="0" sldId="853"/>
        </pc:sldMkLst>
        <pc:picChg chg="mod">
          <ac:chgData name="Yair Vaknin" userId="4dd3bb95b698dd63" providerId="LiveId" clId="{9795CBCB-579D-4E40-930E-4C0D20E01EBA}" dt="2022-11-01T13:50:39.057" v="2483" actId="1076"/>
          <ac:picMkLst>
            <pc:docMk/>
            <pc:sldMk cId="0" sldId="853"/>
            <ac:picMk id="31747" creationId="{00000000-0000-0000-0000-000000000000}"/>
          </ac:picMkLst>
        </pc:picChg>
      </pc:sldChg>
      <pc:sldChg chg="delSp mod">
        <pc:chgData name="Yair Vaknin" userId="4dd3bb95b698dd63" providerId="LiveId" clId="{9795CBCB-579D-4E40-930E-4C0D20E01EBA}" dt="2023-02-13T10:53:40.338" v="2986" actId="478"/>
        <pc:sldMkLst>
          <pc:docMk/>
          <pc:sldMk cId="3406549076" sldId="1208"/>
        </pc:sldMkLst>
        <pc:spChg chg="del">
          <ac:chgData name="Yair Vaknin" userId="4dd3bb95b698dd63" providerId="LiveId" clId="{9795CBCB-579D-4E40-930E-4C0D20E01EBA}" dt="2023-02-13T10:53:40.338" v="2986" actId="478"/>
          <ac:spMkLst>
            <pc:docMk/>
            <pc:sldMk cId="3406549076" sldId="1208"/>
            <ac:spMk id="9" creationId="{00000000-0000-0000-0000-000000000000}"/>
          </ac:spMkLst>
        </pc:spChg>
      </pc:sldChg>
      <pc:sldChg chg="modSp mod modAnim">
        <pc:chgData name="Yair Vaknin" userId="4dd3bb95b698dd63" providerId="LiveId" clId="{9795CBCB-579D-4E40-930E-4C0D20E01EBA}" dt="2023-02-13T10:31:22.734" v="2967"/>
        <pc:sldMkLst>
          <pc:docMk/>
          <pc:sldMk cId="3360904641" sldId="1209"/>
        </pc:sldMkLst>
        <pc:spChg chg="mod">
          <ac:chgData name="Yair Vaknin" userId="4dd3bb95b698dd63" providerId="LiveId" clId="{9795CBCB-579D-4E40-930E-4C0D20E01EBA}" dt="2022-12-15T17:23:46.975" v="2807" actId="20577"/>
          <ac:spMkLst>
            <pc:docMk/>
            <pc:sldMk cId="3360904641" sldId="1209"/>
            <ac:spMk id="3" creationId="{00000000-0000-0000-0000-000000000000}"/>
          </ac:spMkLst>
        </pc:spChg>
      </pc:sldChg>
      <pc:sldChg chg="delSp modSp mod modAnim">
        <pc:chgData name="Yair Vaknin" userId="4dd3bb95b698dd63" providerId="LiveId" clId="{9795CBCB-579D-4E40-930E-4C0D20E01EBA}" dt="2023-02-21T15:49:30.066" v="3008" actId="20577"/>
        <pc:sldMkLst>
          <pc:docMk/>
          <pc:sldMk cId="1611621647" sldId="1210"/>
        </pc:sldMkLst>
        <pc:spChg chg="mod">
          <ac:chgData name="Yair Vaknin" userId="4dd3bb95b698dd63" providerId="LiveId" clId="{9795CBCB-579D-4E40-930E-4C0D20E01EBA}" dt="2023-02-21T15:49:30.066" v="3008" actId="20577"/>
          <ac:spMkLst>
            <pc:docMk/>
            <pc:sldMk cId="1611621647" sldId="1210"/>
            <ac:spMk id="3" creationId="{00000000-0000-0000-0000-000000000000}"/>
          </ac:spMkLst>
        </pc:spChg>
        <pc:spChg chg="del">
          <ac:chgData name="Yair Vaknin" userId="4dd3bb95b698dd63" providerId="LiveId" clId="{9795CBCB-579D-4E40-930E-4C0D20E01EBA}" dt="2023-02-13T10:53:48.570" v="2988" actId="478"/>
          <ac:spMkLst>
            <pc:docMk/>
            <pc:sldMk cId="1611621647" sldId="1210"/>
            <ac:spMk id="9" creationId="{00000000-0000-0000-0000-000000000000}"/>
          </ac:spMkLst>
        </pc:spChg>
      </pc:sldChg>
      <pc:sldChg chg="delSp mod">
        <pc:chgData name="Yair Vaknin" userId="4dd3bb95b698dd63" providerId="LiveId" clId="{9795CBCB-579D-4E40-930E-4C0D20E01EBA}" dt="2023-02-13T10:53:43.655" v="2987" actId="478"/>
        <pc:sldMkLst>
          <pc:docMk/>
          <pc:sldMk cId="2094156952" sldId="1211"/>
        </pc:sldMkLst>
        <pc:spChg chg="del">
          <ac:chgData name="Yair Vaknin" userId="4dd3bb95b698dd63" providerId="LiveId" clId="{9795CBCB-579D-4E40-930E-4C0D20E01EBA}" dt="2023-02-13T10:53:43.655" v="2987" actId="478"/>
          <ac:spMkLst>
            <pc:docMk/>
            <pc:sldMk cId="2094156952" sldId="1211"/>
            <ac:spMk id="9" creationId="{00000000-0000-0000-0000-000000000000}"/>
          </ac:spMkLst>
        </pc:spChg>
      </pc:sldChg>
      <pc:sldChg chg="modSp mod">
        <pc:chgData name="Yair Vaknin" userId="4dd3bb95b698dd63" providerId="LiveId" clId="{9795CBCB-579D-4E40-930E-4C0D20E01EBA}" dt="2023-02-13T10:33:38.731" v="2973" actId="20577"/>
        <pc:sldMkLst>
          <pc:docMk/>
          <pc:sldMk cId="2478280238" sldId="1215"/>
        </pc:sldMkLst>
        <pc:spChg chg="mod">
          <ac:chgData name="Yair Vaknin" userId="4dd3bb95b698dd63" providerId="LiveId" clId="{9795CBCB-579D-4E40-930E-4C0D20E01EBA}" dt="2023-02-13T10:33:38.731" v="2973" actId="20577"/>
          <ac:spMkLst>
            <pc:docMk/>
            <pc:sldMk cId="2478280238" sldId="1215"/>
            <ac:spMk id="11" creationId="{8FAC91F6-51E4-B5A5-0383-B047A1137D4F}"/>
          </ac:spMkLst>
        </pc:spChg>
      </pc:sldChg>
      <pc:sldChg chg="modSp mod">
        <pc:chgData name="Yair Vaknin" userId="4dd3bb95b698dd63" providerId="LiveId" clId="{9795CBCB-579D-4E40-930E-4C0D20E01EBA}" dt="2022-10-31T03:29:14.283" v="262" actId="255"/>
        <pc:sldMkLst>
          <pc:docMk/>
          <pc:sldMk cId="979933403" sldId="1216"/>
        </pc:sldMkLst>
        <pc:spChg chg="mod">
          <ac:chgData name="Yair Vaknin" userId="4dd3bb95b698dd63" providerId="LiveId" clId="{9795CBCB-579D-4E40-930E-4C0D20E01EBA}" dt="2022-10-31T03:29:14.283" v="262" actId="255"/>
          <ac:spMkLst>
            <pc:docMk/>
            <pc:sldMk cId="979933403" sldId="1216"/>
            <ac:spMk id="3" creationId="{00000000-0000-0000-0000-000000000000}"/>
          </ac:spMkLst>
        </pc:spChg>
      </pc:sldChg>
      <pc:sldChg chg="modSp mod">
        <pc:chgData name="Yair Vaknin" userId="4dd3bb95b698dd63" providerId="LiveId" clId="{9795CBCB-579D-4E40-930E-4C0D20E01EBA}" dt="2022-10-31T03:29:21.722" v="263" actId="255"/>
        <pc:sldMkLst>
          <pc:docMk/>
          <pc:sldMk cId="3014360741" sldId="1217"/>
        </pc:sldMkLst>
        <pc:spChg chg="mod">
          <ac:chgData name="Yair Vaknin" userId="4dd3bb95b698dd63" providerId="LiveId" clId="{9795CBCB-579D-4E40-930E-4C0D20E01EBA}" dt="2022-10-31T03:29:21.722" v="263" actId="255"/>
          <ac:spMkLst>
            <pc:docMk/>
            <pc:sldMk cId="3014360741" sldId="1217"/>
            <ac:spMk id="3" creationId="{00000000-0000-0000-0000-000000000000}"/>
          </ac:spMkLst>
        </pc:spChg>
      </pc:sldChg>
      <pc:sldChg chg="modSp mod modAnim">
        <pc:chgData name="Yair Vaknin" userId="4dd3bb95b698dd63" providerId="LiveId" clId="{9795CBCB-579D-4E40-930E-4C0D20E01EBA}" dt="2023-02-21T15:59:32.660" v="3012" actId="207"/>
        <pc:sldMkLst>
          <pc:docMk/>
          <pc:sldMk cId="820192685" sldId="1218"/>
        </pc:sldMkLst>
        <pc:spChg chg="mod">
          <ac:chgData name="Yair Vaknin" userId="4dd3bb95b698dd63" providerId="LiveId" clId="{9795CBCB-579D-4E40-930E-4C0D20E01EBA}" dt="2022-10-31T03:38:20.886" v="500"/>
          <ac:spMkLst>
            <pc:docMk/>
            <pc:sldMk cId="820192685" sldId="1218"/>
            <ac:spMk id="2" creationId="{00000000-0000-0000-0000-000000000000}"/>
          </ac:spMkLst>
        </pc:spChg>
        <pc:spChg chg="mod">
          <ac:chgData name="Yair Vaknin" userId="4dd3bb95b698dd63" providerId="LiveId" clId="{9795CBCB-579D-4E40-930E-4C0D20E01EBA}" dt="2023-02-21T15:59:32.660" v="3012" actId="207"/>
          <ac:spMkLst>
            <pc:docMk/>
            <pc:sldMk cId="820192685" sldId="1218"/>
            <ac:spMk id="3" creationId="{00000000-0000-0000-0000-000000000000}"/>
          </ac:spMkLst>
        </pc:spChg>
      </pc:sldChg>
      <pc:sldChg chg="modSp mod modAnim">
        <pc:chgData name="Yair Vaknin" userId="4dd3bb95b698dd63" providerId="LiveId" clId="{9795CBCB-579D-4E40-930E-4C0D20E01EBA}" dt="2023-02-21T15:56:35.223" v="3010" actId="207"/>
        <pc:sldMkLst>
          <pc:docMk/>
          <pc:sldMk cId="4203889434" sldId="1219"/>
        </pc:sldMkLst>
        <pc:spChg chg="mod">
          <ac:chgData name="Yair Vaknin" userId="4dd3bb95b698dd63" providerId="LiveId" clId="{9795CBCB-579D-4E40-930E-4C0D20E01EBA}" dt="2023-02-21T15:56:35.223" v="3010" actId="207"/>
          <ac:spMkLst>
            <pc:docMk/>
            <pc:sldMk cId="4203889434" sldId="1219"/>
            <ac:spMk id="3" creationId="{00000000-0000-0000-0000-000000000000}"/>
          </ac:spMkLst>
        </pc:spChg>
      </pc:sldChg>
      <pc:sldChg chg="modSp mod">
        <pc:chgData name="Yair Vaknin" userId="4dd3bb95b698dd63" providerId="LiveId" clId="{9795CBCB-579D-4E40-930E-4C0D20E01EBA}" dt="2022-10-31T03:38:24.030" v="501"/>
        <pc:sldMkLst>
          <pc:docMk/>
          <pc:sldMk cId="281115841" sldId="1220"/>
        </pc:sldMkLst>
        <pc:spChg chg="mod">
          <ac:chgData name="Yair Vaknin" userId="4dd3bb95b698dd63" providerId="LiveId" clId="{9795CBCB-579D-4E40-930E-4C0D20E01EBA}" dt="2022-10-31T03:38:24.030" v="501"/>
          <ac:spMkLst>
            <pc:docMk/>
            <pc:sldMk cId="281115841" sldId="1220"/>
            <ac:spMk id="2" creationId="{00000000-0000-0000-0000-000000000000}"/>
          </ac:spMkLst>
        </pc:spChg>
        <pc:spChg chg="mod">
          <ac:chgData name="Yair Vaknin" userId="4dd3bb95b698dd63" providerId="LiveId" clId="{9795CBCB-579D-4E40-930E-4C0D20E01EBA}" dt="2022-10-31T03:29:42.099" v="265" actId="255"/>
          <ac:spMkLst>
            <pc:docMk/>
            <pc:sldMk cId="281115841" sldId="1220"/>
            <ac:spMk id="3" creationId="{00000000-0000-0000-0000-000000000000}"/>
          </ac:spMkLst>
        </pc:spChg>
      </pc:sldChg>
      <pc:sldChg chg="modSp mod modAnim">
        <pc:chgData name="Yair Vaknin" userId="4dd3bb95b698dd63" providerId="LiveId" clId="{9795CBCB-579D-4E40-930E-4C0D20E01EBA}" dt="2023-02-13T10:36:01.644" v="2977"/>
        <pc:sldMkLst>
          <pc:docMk/>
          <pc:sldMk cId="573030383" sldId="1221"/>
        </pc:sldMkLst>
        <pc:spChg chg="mod">
          <ac:chgData name="Yair Vaknin" userId="4dd3bb95b698dd63" providerId="LiveId" clId="{9795CBCB-579D-4E40-930E-4C0D20E01EBA}" dt="2022-10-31T03:38:26.860" v="502"/>
          <ac:spMkLst>
            <pc:docMk/>
            <pc:sldMk cId="573030383" sldId="1221"/>
            <ac:spMk id="2" creationId="{00000000-0000-0000-0000-000000000000}"/>
          </ac:spMkLst>
        </pc:spChg>
      </pc:sldChg>
      <pc:sldChg chg="modSp mod modAnim">
        <pc:chgData name="Yair Vaknin" userId="4dd3bb95b698dd63" providerId="LiveId" clId="{9795CBCB-579D-4E40-930E-4C0D20E01EBA}" dt="2023-02-13T10:36:55.849" v="2978"/>
        <pc:sldMkLst>
          <pc:docMk/>
          <pc:sldMk cId="1556333804" sldId="1222"/>
        </pc:sldMkLst>
        <pc:spChg chg="mod">
          <ac:chgData name="Yair Vaknin" userId="4dd3bb95b698dd63" providerId="LiveId" clId="{9795CBCB-579D-4E40-930E-4C0D20E01EBA}" dt="2022-10-31T03:38:29.846" v="503"/>
          <ac:spMkLst>
            <pc:docMk/>
            <pc:sldMk cId="1556333804" sldId="1222"/>
            <ac:spMk id="2" creationId="{00000000-0000-0000-0000-000000000000}"/>
          </ac:spMkLst>
        </pc:spChg>
      </pc:sldChg>
      <pc:sldChg chg="modSp mod">
        <pc:chgData name="Yair Vaknin" userId="4dd3bb95b698dd63" providerId="LiveId" clId="{9795CBCB-579D-4E40-930E-4C0D20E01EBA}" dt="2022-10-31T03:38:32.926" v="504"/>
        <pc:sldMkLst>
          <pc:docMk/>
          <pc:sldMk cId="1683946421" sldId="1223"/>
        </pc:sldMkLst>
        <pc:spChg chg="mod">
          <ac:chgData name="Yair Vaknin" userId="4dd3bb95b698dd63" providerId="LiveId" clId="{9795CBCB-579D-4E40-930E-4C0D20E01EBA}" dt="2022-10-31T03:38:32.926" v="504"/>
          <ac:spMkLst>
            <pc:docMk/>
            <pc:sldMk cId="1683946421" sldId="1223"/>
            <ac:spMk id="2" creationId="{00000000-0000-0000-0000-000000000000}"/>
          </ac:spMkLst>
        </pc:spChg>
      </pc:sldChg>
      <pc:sldChg chg="modSp mod modAnim">
        <pc:chgData name="Yair Vaknin" userId="4dd3bb95b698dd63" providerId="LiveId" clId="{9795CBCB-579D-4E40-930E-4C0D20E01EBA}" dt="2023-02-13T10:37:35.814" v="2981"/>
        <pc:sldMkLst>
          <pc:docMk/>
          <pc:sldMk cId="570087327" sldId="1224"/>
        </pc:sldMkLst>
        <pc:spChg chg="mod">
          <ac:chgData name="Yair Vaknin" userId="4dd3bb95b698dd63" providerId="LiveId" clId="{9795CBCB-579D-4E40-930E-4C0D20E01EBA}" dt="2022-10-31T03:38:35.547" v="505"/>
          <ac:spMkLst>
            <pc:docMk/>
            <pc:sldMk cId="570087327" sldId="1224"/>
            <ac:spMk id="2" creationId="{00000000-0000-0000-0000-000000000000}"/>
          </ac:spMkLst>
        </pc:spChg>
      </pc:sldChg>
      <pc:sldChg chg="modSp mod">
        <pc:chgData name="Yair Vaknin" userId="4dd3bb95b698dd63" providerId="LiveId" clId="{9795CBCB-579D-4E40-930E-4C0D20E01EBA}" dt="2022-10-31T03:38:38.207" v="506"/>
        <pc:sldMkLst>
          <pc:docMk/>
          <pc:sldMk cId="34285854" sldId="1225"/>
        </pc:sldMkLst>
        <pc:spChg chg="mod">
          <ac:chgData name="Yair Vaknin" userId="4dd3bb95b698dd63" providerId="LiveId" clId="{9795CBCB-579D-4E40-930E-4C0D20E01EBA}" dt="2022-10-31T03:38:38.207" v="506"/>
          <ac:spMkLst>
            <pc:docMk/>
            <pc:sldMk cId="34285854" sldId="1225"/>
            <ac:spMk id="2" creationId="{00000000-0000-0000-0000-000000000000}"/>
          </ac:spMkLst>
        </pc:spChg>
      </pc:sldChg>
      <pc:sldChg chg="modSp mod">
        <pc:chgData name="Yair Vaknin" userId="4dd3bb95b698dd63" providerId="LiveId" clId="{9795CBCB-579D-4E40-930E-4C0D20E01EBA}" dt="2022-10-31T03:38:40.809" v="507"/>
        <pc:sldMkLst>
          <pc:docMk/>
          <pc:sldMk cId="1222845473" sldId="1226"/>
        </pc:sldMkLst>
        <pc:spChg chg="mod">
          <ac:chgData name="Yair Vaknin" userId="4dd3bb95b698dd63" providerId="LiveId" clId="{9795CBCB-579D-4E40-930E-4C0D20E01EBA}" dt="2022-10-31T03:38:40.809" v="507"/>
          <ac:spMkLst>
            <pc:docMk/>
            <pc:sldMk cId="1222845473" sldId="1226"/>
            <ac:spMk id="2" creationId="{00000000-0000-0000-0000-000000000000}"/>
          </ac:spMkLst>
        </pc:spChg>
      </pc:sldChg>
      <pc:sldChg chg="modSp del mod modAnim">
        <pc:chgData name="Yair Vaknin" userId="4dd3bb95b698dd63" providerId="LiveId" clId="{9795CBCB-579D-4E40-930E-4C0D20E01EBA}" dt="2023-02-21T16:19:50.036" v="3031" actId="47"/>
        <pc:sldMkLst>
          <pc:docMk/>
          <pc:sldMk cId="501696068" sldId="1227"/>
        </pc:sldMkLst>
        <pc:spChg chg="mod">
          <ac:chgData name="Yair Vaknin" userId="4dd3bb95b698dd63" providerId="LiveId" clId="{9795CBCB-579D-4E40-930E-4C0D20E01EBA}" dt="2022-10-31T03:38:46.723" v="509"/>
          <ac:spMkLst>
            <pc:docMk/>
            <pc:sldMk cId="501696068" sldId="1227"/>
            <ac:spMk id="2" creationId="{00000000-0000-0000-0000-000000000000}"/>
          </ac:spMkLst>
        </pc:spChg>
        <pc:spChg chg="mod">
          <ac:chgData name="Yair Vaknin" userId="4dd3bb95b698dd63" providerId="LiveId" clId="{9795CBCB-579D-4E40-930E-4C0D20E01EBA}" dt="2023-02-21T16:19:00.815" v="3029" actId="20577"/>
          <ac:spMkLst>
            <pc:docMk/>
            <pc:sldMk cId="501696068" sldId="1227"/>
            <ac:spMk id="3" creationId="{00000000-0000-0000-0000-000000000000}"/>
          </ac:spMkLst>
        </pc:spChg>
      </pc:sldChg>
      <pc:sldChg chg="modSp add mod modAnim">
        <pc:chgData name="Yair Vaknin" userId="4dd3bb95b698dd63" providerId="LiveId" clId="{9795CBCB-579D-4E40-930E-4C0D20E01EBA}" dt="2023-02-13T10:33:51.069" v="2974"/>
        <pc:sldMkLst>
          <pc:docMk/>
          <pc:sldMk cId="1155314249" sldId="1228"/>
        </pc:sldMkLst>
        <pc:spChg chg="mod">
          <ac:chgData name="Yair Vaknin" userId="4dd3bb95b698dd63" providerId="LiveId" clId="{9795CBCB-579D-4E40-930E-4C0D20E01EBA}" dt="2022-10-31T03:38:14.334" v="499" actId="20577"/>
          <ac:spMkLst>
            <pc:docMk/>
            <pc:sldMk cId="1155314249" sldId="1228"/>
            <ac:spMk id="2" creationId="{00000000-0000-0000-0000-000000000000}"/>
          </ac:spMkLst>
        </pc:spChg>
        <pc:spChg chg="mod">
          <ac:chgData name="Yair Vaknin" userId="4dd3bb95b698dd63" providerId="LiveId" clId="{9795CBCB-579D-4E40-930E-4C0D20E01EBA}" dt="2022-10-31T03:30:47.008" v="278" actId="20577"/>
          <ac:spMkLst>
            <pc:docMk/>
            <pc:sldMk cId="1155314249" sldId="1228"/>
            <ac:spMk id="3" creationId="{00000000-0000-0000-0000-000000000000}"/>
          </ac:spMkLst>
        </pc:spChg>
      </pc:sldChg>
      <pc:sldChg chg="modSp add mod ord modAnim modNotesTx">
        <pc:chgData name="Yair Vaknin" userId="4dd3bb95b698dd63" providerId="LiveId" clId="{9795CBCB-579D-4E40-930E-4C0D20E01EBA}" dt="2023-02-21T16:18:26.651" v="3019"/>
        <pc:sldMkLst>
          <pc:docMk/>
          <pc:sldMk cId="1233095825" sldId="1229"/>
        </pc:sldMkLst>
        <pc:spChg chg="mod">
          <ac:chgData name="Yair Vaknin" userId="4dd3bb95b698dd63" providerId="LiveId" clId="{9795CBCB-579D-4E40-930E-4C0D20E01EBA}" dt="2022-10-31T03:38:43.315" v="508"/>
          <ac:spMkLst>
            <pc:docMk/>
            <pc:sldMk cId="1233095825" sldId="1229"/>
            <ac:spMk id="2" creationId="{00000000-0000-0000-0000-000000000000}"/>
          </ac:spMkLst>
        </pc:spChg>
        <pc:spChg chg="mod">
          <ac:chgData name="Yair Vaknin" userId="4dd3bb95b698dd63" providerId="LiveId" clId="{9795CBCB-579D-4E40-930E-4C0D20E01EBA}" dt="2022-10-31T03:32:33.621" v="329" actId="20577"/>
          <ac:spMkLst>
            <pc:docMk/>
            <pc:sldMk cId="1233095825" sldId="1229"/>
            <ac:spMk id="3" creationId="{00000000-0000-0000-0000-000000000000}"/>
          </ac:spMkLst>
        </pc:spChg>
      </pc:sldChg>
      <pc:sldChg chg="add modAnim">
        <pc:chgData name="Yair Vaknin" userId="4dd3bb95b698dd63" providerId="LiveId" clId="{9795CBCB-579D-4E40-930E-4C0D20E01EBA}" dt="2023-02-13T10:38:37.947" v="2982"/>
        <pc:sldMkLst>
          <pc:docMk/>
          <pc:sldMk cId="1295496257" sldId="1230"/>
        </pc:sldMkLst>
      </pc:sldChg>
      <pc:sldChg chg="addSp delSp modSp add mod ord">
        <pc:chgData name="Yair Vaknin" userId="4dd3bb95b698dd63" providerId="LiveId" clId="{9795CBCB-579D-4E40-930E-4C0D20E01EBA}" dt="2023-02-13T10:30:48.002" v="2966"/>
        <pc:sldMkLst>
          <pc:docMk/>
          <pc:sldMk cId="697718683" sldId="1231"/>
        </pc:sldMkLst>
        <pc:spChg chg="add del mod">
          <ac:chgData name="Yair Vaknin" userId="4dd3bb95b698dd63" providerId="LiveId" clId="{9795CBCB-579D-4E40-930E-4C0D20E01EBA}" dt="2022-10-31T03:46:44.964" v="513" actId="478"/>
          <ac:spMkLst>
            <pc:docMk/>
            <pc:sldMk cId="697718683" sldId="1231"/>
            <ac:spMk id="3" creationId="{101116A7-2C7E-8A6C-EAEF-F057377B6048}"/>
          </ac:spMkLst>
        </pc:spChg>
        <pc:spChg chg="add del mod">
          <ac:chgData name="Yair Vaknin" userId="4dd3bb95b698dd63" providerId="LiveId" clId="{9795CBCB-579D-4E40-930E-4C0D20E01EBA}" dt="2022-10-31T04:00:27.192" v="551" actId="478"/>
          <ac:spMkLst>
            <pc:docMk/>
            <pc:sldMk cId="697718683" sldId="1231"/>
            <ac:spMk id="4" creationId="{1F196687-C934-FF47-D95C-06B9E555B891}"/>
          </ac:spMkLst>
        </pc:spChg>
        <pc:spChg chg="add del mod">
          <ac:chgData name="Yair Vaknin" userId="4dd3bb95b698dd63" providerId="LiveId" clId="{9795CBCB-579D-4E40-930E-4C0D20E01EBA}" dt="2022-10-31T04:01:20.428" v="625" actId="478"/>
          <ac:spMkLst>
            <pc:docMk/>
            <pc:sldMk cId="697718683" sldId="1231"/>
            <ac:spMk id="5" creationId="{509D4664-4DB0-6FD8-E4EF-E4C2442FA234}"/>
          </ac:spMkLst>
        </pc:spChg>
        <pc:spChg chg="mod">
          <ac:chgData name="Yair Vaknin" userId="4dd3bb95b698dd63" providerId="LiveId" clId="{9795CBCB-579D-4E40-930E-4C0D20E01EBA}" dt="2022-12-15T17:22:03.661" v="2780" actId="20577"/>
          <ac:spMkLst>
            <pc:docMk/>
            <pc:sldMk cId="697718683" sldId="1231"/>
            <ac:spMk id="2050" creationId="{00000000-0000-0000-0000-000000000000}"/>
          </ac:spMkLst>
        </pc:spChg>
        <pc:spChg chg="del">
          <ac:chgData name="Yair Vaknin" userId="4dd3bb95b698dd63" providerId="LiveId" clId="{9795CBCB-579D-4E40-930E-4C0D20E01EBA}" dt="2022-10-31T03:46:41.184" v="512" actId="478"/>
          <ac:spMkLst>
            <pc:docMk/>
            <pc:sldMk cId="697718683" sldId="1231"/>
            <ac:spMk id="2051" creationId="{00000000-0000-0000-0000-000000000000}"/>
          </ac:spMkLst>
        </pc:spChg>
      </pc:sldChg>
      <pc:sldChg chg="modSp add mod ord">
        <pc:chgData name="Yair Vaknin" userId="4dd3bb95b698dd63" providerId="LiveId" clId="{9795CBCB-579D-4E40-930E-4C0D20E01EBA}" dt="2022-10-31T03:50:07.189" v="541" actId="20577"/>
        <pc:sldMkLst>
          <pc:docMk/>
          <pc:sldMk cId="3259923224" sldId="1232"/>
        </pc:sldMkLst>
        <pc:spChg chg="mod">
          <ac:chgData name="Yair Vaknin" userId="4dd3bb95b698dd63" providerId="LiveId" clId="{9795CBCB-579D-4E40-930E-4C0D20E01EBA}" dt="2022-10-31T03:50:07.189" v="541" actId="20577"/>
          <ac:spMkLst>
            <pc:docMk/>
            <pc:sldMk cId="3259923224" sldId="1232"/>
            <ac:spMk id="2050" creationId="{00000000-0000-0000-0000-000000000000}"/>
          </ac:spMkLst>
        </pc:spChg>
      </pc:sldChg>
      <pc:sldChg chg="modSp add del mod">
        <pc:chgData name="Yair Vaknin" userId="4dd3bb95b698dd63" providerId="LiveId" clId="{9795CBCB-579D-4E40-930E-4C0D20E01EBA}" dt="2022-11-01T13:55:44.771" v="2490" actId="47"/>
        <pc:sldMkLst>
          <pc:docMk/>
          <pc:sldMk cId="2853422682" sldId="1233"/>
        </pc:sldMkLst>
        <pc:spChg chg="mod">
          <ac:chgData name="Yair Vaknin" userId="4dd3bb95b698dd63" providerId="LiveId" clId="{9795CBCB-579D-4E40-930E-4C0D20E01EBA}" dt="2022-10-31T04:02:06.081" v="635" actId="20577"/>
          <ac:spMkLst>
            <pc:docMk/>
            <pc:sldMk cId="2853422682" sldId="1233"/>
            <ac:spMk id="2050" creationId="{00000000-0000-0000-0000-000000000000}"/>
          </ac:spMkLst>
        </pc:spChg>
      </pc:sldChg>
      <pc:sldChg chg="modSp add del mod ord">
        <pc:chgData name="Yair Vaknin" userId="4dd3bb95b698dd63" providerId="LiveId" clId="{9795CBCB-579D-4E40-930E-4C0D20E01EBA}" dt="2022-11-01T13:55:44.771" v="2490" actId="47"/>
        <pc:sldMkLst>
          <pc:docMk/>
          <pc:sldMk cId="3413902610" sldId="1234"/>
        </pc:sldMkLst>
        <pc:spChg chg="mod">
          <ac:chgData name="Yair Vaknin" userId="4dd3bb95b698dd63" providerId="LiveId" clId="{9795CBCB-579D-4E40-930E-4C0D20E01EBA}" dt="2022-10-31T04:02:53.413" v="660" actId="20577"/>
          <ac:spMkLst>
            <pc:docMk/>
            <pc:sldMk cId="3413902610" sldId="1234"/>
            <ac:spMk id="2" creationId="{00000000-0000-0000-0000-000000000000}"/>
          </ac:spMkLst>
        </pc:spChg>
        <pc:spChg chg="mod">
          <ac:chgData name="Yair Vaknin" userId="4dd3bb95b698dd63" providerId="LiveId" clId="{9795CBCB-579D-4E40-930E-4C0D20E01EBA}" dt="2022-10-31T07:28:49.714" v="1926" actId="20577"/>
          <ac:spMkLst>
            <pc:docMk/>
            <pc:sldMk cId="3413902610" sldId="1234"/>
            <ac:spMk id="3" creationId="{00000000-0000-0000-0000-000000000000}"/>
          </ac:spMkLst>
        </pc:spChg>
      </pc:sldChg>
      <pc:sldChg chg="modSp add del mod">
        <pc:chgData name="Yair Vaknin" userId="4dd3bb95b698dd63" providerId="LiveId" clId="{9795CBCB-579D-4E40-930E-4C0D20E01EBA}" dt="2022-11-01T13:55:44.771" v="2490" actId="47"/>
        <pc:sldMkLst>
          <pc:docMk/>
          <pc:sldMk cId="1629041290" sldId="1235"/>
        </pc:sldMkLst>
        <pc:spChg chg="mod">
          <ac:chgData name="Yair Vaknin" userId="4dd3bb95b698dd63" providerId="LiveId" clId="{9795CBCB-579D-4E40-930E-4C0D20E01EBA}" dt="2022-10-31T04:40:56.615" v="1630" actId="20577"/>
          <ac:spMkLst>
            <pc:docMk/>
            <pc:sldMk cId="1629041290" sldId="1235"/>
            <ac:spMk id="3" creationId="{00000000-0000-0000-0000-000000000000}"/>
          </ac:spMkLst>
        </pc:spChg>
      </pc:sldChg>
      <pc:sldChg chg="modSp add del mod">
        <pc:chgData name="Yair Vaknin" userId="4dd3bb95b698dd63" providerId="LiveId" clId="{9795CBCB-579D-4E40-930E-4C0D20E01EBA}" dt="2022-11-01T13:55:44.771" v="2490" actId="47"/>
        <pc:sldMkLst>
          <pc:docMk/>
          <pc:sldMk cId="3755086131" sldId="1236"/>
        </pc:sldMkLst>
        <pc:spChg chg="mod">
          <ac:chgData name="Yair Vaknin" userId="4dd3bb95b698dd63" providerId="LiveId" clId="{9795CBCB-579D-4E40-930E-4C0D20E01EBA}" dt="2022-10-31T04:41:07.829" v="1635" actId="20577"/>
          <ac:spMkLst>
            <pc:docMk/>
            <pc:sldMk cId="3755086131" sldId="1236"/>
            <ac:spMk id="3" creationId="{00000000-0000-0000-0000-000000000000}"/>
          </ac:spMkLst>
        </pc:spChg>
      </pc:sldChg>
      <pc:sldChg chg="modSp add del mod">
        <pc:chgData name="Yair Vaknin" userId="4dd3bb95b698dd63" providerId="LiveId" clId="{9795CBCB-579D-4E40-930E-4C0D20E01EBA}" dt="2022-11-01T13:55:44.771" v="2490" actId="47"/>
        <pc:sldMkLst>
          <pc:docMk/>
          <pc:sldMk cId="1691663268" sldId="1237"/>
        </pc:sldMkLst>
        <pc:spChg chg="mod">
          <ac:chgData name="Yair Vaknin" userId="4dd3bb95b698dd63" providerId="LiveId" clId="{9795CBCB-579D-4E40-930E-4C0D20E01EBA}" dt="2022-10-31T04:41:15.094" v="1640" actId="20577"/>
          <ac:spMkLst>
            <pc:docMk/>
            <pc:sldMk cId="1691663268" sldId="1237"/>
            <ac:spMk id="3" creationId="{00000000-0000-0000-0000-000000000000}"/>
          </ac:spMkLst>
        </pc:spChg>
      </pc:sldChg>
      <pc:sldChg chg="modSp add del mod">
        <pc:chgData name="Yair Vaknin" userId="4dd3bb95b698dd63" providerId="LiveId" clId="{9795CBCB-579D-4E40-930E-4C0D20E01EBA}" dt="2022-11-01T13:55:44.771" v="2490" actId="47"/>
        <pc:sldMkLst>
          <pc:docMk/>
          <pc:sldMk cId="2517751773" sldId="1238"/>
        </pc:sldMkLst>
        <pc:spChg chg="mod">
          <ac:chgData name="Yair Vaknin" userId="4dd3bb95b698dd63" providerId="LiveId" clId="{9795CBCB-579D-4E40-930E-4C0D20E01EBA}" dt="2022-10-31T04:27:10.080" v="1426" actId="207"/>
          <ac:spMkLst>
            <pc:docMk/>
            <pc:sldMk cId="2517751773" sldId="1238"/>
            <ac:spMk id="3" creationId="{00000000-0000-0000-0000-000000000000}"/>
          </ac:spMkLst>
        </pc:spChg>
      </pc:sldChg>
      <pc:sldChg chg="modSp add del mod">
        <pc:chgData name="Yair Vaknin" userId="4dd3bb95b698dd63" providerId="LiveId" clId="{9795CBCB-579D-4E40-930E-4C0D20E01EBA}" dt="2022-11-01T13:55:44.771" v="2490" actId="47"/>
        <pc:sldMkLst>
          <pc:docMk/>
          <pc:sldMk cId="4252684399" sldId="1239"/>
        </pc:sldMkLst>
        <pc:spChg chg="mod">
          <ac:chgData name="Yair Vaknin" userId="4dd3bb95b698dd63" providerId="LiveId" clId="{9795CBCB-579D-4E40-930E-4C0D20E01EBA}" dt="2022-10-31T04:40:29.232" v="1627" actId="20577"/>
          <ac:spMkLst>
            <pc:docMk/>
            <pc:sldMk cId="4252684399" sldId="1239"/>
            <ac:spMk id="3" creationId="{00000000-0000-0000-0000-000000000000}"/>
          </ac:spMkLst>
        </pc:spChg>
      </pc:sldChg>
      <pc:sldChg chg="modSp add del mod">
        <pc:chgData name="Yair Vaknin" userId="4dd3bb95b698dd63" providerId="LiveId" clId="{9795CBCB-579D-4E40-930E-4C0D20E01EBA}" dt="2022-11-01T13:55:44.771" v="2490" actId="47"/>
        <pc:sldMkLst>
          <pc:docMk/>
          <pc:sldMk cId="1426326980" sldId="1240"/>
        </pc:sldMkLst>
        <pc:spChg chg="mod">
          <ac:chgData name="Yair Vaknin" userId="4dd3bb95b698dd63" providerId="LiveId" clId="{9795CBCB-579D-4E40-930E-4C0D20E01EBA}" dt="2022-10-31T07:27:04.819" v="1696" actId="20577"/>
          <ac:spMkLst>
            <pc:docMk/>
            <pc:sldMk cId="1426326980" sldId="1240"/>
            <ac:spMk id="3" creationId="{00000000-0000-0000-0000-000000000000}"/>
          </ac:spMkLst>
        </pc:spChg>
      </pc:sldChg>
      <pc:sldChg chg="modSp add del mod ord">
        <pc:chgData name="Yair Vaknin" userId="4dd3bb95b698dd63" providerId="LiveId" clId="{9795CBCB-579D-4E40-930E-4C0D20E01EBA}" dt="2022-11-01T13:55:44.771" v="2490" actId="47"/>
        <pc:sldMkLst>
          <pc:docMk/>
          <pc:sldMk cId="2666025758" sldId="1241"/>
        </pc:sldMkLst>
        <pc:spChg chg="mod">
          <ac:chgData name="Yair Vaknin" userId="4dd3bb95b698dd63" providerId="LiveId" clId="{9795CBCB-579D-4E40-930E-4C0D20E01EBA}" dt="2022-10-31T07:26:41.814" v="1668" actId="5793"/>
          <ac:spMkLst>
            <pc:docMk/>
            <pc:sldMk cId="2666025758" sldId="1241"/>
            <ac:spMk id="3" creationId="{00000000-0000-0000-0000-000000000000}"/>
          </ac:spMkLst>
        </pc:spChg>
      </pc:sldChg>
      <pc:sldChg chg="add del">
        <pc:chgData name="Yair Vaknin" userId="4dd3bb95b698dd63" providerId="LiveId" clId="{9795CBCB-579D-4E40-930E-4C0D20E01EBA}" dt="2022-11-01T13:55:44.771" v="2490" actId="47"/>
        <pc:sldMkLst>
          <pc:docMk/>
          <pc:sldMk cId="2380120843" sldId="1242"/>
        </pc:sldMkLst>
      </pc:sldChg>
      <pc:sldChg chg="modSp add mod ord">
        <pc:chgData name="Yair Vaknin" userId="4dd3bb95b698dd63" providerId="LiveId" clId="{9795CBCB-579D-4E40-930E-4C0D20E01EBA}" dt="2022-10-31T07:32:42.691" v="2049" actId="313"/>
        <pc:sldMkLst>
          <pc:docMk/>
          <pc:sldMk cId="1761555652" sldId="1243"/>
        </pc:sldMkLst>
        <pc:spChg chg="mod">
          <ac:chgData name="Yair Vaknin" userId="4dd3bb95b698dd63" providerId="LiveId" clId="{9795CBCB-579D-4E40-930E-4C0D20E01EBA}" dt="2022-10-31T07:29:38.264" v="1940" actId="20577"/>
          <ac:spMkLst>
            <pc:docMk/>
            <pc:sldMk cId="1761555652" sldId="1243"/>
            <ac:spMk id="2" creationId="{00000000-0000-0000-0000-000000000000}"/>
          </ac:spMkLst>
        </pc:spChg>
        <pc:spChg chg="mod">
          <ac:chgData name="Yair Vaknin" userId="4dd3bb95b698dd63" providerId="LiveId" clId="{9795CBCB-579D-4E40-930E-4C0D20E01EBA}" dt="2022-10-31T07:32:42.691" v="2049" actId="313"/>
          <ac:spMkLst>
            <pc:docMk/>
            <pc:sldMk cId="1761555652" sldId="1243"/>
            <ac:spMk id="3" creationId="{00000000-0000-0000-0000-000000000000}"/>
          </ac:spMkLst>
        </pc:spChg>
      </pc:sldChg>
      <pc:sldChg chg="addSp delSp modSp add mod">
        <pc:chgData name="Yair Vaknin" userId="4dd3bb95b698dd63" providerId="LiveId" clId="{9795CBCB-579D-4E40-930E-4C0D20E01EBA}" dt="2022-10-31T07:45:34.117" v="2202" actId="14100"/>
        <pc:sldMkLst>
          <pc:docMk/>
          <pc:sldMk cId="1650666245" sldId="1244"/>
        </pc:sldMkLst>
        <pc:spChg chg="del">
          <ac:chgData name="Yair Vaknin" userId="4dd3bb95b698dd63" providerId="LiveId" clId="{9795CBCB-579D-4E40-930E-4C0D20E01EBA}" dt="2022-10-31T07:31:50.886" v="2043" actId="478"/>
          <ac:spMkLst>
            <pc:docMk/>
            <pc:sldMk cId="1650666245" sldId="1244"/>
            <ac:spMk id="3" creationId="{00000000-0000-0000-0000-000000000000}"/>
          </ac:spMkLst>
        </pc:spChg>
        <pc:spChg chg="add del mod">
          <ac:chgData name="Yair Vaknin" userId="4dd3bb95b698dd63" providerId="LiveId" clId="{9795CBCB-579D-4E40-930E-4C0D20E01EBA}" dt="2022-10-31T07:31:55.243" v="2044" actId="478"/>
          <ac:spMkLst>
            <pc:docMk/>
            <pc:sldMk cId="1650666245" sldId="1244"/>
            <ac:spMk id="5" creationId="{3EF70BEE-51C2-EAC4-4441-A4819F42FCCD}"/>
          </ac:spMkLst>
        </pc:spChg>
        <pc:spChg chg="add mod">
          <ac:chgData name="Yair Vaknin" userId="4dd3bb95b698dd63" providerId="LiveId" clId="{9795CBCB-579D-4E40-930E-4C0D20E01EBA}" dt="2022-10-31T07:35:09.682" v="2117" actId="1076"/>
          <ac:spMkLst>
            <pc:docMk/>
            <pc:sldMk cId="1650666245" sldId="1244"/>
            <ac:spMk id="6" creationId="{5686BE4B-75E3-64B4-3DAC-CF7884121348}"/>
          </ac:spMkLst>
        </pc:spChg>
        <pc:spChg chg="add mod">
          <ac:chgData name="Yair Vaknin" userId="4dd3bb95b698dd63" providerId="LiveId" clId="{9795CBCB-579D-4E40-930E-4C0D20E01EBA}" dt="2022-10-31T07:35:00.021" v="2116" actId="1076"/>
          <ac:spMkLst>
            <pc:docMk/>
            <pc:sldMk cId="1650666245" sldId="1244"/>
            <ac:spMk id="7" creationId="{F5A583CE-1DAA-1D99-8F6E-8F02107E9255}"/>
          </ac:spMkLst>
        </pc:spChg>
        <pc:spChg chg="add mod">
          <ac:chgData name="Yair Vaknin" userId="4dd3bb95b698dd63" providerId="LiveId" clId="{9795CBCB-579D-4E40-930E-4C0D20E01EBA}" dt="2022-10-31T07:35:31.988" v="2119" actId="1076"/>
          <ac:spMkLst>
            <pc:docMk/>
            <pc:sldMk cId="1650666245" sldId="1244"/>
            <ac:spMk id="8" creationId="{B8BEBB6F-12DB-C60B-A0C7-B11A85EB198F}"/>
          </ac:spMkLst>
        </pc:spChg>
        <pc:spChg chg="add mod">
          <ac:chgData name="Yair Vaknin" userId="4dd3bb95b698dd63" providerId="LiveId" clId="{9795CBCB-579D-4E40-930E-4C0D20E01EBA}" dt="2022-10-31T07:35:44.025" v="2121" actId="1076"/>
          <ac:spMkLst>
            <pc:docMk/>
            <pc:sldMk cId="1650666245" sldId="1244"/>
            <ac:spMk id="10" creationId="{77786EA7-DE03-9C6E-3E08-4B6AEC56A816}"/>
          </ac:spMkLst>
        </pc:spChg>
        <pc:spChg chg="add mod">
          <ac:chgData name="Yair Vaknin" userId="4dd3bb95b698dd63" providerId="LiveId" clId="{9795CBCB-579D-4E40-930E-4C0D20E01EBA}" dt="2022-10-31T07:37:44.648" v="2137" actId="1076"/>
          <ac:spMkLst>
            <pc:docMk/>
            <pc:sldMk cId="1650666245" sldId="1244"/>
            <ac:spMk id="11" creationId="{9CD15815-1082-454A-8828-8A13800F6178}"/>
          </ac:spMkLst>
        </pc:spChg>
        <pc:spChg chg="add del mod">
          <ac:chgData name="Yair Vaknin" userId="4dd3bb95b698dd63" providerId="LiveId" clId="{9795CBCB-579D-4E40-930E-4C0D20E01EBA}" dt="2022-10-31T07:37:34.004" v="2136" actId="478"/>
          <ac:spMkLst>
            <pc:docMk/>
            <pc:sldMk cId="1650666245" sldId="1244"/>
            <ac:spMk id="12" creationId="{6F0B3249-FEA6-1432-83F3-14D15FF05980}"/>
          </ac:spMkLst>
        </pc:spChg>
        <pc:spChg chg="add mod">
          <ac:chgData name="Yair Vaknin" userId="4dd3bb95b698dd63" providerId="LiveId" clId="{9795CBCB-579D-4E40-930E-4C0D20E01EBA}" dt="2022-10-31T07:37:47.705" v="2138" actId="1076"/>
          <ac:spMkLst>
            <pc:docMk/>
            <pc:sldMk cId="1650666245" sldId="1244"/>
            <ac:spMk id="13" creationId="{F0C1D427-E76A-5E37-1C2E-B9E5807567BD}"/>
          </ac:spMkLst>
        </pc:spChg>
        <pc:spChg chg="add mod">
          <ac:chgData name="Yair Vaknin" userId="4dd3bb95b698dd63" providerId="LiveId" clId="{9795CBCB-579D-4E40-930E-4C0D20E01EBA}" dt="2022-10-31T07:38:07.255" v="2141" actId="1076"/>
          <ac:spMkLst>
            <pc:docMk/>
            <pc:sldMk cId="1650666245" sldId="1244"/>
            <ac:spMk id="14" creationId="{33C06B21-6B21-3EF1-6014-27E1C8B6C8C8}"/>
          </ac:spMkLst>
        </pc:spChg>
        <pc:spChg chg="add mod">
          <ac:chgData name="Yair Vaknin" userId="4dd3bb95b698dd63" providerId="LiveId" clId="{9795CBCB-579D-4E40-930E-4C0D20E01EBA}" dt="2022-10-31T07:38:55.624" v="2143" actId="20577"/>
          <ac:spMkLst>
            <pc:docMk/>
            <pc:sldMk cId="1650666245" sldId="1244"/>
            <ac:spMk id="15" creationId="{2BA7029C-9964-4C6A-DAEE-42C4B3281779}"/>
          </ac:spMkLst>
        </pc:spChg>
        <pc:spChg chg="add mod">
          <ac:chgData name="Yair Vaknin" userId="4dd3bb95b698dd63" providerId="LiveId" clId="{9795CBCB-579D-4E40-930E-4C0D20E01EBA}" dt="2022-10-31T07:42:44.225" v="2151" actId="1076"/>
          <ac:spMkLst>
            <pc:docMk/>
            <pc:sldMk cId="1650666245" sldId="1244"/>
            <ac:spMk id="16" creationId="{48480486-32A9-C99F-4D86-6B13F95A699F}"/>
          </ac:spMkLst>
        </pc:spChg>
        <pc:spChg chg="add mod">
          <ac:chgData name="Yair Vaknin" userId="4dd3bb95b698dd63" providerId="LiveId" clId="{9795CBCB-579D-4E40-930E-4C0D20E01EBA}" dt="2022-10-31T07:39:35.437" v="2149" actId="20577"/>
          <ac:spMkLst>
            <pc:docMk/>
            <pc:sldMk cId="1650666245" sldId="1244"/>
            <ac:spMk id="17" creationId="{1D5ED496-F325-0D5C-C10F-06126B9AE0A5}"/>
          </ac:spMkLst>
        </pc:spChg>
        <pc:spChg chg="add mod">
          <ac:chgData name="Yair Vaknin" userId="4dd3bb95b698dd63" providerId="LiveId" clId="{9795CBCB-579D-4E40-930E-4C0D20E01EBA}" dt="2022-10-31T07:43:15.562" v="2163" actId="1076"/>
          <ac:spMkLst>
            <pc:docMk/>
            <pc:sldMk cId="1650666245" sldId="1244"/>
            <ac:spMk id="18" creationId="{22DF6E8B-D34E-1D20-E616-42159A9DD960}"/>
          </ac:spMkLst>
        </pc:spChg>
        <pc:spChg chg="add mod">
          <ac:chgData name="Yair Vaknin" userId="4dd3bb95b698dd63" providerId="LiveId" clId="{9795CBCB-579D-4E40-930E-4C0D20E01EBA}" dt="2022-10-31T07:43:48.400" v="2173" actId="1076"/>
          <ac:spMkLst>
            <pc:docMk/>
            <pc:sldMk cId="1650666245" sldId="1244"/>
            <ac:spMk id="19" creationId="{B88814FA-04E0-BC4E-79E9-9BE25A064318}"/>
          </ac:spMkLst>
        </pc:spChg>
        <pc:cxnChg chg="add mod">
          <ac:chgData name="Yair Vaknin" userId="4dd3bb95b698dd63" providerId="LiveId" clId="{9795CBCB-579D-4E40-930E-4C0D20E01EBA}" dt="2022-10-31T07:44:17.584" v="2187" actId="692"/>
          <ac:cxnSpMkLst>
            <pc:docMk/>
            <pc:sldMk cId="1650666245" sldId="1244"/>
            <ac:cxnSpMk id="21" creationId="{0E4E7B7F-59B5-5743-7039-03094A0C963F}"/>
          </ac:cxnSpMkLst>
        </pc:cxnChg>
        <pc:cxnChg chg="add mod">
          <ac:chgData name="Yair Vaknin" userId="4dd3bb95b698dd63" providerId="LiveId" clId="{9795CBCB-579D-4E40-930E-4C0D20E01EBA}" dt="2022-10-31T07:44:29.363" v="2189" actId="1076"/>
          <ac:cxnSpMkLst>
            <pc:docMk/>
            <pc:sldMk cId="1650666245" sldId="1244"/>
            <ac:cxnSpMk id="22" creationId="{B5761519-3FD9-7DC3-779F-F9D4309A9AD5}"/>
          </ac:cxnSpMkLst>
        </pc:cxnChg>
        <pc:cxnChg chg="add mod">
          <ac:chgData name="Yair Vaknin" userId="4dd3bb95b698dd63" providerId="LiveId" clId="{9795CBCB-579D-4E40-930E-4C0D20E01EBA}" dt="2022-10-31T07:44:42.689" v="2193" actId="14100"/>
          <ac:cxnSpMkLst>
            <pc:docMk/>
            <pc:sldMk cId="1650666245" sldId="1244"/>
            <ac:cxnSpMk id="23" creationId="{7BE7C0D3-9A79-E28F-F5C3-721F16DF32EA}"/>
          </ac:cxnSpMkLst>
        </pc:cxnChg>
        <pc:cxnChg chg="add mod">
          <ac:chgData name="Yair Vaknin" userId="4dd3bb95b698dd63" providerId="LiveId" clId="{9795CBCB-579D-4E40-930E-4C0D20E01EBA}" dt="2022-10-31T07:45:08.120" v="2198" actId="14100"/>
          <ac:cxnSpMkLst>
            <pc:docMk/>
            <pc:sldMk cId="1650666245" sldId="1244"/>
            <ac:cxnSpMk id="26" creationId="{27137206-79D1-F3AD-CB8D-C00AC0950FAD}"/>
          </ac:cxnSpMkLst>
        </pc:cxnChg>
        <pc:cxnChg chg="add mod">
          <ac:chgData name="Yair Vaknin" userId="4dd3bb95b698dd63" providerId="LiveId" clId="{9795CBCB-579D-4E40-930E-4C0D20E01EBA}" dt="2022-10-31T07:45:34.117" v="2202" actId="14100"/>
          <ac:cxnSpMkLst>
            <pc:docMk/>
            <pc:sldMk cId="1650666245" sldId="1244"/>
            <ac:cxnSpMk id="30" creationId="{05FDB6FA-CF0D-7359-2C13-3D42660D78E4}"/>
          </ac:cxnSpMkLst>
        </pc:cxnChg>
      </pc:sldChg>
      <pc:sldChg chg="modSp add mod ord modAnim">
        <pc:chgData name="Yair Vaknin" userId="4dd3bb95b698dd63" providerId="LiveId" clId="{9795CBCB-579D-4E40-930E-4C0D20E01EBA}" dt="2023-02-13T10:39:26.929" v="2983"/>
        <pc:sldMkLst>
          <pc:docMk/>
          <pc:sldMk cId="1174830424" sldId="1245"/>
        </pc:sldMkLst>
        <pc:spChg chg="mod">
          <ac:chgData name="Yair Vaknin" userId="4dd3bb95b698dd63" providerId="LiveId" clId="{9795CBCB-579D-4E40-930E-4C0D20E01EBA}" dt="2022-10-31T08:05:32.380" v="2374" actId="20577"/>
          <ac:spMkLst>
            <pc:docMk/>
            <pc:sldMk cId="1174830424" sldId="1245"/>
            <ac:spMk id="3" creationId="{00000000-0000-0000-0000-000000000000}"/>
          </ac:spMkLst>
        </pc:spChg>
      </pc:sldChg>
      <pc:sldChg chg="addSp delSp modSp add mod ord">
        <pc:chgData name="Yair Vaknin" userId="4dd3bb95b698dd63" providerId="LiveId" clId="{9795CBCB-579D-4E40-930E-4C0D20E01EBA}" dt="2022-11-01T15:00:10.598" v="2628" actId="14100"/>
        <pc:sldMkLst>
          <pc:docMk/>
          <pc:sldMk cId="336676290" sldId="1246"/>
        </pc:sldMkLst>
        <pc:spChg chg="add mod">
          <ac:chgData name="Yair Vaknin" userId="4dd3bb95b698dd63" providerId="LiveId" clId="{9795CBCB-579D-4E40-930E-4C0D20E01EBA}" dt="2022-11-01T14:07:14.810" v="2501" actId="1076"/>
          <ac:spMkLst>
            <pc:docMk/>
            <pc:sldMk cId="336676290" sldId="1246"/>
            <ac:spMk id="3" creationId="{65DD8A65-CF79-E99A-F11F-5D5C3A16206D}"/>
          </ac:spMkLst>
        </pc:spChg>
        <pc:spChg chg="add mod">
          <ac:chgData name="Yair Vaknin" userId="4dd3bb95b698dd63" providerId="LiveId" clId="{9795CBCB-579D-4E40-930E-4C0D20E01EBA}" dt="2022-11-01T14:56:17.617" v="2541" actId="1076"/>
          <ac:spMkLst>
            <pc:docMk/>
            <pc:sldMk cId="336676290" sldId="1246"/>
            <ac:spMk id="4" creationId="{DD59142A-1D6F-1D14-A72E-5A56539741B9}"/>
          </ac:spMkLst>
        </pc:spChg>
        <pc:spChg chg="add del mod">
          <ac:chgData name="Yair Vaknin" userId="4dd3bb95b698dd63" providerId="LiveId" clId="{9795CBCB-579D-4E40-930E-4C0D20E01EBA}" dt="2022-11-01T14:54:02.161" v="2516" actId="478"/>
          <ac:spMkLst>
            <pc:docMk/>
            <pc:sldMk cId="336676290" sldId="1246"/>
            <ac:spMk id="5" creationId="{1B4C4C01-59D9-CE76-0FC7-3FEFCE5A3875}"/>
          </ac:spMkLst>
        </pc:spChg>
        <pc:spChg chg="mod">
          <ac:chgData name="Yair Vaknin" userId="4dd3bb95b698dd63" providerId="LiveId" clId="{9795CBCB-579D-4E40-930E-4C0D20E01EBA}" dt="2022-11-01T14:06:43.765" v="2494" actId="1076"/>
          <ac:spMkLst>
            <pc:docMk/>
            <pc:sldMk cId="336676290" sldId="1246"/>
            <ac:spMk id="6" creationId="{5686BE4B-75E3-64B4-3DAC-CF7884121348}"/>
          </ac:spMkLst>
        </pc:spChg>
        <pc:spChg chg="mod">
          <ac:chgData name="Yair Vaknin" userId="4dd3bb95b698dd63" providerId="LiveId" clId="{9795CBCB-579D-4E40-930E-4C0D20E01EBA}" dt="2022-11-01T14:06:49.019" v="2495" actId="1076"/>
          <ac:spMkLst>
            <pc:docMk/>
            <pc:sldMk cId="336676290" sldId="1246"/>
            <ac:spMk id="7" creationId="{F5A583CE-1DAA-1D99-8F6E-8F02107E9255}"/>
          </ac:spMkLst>
        </pc:spChg>
        <pc:spChg chg="mod">
          <ac:chgData name="Yair Vaknin" userId="4dd3bb95b698dd63" providerId="LiveId" clId="{9795CBCB-579D-4E40-930E-4C0D20E01EBA}" dt="2022-11-01T14:55:16.448" v="2531" actId="1076"/>
          <ac:spMkLst>
            <pc:docMk/>
            <pc:sldMk cId="336676290" sldId="1246"/>
            <ac:spMk id="8" creationId="{B8BEBB6F-12DB-C60B-A0C7-B11A85EB198F}"/>
          </ac:spMkLst>
        </pc:spChg>
        <pc:spChg chg="del mod">
          <ac:chgData name="Yair Vaknin" userId="4dd3bb95b698dd63" providerId="LiveId" clId="{9795CBCB-579D-4E40-930E-4C0D20E01EBA}" dt="2022-11-01T14:07:03.636" v="2499" actId="478"/>
          <ac:spMkLst>
            <pc:docMk/>
            <pc:sldMk cId="336676290" sldId="1246"/>
            <ac:spMk id="10" creationId="{77786EA7-DE03-9C6E-3E08-4B6AEC56A816}"/>
          </ac:spMkLst>
        </pc:spChg>
        <pc:spChg chg="add mod">
          <ac:chgData name="Yair Vaknin" userId="4dd3bb95b698dd63" providerId="LiveId" clId="{9795CBCB-579D-4E40-930E-4C0D20E01EBA}" dt="2022-11-01T14:53:45.345" v="2511" actId="1076"/>
          <ac:spMkLst>
            <pc:docMk/>
            <pc:sldMk cId="336676290" sldId="1246"/>
            <ac:spMk id="10" creationId="{F279B3A6-1612-7A94-7CE0-1397EDF16266}"/>
          </ac:spMkLst>
        </pc:spChg>
        <pc:spChg chg="del">
          <ac:chgData name="Yair Vaknin" userId="4dd3bb95b698dd63" providerId="LiveId" clId="{9795CBCB-579D-4E40-930E-4C0D20E01EBA}" dt="2022-10-31T08:06:36.289" v="2378" actId="478"/>
          <ac:spMkLst>
            <pc:docMk/>
            <pc:sldMk cId="336676290" sldId="1246"/>
            <ac:spMk id="11" creationId="{9CD15815-1082-454A-8828-8A13800F6178}"/>
          </ac:spMkLst>
        </pc:spChg>
        <pc:spChg chg="add mod">
          <ac:chgData name="Yair Vaknin" userId="4dd3bb95b698dd63" providerId="LiveId" clId="{9795CBCB-579D-4E40-930E-4C0D20E01EBA}" dt="2022-11-01T14:54:38.691" v="2524" actId="1076"/>
          <ac:spMkLst>
            <pc:docMk/>
            <pc:sldMk cId="336676290" sldId="1246"/>
            <ac:spMk id="11" creationId="{A33C9D35-E24D-E744-7548-18B98EBA6D6F}"/>
          </ac:spMkLst>
        </pc:spChg>
        <pc:spChg chg="add mod">
          <ac:chgData name="Yair Vaknin" userId="4dd3bb95b698dd63" providerId="LiveId" clId="{9795CBCB-579D-4E40-930E-4C0D20E01EBA}" dt="2022-11-01T14:54:30.701" v="2523" actId="1076"/>
          <ac:spMkLst>
            <pc:docMk/>
            <pc:sldMk cId="336676290" sldId="1246"/>
            <ac:spMk id="12" creationId="{937448A3-B939-1019-97A9-453BFB49C0B0}"/>
          </ac:spMkLst>
        </pc:spChg>
        <pc:spChg chg="add mod">
          <ac:chgData name="Yair Vaknin" userId="4dd3bb95b698dd63" providerId="LiveId" clId="{9795CBCB-579D-4E40-930E-4C0D20E01EBA}" dt="2022-11-01T14:55:01.209" v="2526" actId="1076"/>
          <ac:spMkLst>
            <pc:docMk/>
            <pc:sldMk cId="336676290" sldId="1246"/>
            <ac:spMk id="13" creationId="{63A0E66D-A2A8-A930-6B2C-06D5A6288910}"/>
          </ac:spMkLst>
        </pc:spChg>
        <pc:spChg chg="del">
          <ac:chgData name="Yair Vaknin" userId="4dd3bb95b698dd63" providerId="LiveId" clId="{9795CBCB-579D-4E40-930E-4C0D20E01EBA}" dt="2022-10-31T08:06:40.259" v="2381" actId="478"/>
          <ac:spMkLst>
            <pc:docMk/>
            <pc:sldMk cId="336676290" sldId="1246"/>
            <ac:spMk id="13" creationId="{F0C1D427-E76A-5E37-1C2E-B9E5807567BD}"/>
          </ac:spMkLst>
        </pc:spChg>
        <pc:spChg chg="del">
          <ac:chgData name="Yair Vaknin" userId="4dd3bb95b698dd63" providerId="LiveId" clId="{9795CBCB-579D-4E40-930E-4C0D20E01EBA}" dt="2022-10-31T08:06:40.259" v="2381" actId="478"/>
          <ac:spMkLst>
            <pc:docMk/>
            <pc:sldMk cId="336676290" sldId="1246"/>
            <ac:spMk id="14" creationId="{33C06B21-6B21-3EF1-6014-27E1C8B6C8C8}"/>
          </ac:spMkLst>
        </pc:spChg>
        <pc:spChg chg="add mod">
          <ac:chgData name="Yair Vaknin" userId="4dd3bb95b698dd63" providerId="LiveId" clId="{9795CBCB-579D-4E40-930E-4C0D20E01EBA}" dt="2022-11-01T14:55:01.209" v="2526" actId="1076"/>
          <ac:spMkLst>
            <pc:docMk/>
            <pc:sldMk cId="336676290" sldId="1246"/>
            <ac:spMk id="14" creationId="{3E14180D-4F81-AEB8-3E92-CB60864A23E8}"/>
          </ac:spMkLst>
        </pc:spChg>
        <pc:spChg chg="mod">
          <ac:chgData name="Yair Vaknin" userId="4dd3bb95b698dd63" providerId="LiveId" clId="{9795CBCB-579D-4E40-930E-4C0D20E01EBA}" dt="2022-11-01T14:53:52.431" v="2512" actId="1076"/>
          <ac:spMkLst>
            <pc:docMk/>
            <pc:sldMk cId="336676290" sldId="1246"/>
            <ac:spMk id="15" creationId="{2BA7029C-9964-4C6A-DAEE-42C4B3281779}"/>
          </ac:spMkLst>
        </pc:spChg>
        <pc:spChg chg="mod">
          <ac:chgData name="Yair Vaknin" userId="4dd3bb95b698dd63" providerId="LiveId" clId="{9795CBCB-579D-4E40-930E-4C0D20E01EBA}" dt="2022-11-01T14:56:22.844" v="2542" actId="1076"/>
          <ac:spMkLst>
            <pc:docMk/>
            <pc:sldMk cId="336676290" sldId="1246"/>
            <ac:spMk id="16" creationId="{48480486-32A9-C99F-4D86-6B13F95A699F}"/>
          </ac:spMkLst>
        </pc:spChg>
        <pc:spChg chg="del">
          <ac:chgData name="Yair Vaknin" userId="4dd3bb95b698dd63" providerId="LiveId" clId="{9795CBCB-579D-4E40-930E-4C0D20E01EBA}" dt="2022-10-31T08:06:40.259" v="2381" actId="478"/>
          <ac:spMkLst>
            <pc:docMk/>
            <pc:sldMk cId="336676290" sldId="1246"/>
            <ac:spMk id="17" creationId="{1D5ED496-F325-0D5C-C10F-06126B9AE0A5}"/>
          </ac:spMkLst>
        </pc:spChg>
        <pc:spChg chg="add mod">
          <ac:chgData name="Yair Vaknin" userId="4dd3bb95b698dd63" providerId="LiveId" clId="{9795CBCB-579D-4E40-930E-4C0D20E01EBA}" dt="2022-11-01T14:55:37.405" v="2533" actId="1076"/>
          <ac:spMkLst>
            <pc:docMk/>
            <pc:sldMk cId="336676290" sldId="1246"/>
            <ac:spMk id="17" creationId="{E0AC0317-261C-F73E-6619-7BB8695CBB6D}"/>
          </ac:spMkLst>
        </pc:spChg>
        <pc:spChg chg="add mod">
          <ac:chgData name="Yair Vaknin" userId="4dd3bb95b698dd63" providerId="LiveId" clId="{9795CBCB-579D-4E40-930E-4C0D20E01EBA}" dt="2022-11-01T14:55:22.552" v="2532" actId="1076"/>
          <ac:spMkLst>
            <pc:docMk/>
            <pc:sldMk cId="336676290" sldId="1246"/>
            <ac:spMk id="18" creationId="{1DB8D8D5-55BA-04D2-914C-21B221E443A7}"/>
          </ac:spMkLst>
        </pc:spChg>
        <pc:spChg chg="del">
          <ac:chgData name="Yair Vaknin" userId="4dd3bb95b698dd63" providerId="LiveId" clId="{9795CBCB-579D-4E40-930E-4C0D20E01EBA}" dt="2022-10-31T08:06:40.259" v="2381" actId="478"/>
          <ac:spMkLst>
            <pc:docMk/>
            <pc:sldMk cId="336676290" sldId="1246"/>
            <ac:spMk id="18" creationId="{22DF6E8B-D34E-1D20-E616-42159A9DD960}"/>
          </ac:spMkLst>
        </pc:spChg>
        <pc:spChg chg="del">
          <ac:chgData name="Yair Vaknin" userId="4dd3bb95b698dd63" providerId="LiveId" clId="{9795CBCB-579D-4E40-930E-4C0D20E01EBA}" dt="2022-10-31T08:06:38.620" v="2380" actId="478"/>
          <ac:spMkLst>
            <pc:docMk/>
            <pc:sldMk cId="336676290" sldId="1246"/>
            <ac:spMk id="19" creationId="{B88814FA-04E0-BC4E-79E9-9BE25A064318}"/>
          </ac:spMkLst>
        </pc:spChg>
        <pc:spChg chg="add mod">
          <ac:chgData name="Yair Vaknin" userId="4dd3bb95b698dd63" providerId="LiveId" clId="{9795CBCB-579D-4E40-930E-4C0D20E01EBA}" dt="2022-11-01T14:56:58.365" v="2583" actId="207"/>
          <ac:spMkLst>
            <pc:docMk/>
            <pc:sldMk cId="336676290" sldId="1246"/>
            <ac:spMk id="23" creationId="{50B87424-4924-EDFE-1230-07133F4A0095}"/>
          </ac:spMkLst>
        </pc:spChg>
        <pc:spChg chg="add mod">
          <ac:chgData name="Yair Vaknin" userId="4dd3bb95b698dd63" providerId="LiveId" clId="{9795CBCB-579D-4E40-930E-4C0D20E01EBA}" dt="2022-11-01T14:57:21.494" v="2589" actId="1076"/>
          <ac:spMkLst>
            <pc:docMk/>
            <pc:sldMk cId="336676290" sldId="1246"/>
            <ac:spMk id="24" creationId="{05DD344F-5550-51A3-3FFD-459E42170815}"/>
          </ac:spMkLst>
        </pc:spChg>
        <pc:cxnChg chg="add mod">
          <ac:chgData name="Yair Vaknin" userId="4dd3bb95b698dd63" providerId="LiveId" clId="{9795CBCB-579D-4E40-930E-4C0D20E01EBA}" dt="2022-11-01T14:55:59.989" v="2538" actId="1076"/>
          <ac:cxnSpMkLst>
            <pc:docMk/>
            <pc:sldMk cId="336676290" sldId="1246"/>
            <ac:cxnSpMk id="19" creationId="{650EC574-4321-2056-7CFD-480EA07B9092}"/>
          </ac:cxnSpMkLst>
        </pc:cxnChg>
        <pc:cxnChg chg="add mod">
          <ac:chgData name="Yair Vaknin" userId="4dd3bb95b698dd63" providerId="LiveId" clId="{9795CBCB-579D-4E40-930E-4C0D20E01EBA}" dt="2022-11-01T14:55:46.388" v="2537" actId="1076"/>
          <ac:cxnSpMkLst>
            <pc:docMk/>
            <pc:sldMk cId="336676290" sldId="1246"/>
            <ac:cxnSpMk id="20" creationId="{01F05195-6632-1123-8185-E30D86C5256C}"/>
          </ac:cxnSpMkLst>
        </pc:cxnChg>
        <pc:cxnChg chg="mod">
          <ac:chgData name="Yair Vaknin" userId="4dd3bb95b698dd63" providerId="LiveId" clId="{9795CBCB-579D-4E40-930E-4C0D20E01EBA}" dt="2022-11-01T14:55:39.786" v="2534" actId="1076"/>
          <ac:cxnSpMkLst>
            <pc:docMk/>
            <pc:sldMk cId="336676290" sldId="1246"/>
            <ac:cxnSpMk id="21" creationId="{0E4E7B7F-59B5-5743-7039-03094A0C963F}"/>
          </ac:cxnSpMkLst>
        </pc:cxnChg>
        <pc:cxnChg chg="mod">
          <ac:chgData name="Yair Vaknin" userId="4dd3bb95b698dd63" providerId="LiveId" clId="{9795CBCB-579D-4E40-930E-4C0D20E01EBA}" dt="2022-11-01T14:57:41.866" v="2593" actId="14100"/>
          <ac:cxnSpMkLst>
            <pc:docMk/>
            <pc:sldMk cId="336676290" sldId="1246"/>
            <ac:cxnSpMk id="22" creationId="{B5761519-3FD9-7DC3-779F-F9D4309A9AD5}"/>
          </ac:cxnSpMkLst>
        </pc:cxnChg>
        <pc:cxnChg chg="del">
          <ac:chgData name="Yair Vaknin" userId="4dd3bb95b698dd63" providerId="LiveId" clId="{9795CBCB-579D-4E40-930E-4C0D20E01EBA}" dt="2022-10-31T08:06:41.594" v="2382" actId="478"/>
          <ac:cxnSpMkLst>
            <pc:docMk/>
            <pc:sldMk cId="336676290" sldId="1246"/>
            <ac:cxnSpMk id="23" creationId="{7BE7C0D3-9A79-E28F-F5C3-721F16DF32EA}"/>
          </ac:cxnSpMkLst>
        </pc:cxnChg>
        <pc:cxnChg chg="del">
          <ac:chgData name="Yair Vaknin" userId="4dd3bb95b698dd63" providerId="LiveId" clId="{9795CBCB-579D-4E40-930E-4C0D20E01EBA}" dt="2022-10-31T08:06:40.259" v="2381" actId="478"/>
          <ac:cxnSpMkLst>
            <pc:docMk/>
            <pc:sldMk cId="336676290" sldId="1246"/>
            <ac:cxnSpMk id="26" creationId="{27137206-79D1-F3AD-CB8D-C00AC0950FAD}"/>
          </ac:cxnSpMkLst>
        </pc:cxnChg>
        <pc:cxnChg chg="add del mod">
          <ac:chgData name="Yair Vaknin" userId="4dd3bb95b698dd63" providerId="LiveId" clId="{9795CBCB-579D-4E40-930E-4C0D20E01EBA}" dt="2022-11-01T14:59:00.578" v="2615" actId="478"/>
          <ac:cxnSpMkLst>
            <pc:docMk/>
            <pc:sldMk cId="336676290" sldId="1246"/>
            <ac:cxnSpMk id="28" creationId="{7A7687A9-F68F-F329-8951-EBED4A71D365}"/>
          </ac:cxnSpMkLst>
        </pc:cxnChg>
        <pc:cxnChg chg="del">
          <ac:chgData name="Yair Vaknin" userId="4dd3bb95b698dd63" providerId="LiveId" clId="{9795CBCB-579D-4E40-930E-4C0D20E01EBA}" dt="2022-10-31T08:06:37.199" v="2379" actId="478"/>
          <ac:cxnSpMkLst>
            <pc:docMk/>
            <pc:sldMk cId="336676290" sldId="1246"/>
            <ac:cxnSpMk id="30" creationId="{05FDB6FA-CF0D-7359-2C13-3D42660D78E4}"/>
          </ac:cxnSpMkLst>
        </pc:cxnChg>
        <pc:cxnChg chg="add del mod">
          <ac:chgData name="Yair Vaknin" userId="4dd3bb95b698dd63" providerId="LiveId" clId="{9795CBCB-579D-4E40-930E-4C0D20E01EBA}" dt="2022-11-01T14:58:59.462" v="2614" actId="478"/>
          <ac:cxnSpMkLst>
            <pc:docMk/>
            <pc:sldMk cId="336676290" sldId="1246"/>
            <ac:cxnSpMk id="31" creationId="{B3C0CC03-922D-C8A0-DA5F-824A29607099}"/>
          </ac:cxnSpMkLst>
        </pc:cxnChg>
        <pc:cxnChg chg="add del mod">
          <ac:chgData name="Yair Vaknin" userId="4dd3bb95b698dd63" providerId="LiveId" clId="{9795CBCB-579D-4E40-930E-4C0D20E01EBA}" dt="2022-11-01T14:59:01.528" v="2616" actId="478"/>
          <ac:cxnSpMkLst>
            <pc:docMk/>
            <pc:sldMk cId="336676290" sldId="1246"/>
            <ac:cxnSpMk id="33" creationId="{285DD410-61C4-4BAC-6C80-117354BD2911}"/>
          </ac:cxnSpMkLst>
        </pc:cxnChg>
        <pc:cxnChg chg="add mod">
          <ac:chgData name="Yair Vaknin" userId="4dd3bb95b698dd63" providerId="LiveId" clId="{9795CBCB-579D-4E40-930E-4C0D20E01EBA}" dt="2022-11-01T14:59:14.712" v="2619" actId="14100"/>
          <ac:cxnSpMkLst>
            <pc:docMk/>
            <pc:sldMk cId="336676290" sldId="1246"/>
            <ac:cxnSpMk id="36" creationId="{623F6658-054A-ACCA-2D88-86745D56D103}"/>
          </ac:cxnSpMkLst>
        </pc:cxnChg>
        <pc:cxnChg chg="add mod">
          <ac:chgData name="Yair Vaknin" userId="4dd3bb95b698dd63" providerId="LiveId" clId="{9795CBCB-579D-4E40-930E-4C0D20E01EBA}" dt="2022-11-01T14:59:52.589" v="2624" actId="14100"/>
          <ac:cxnSpMkLst>
            <pc:docMk/>
            <pc:sldMk cId="336676290" sldId="1246"/>
            <ac:cxnSpMk id="38" creationId="{5DEE2B44-3154-C4E1-EAB9-59A2882559F8}"/>
          </ac:cxnSpMkLst>
        </pc:cxnChg>
        <pc:cxnChg chg="add mod">
          <ac:chgData name="Yair Vaknin" userId="4dd3bb95b698dd63" providerId="LiveId" clId="{9795CBCB-579D-4E40-930E-4C0D20E01EBA}" dt="2022-11-01T15:00:10.598" v="2628" actId="14100"/>
          <ac:cxnSpMkLst>
            <pc:docMk/>
            <pc:sldMk cId="336676290" sldId="1246"/>
            <ac:cxnSpMk id="42" creationId="{3BAF4246-43F7-A083-A0E6-CE0EA8BD6E40}"/>
          </ac:cxnSpMkLst>
        </pc:cxnChg>
      </pc:sldChg>
      <pc:sldChg chg="modSp add mod ord modAnim">
        <pc:chgData name="Yair Vaknin" userId="4dd3bb95b698dd63" providerId="LiveId" clId="{9795CBCB-579D-4E40-930E-4C0D20E01EBA}" dt="2023-02-21T16:21:21.724" v="3032"/>
        <pc:sldMkLst>
          <pc:docMk/>
          <pc:sldMk cId="3030843954" sldId="1247"/>
        </pc:sldMkLst>
        <pc:spChg chg="mod">
          <ac:chgData name="Yair Vaknin" userId="4dd3bb95b698dd63" providerId="LiveId" clId="{9795CBCB-579D-4E40-930E-4C0D20E01EBA}" dt="2022-11-01T15:01:06.126" v="2664" actId="20577"/>
          <ac:spMkLst>
            <pc:docMk/>
            <pc:sldMk cId="3030843954" sldId="1247"/>
            <ac:spMk id="3" creationId="{00000000-0000-0000-0000-000000000000}"/>
          </ac:spMkLst>
        </pc:spChg>
      </pc:sldChg>
      <pc:sldChg chg="modSp mod">
        <pc:chgData name="Yair Vaknin" userId="4dd3bb95b698dd63" providerId="LiveId" clId="{9795CBCB-579D-4E40-930E-4C0D20E01EBA}" dt="2023-02-21T16:23:46.386" v="3154" actId="20577"/>
        <pc:sldMkLst>
          <pc:docMk/>
          <pc:sldMk cId="4146097468" sldId="1248"/>
        </pc:sldMkLst>
        <pc:spChg chg="mod">
          <ac:chgData name="Yair Vaknin" userId="4dd3bb95b698dd63" providerId="LiveId" clId="{9795CBCB-579D-4E40-930E-4C0D20E01EBA}" dt="2023-02-21T16:23:46.386" v="3154" actId="20577"/>
          <ac:spMkLst>
            <pc:docMk/>
            <pc:sldMk cId="4146097468" sldId="1248"/>
            <ac:spMk id="3" creationId="{00000000-0000-0000-0000-000000000000}"/>
          </ac:spMkLst>
        </pc:spChg>
      </pc:sldChg>
      <pc:sldChg chg="modSp mod">
        <pc:chgData name="Yair Vaknin" userId="4dd3bb95b698dd63" providerId="LiveId" clId="{9795CBCB-579D-4E40-930E-4C0D20E01EBA}" dt="2023-02-21T16:22:22.996" v="3036" actId="207"/>
        <pc:sldMkLst>
          <pc:docMk/>
          <pc:sldMk cId="2317811" sldId="1249"/>
        </pc:sldMkLst>
        <pc:spChg chg="mod">
          <ac:chgData name="Yair Vaknin" userId="4dd3bb95b698dd63" providerId="LiveId" clId="{9795CBCB-579D-4E40-930E-4C0D20E01EBA}" dt="2023-02-21T16:22:22.996" v="3036" actId="207"/>
          <ac:spMkLst>
            <pc:docMk/>
            <pc:sldMk cId="2317811" sldId="1249"/>
            <ac:spMk id="3" creationId="{00000000-0000-0000-0000-000000000000}"/>
          </ac:spMkLst>
        </pc:spChg>
      </pc:sldChg>
    </pc:docChg>
  </pc:docChgLst>
  <pc:docChgLst>
    <pc:chgData name="Yair Vaknin" userId="4dd3bb95b698dd63" providerId="LiveId" clId="{053F3A7A-C8FB-4DF2-B175-B7E9B5E8AB15}"/>
    <pc:docChg chg="undo custSel addSld delSld modSld sldOrd">
      <pc:chgData name="Yair Vaknin" userId="4dd3bb95b698dd63" providerId="LiveId" clId="{053F3A7A-C8FB-4DF2-B175-B7E9B5E8AB15}" dt="2022-10-28T04:24:16.742" v="1222" actId="2890"/>
      <pc:docMkLst>
        <pc:docMk/>
      </pc:docMkLst>
      <pc:sldChg chg="addSp delSp modSp mod">
        <pc:chgData name="Yair Vaknin" userId="4dd3bb95b698dd63" providerId="LiveId" clId="{053F3A7A-C8FB-4DF2-B175-B7E9B5E8AB15}" dt="2022-10-28T03:53:03.356" v="52" actId="20577"/>
        <pc:sldMkLst>
          <pc:docMk/>
          <pc:sldMk cId="0" sldId="256"/>
        </pc:sldMkLst>
        <pc:spChg chg="mod">
          <ac:chgData name="Yair Vaknin" userId="4dd3bb95b698dd63" providerId="LiveId" clId="{053F3A7A-C8FB-4DF2-B175-B7E9B5E8AB15}" dt="2022-10-28T03:52:30.075" v="25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Yair Vaknin" userId="4dd3bb95b698dd63" providerId="LiveId" clId="{053F3A7A-C8FB-4DF2-B175-B7E9B5E8AB15}" dt="2022-10-28T03:53:03.356" v="52" actId="20577"/>
          <ac:spMkLst>
            <pc:docMk/>
            <pc:sldMk cId="0" sldId="256"/>
            <ac:spMk id="2051" creationId="{00000000-0000-0000-0000-000000000000}"/>
          </ac:spMkLst>
        </pc:spChg>
        <pc:graphicFrameChg chg="add del mod">
          <ac:chgData name="Yair Vaknin" userId="4dd3bb95b698dd63" providerId="LiveId" clId="{053F3A7A-C8FB-4DF2-B175-B7E9B5E8AB15}" dt="2022-10-28T03:51:59.366" v="3"/>
          <ac:graphicFrameMkLst>
            <pc:docMk/>
            <pc:sldMk cId="0" sldId="256"/>
            <ac:graphicFrameMk id="2" creationId="{F9B24EE4-D35F-B6A7-5D96-16F6CF118037}"/>
          </ac:graphicFrameMkLst>
        </pc:graphicFrameChg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767103280" sldId="263"/>
        </pc:sldMkLst>
      </pc:sldChg>
      <pc:sldChg chg="del">
        <pc:chgData name="Yair Vaknin" userId="4dd3bb95b698dd63" providerId="LiveId" clId="{053F3A7A-C8FB-4DF2-B175-B7E9B5E8AB15}" dt="2022-10-28T03:51:47.839" v="1" actId="47"/>
        <pc:sldMkLst>
          <pc:docMk/>
          <pc:sldMk cId="503175149" sldId="270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3520724316" sldId="969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1632358539" sldId="1184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109576585" sldId="1198"/>
        </pc:sldMkLst>
      </pc:sldChg>
      <pc:sldChg chg="modSp add del mod modAnim">
        <pc:chgData name="Yair Vaknin" userId="4dd3bb95b698dd63" providerId="LiveId" clId="{053F3A7A-C8FB-4DF2-B175-B7E9B5E8AB15}" dt="2022-10-28T03:54:00.790" v="65"/>
        <pc:sldMkLst>
          <pc:docMk/>
          <pc:sldMk cId="3406549076" sldId="1208"/>
        </pc:sldMkLst>
        <pc:spChg chg="mod">
          <ac:chgData name="Yair Vaknin" userId="4dd3bb95b698dd63" providerId="LiveId" clId="{053F3A7A-C8FB-4DF2-B175-B7E9B5E8AB15}" dt="2022-10-28T03:53:35.973" v="63" actId="20577"/>
          <ac:spMkLst>
            <pc:docMk/>
            <pc:sldMk cId="3406549076" sldId="1208"/>
            <ac:spMk id="2" creationId="{00000000-0000-0000-0000-000000000000}"/>
          </ac:spMkLst>
        </pc:spChg>
        <pc:spChg chg="mod">
          <ac:chgData name="Yair Vaknin" userId="4dd3bb95b698dd63" providerId="LiveId" clId="{053F3A7A-C8FB-4DF2-B175-B7E9B5E8AB15}" dt="2022-10-28T03:53:42.769" v="64" actId="20577"/>
          <ac:spMkLst>
            <pc:docMk/>
            <pc:sldMk cId="3406549076" sldId="1208"/>
            <ac:spMk id="3" creationId="{00000000-0000-0000-0000-000000000000}"/>
          </ac:spMkLst>
        </pc:spChg>
      </pc:sldChg>
      <pc:sldChg chg="modSp add mod">
        <pc:chgData name="Yair Vaknin" userId="4dd3bb95b698dd63" providerId="LiveId" clId="{053F3A7A-C8FB-4DF2-B175-B7E9B5E8AB15}" dt="2022-10-28T04:05:52.831" v="696" actId="20577"/>
        <pc:sldMkLst>
          <pc:docMk/>
          <pc:sldMk cId="3360904641" sldId="1209"/>
        </pc:sldMkLst>
        <pc:spChg chg="mod">
          <ac:chgData name="Yair Vaknin" userId="4dd3bb95b698dd63" providerId="LiveId" clId="{053F3A7A-C8FB-4DF2-B175-B7E9B5E8AB15}" dt="2022-10-28T03:54:11.396" v="80" actId="20577"/>
          <ac:spMkLst>
            <pc:docMk/>
            <pc:sldMk cId="3360904641" sldId="1209"/>
            <ac:spMk id="2" creationId="{00000000-0000-0000-0000-000000000000}"/>
          </ac:spMkLst>
        </pc:spChg>
        <pc:spChg chg="mod">
          <ac:chgData name="Yair Vaknin" userId="4dd3bb95b698dd63" providerId="LiveId" clId="{053F3A7A-C8FB-4DF2-B175-B7E9B5E8AB15}" dt="2022-10-28T04:05:52.831" v="696" actId="20577"/>
          <ac:spMkLst>
            <pc:docMk/>
            <pc:sldMk cId="3360904641" sldId="1209"/>
            <ac:spMk id="3" creationId="{00000000-0000-0000-0000-000000000000}"/>
          </ac:spMkLst>
        </pc:spChg>
      </pc:sldChg>
      <pc:sldChg chg="modSp add mod">
        <pc:chgData name="Yair Vaknin" userId="4dd3bb95b698dd63" providerId="LiveId" clId="{053F3A7A-C8FB-4DF2-B175-B7E9B5E8AB15}" dt="2022-10-28T03:55:48.433" v="180" actId="20577"/>
        <pc:sldMkLst>
          <pc:docMk/>
          <pc:sldMk cId="1611621647" sldId="1210"/>
        </pc:sldMkLst>
        <pc:spChg chg="mod">
          <ac:chgData name="Yair Vaknin" userId="4dd3bb95b698dd63" providerId="LiveId" clId="{053F3A7A-C8FB-4DF2-B175-B7E9B5E8AB15}" dt="2022-10-28T03:54:22.248" v="93" actId="20577"/>
          <ac:spMkLst>
            <pc:docMk/>
            <pc:sldMk cId="1611621647" sldId="1210"/>
            <ac:spMk id="2" creationId="{00000000-0000-0000-0000-000000000000}"/>
          </ac:spMkLst>
        </pc:spChg>
        <pc:spChg chg="mod">
          <ac:chgData name="Yair Vaknin" userId="4dd3bb95b698dd63" providerId="LiveId" clId="{053F3A7A-C8FB-4DF2-B175-B7E9B5E8AB15}" dt="2022-10-28T03:55:48.433" v="180" actId="20577"/>
          <ac:spMkLst>
            <pc:docMk/>
            <pc:sldMk cId="1611621647" sldId="1210"/>
            <ac:spMk id="3" creationId="{00000000-0000-0000-0000-000000000000}"/>
          </ac:spMkLst>
        </pc:spChg>
      </pc:sldChg>
      <pc:sldChg chg="modSp add mod">
        <pc:chgData name="Yair Vaknin" userId="4dd3bb95b698dd63" providerId="LiveId" clId="{053F3A7A-C8FB-4DF2-B175-B7E9B5E8AB15}" dt="2022-10-28T03:58:50.526" v="372" actId="5793"/>
        <pc:sldMkLst>
          <pc:docMk/>
          <pc:sldMk cId="2094156952" sldId="1211"/>
        </pc:sldMkLst>
        <pc:spChg chg="mod">
          <ac:chgData name="Yair Vaknin" userId="4dd3bb95b698dd63" providerId="LiveId" clId="{053F3A7A-C8FB-4DF2-B175-B7E9B5E8AB15}" dt="2022-10-28T03:54:35.823" v="100" actId="20577"/>
          <ac:spMkLst>
            <pc:docMk/>
            <pc:sldMk cId="2094156952" sldId="1211"/>
            <ac:spMk id="2" creationId="{00000000-0000-0000-0000-000000000000}"/>
          </ac:spMkLst>
        </pc:spChg>
        <pc:spChg chg="mod">
          <ac:chgData name="Yair Vaknin" userId="4dd3bb95b698dd63" providerId="LiveId" clId="{053F3A7A-C8FB-4DF2-B175-B7E9B5E8AB15}" dt="2022-10-28T03:58:50.526" v="372" actId="5793"/>
          <ac:spMkLst>
            <pc:docMk/>
            <pc:sldMk cId="2094156952" sldId="1211"/>
            <ac:spMk id="3" creationId="{00000000-0000-0000-0000-000000000000}"/>
          </ac:spMkLst>
        </pc:spChg>
      </pc:sldChg>
      <pc:sldChg chg="modSp add mod">
        <pc:chgData name="Yair Vaknin" userId="4dd3bb95b698dd63" providerId="LiveId" clId="{053F3A7A-C8FB-4DF2-B175-B7E9B5E8AB15}" dt="2022-10-28T04:21:06.661" v="1185" actId="207"/>
        <pc:sldMkLst>
          <pc:docMk/>
          <pc:sldMk cId="4187160268" sldId="1212"/>
        </pc:sldMkLst>
        <pc:spChg chg="mod">
          <ac:chgData name="Yair Vaknin" userId="4dd3bb95b698dd63" providerId="LiveId" clId="{053F3A7A-C8FB-4DF2-B175-B7E9B5E8AB15}" dt="2022-10-28T04:21:06.661" v="1185" actId="207"/>
          <ac:spMkLst>
            <pc:docMk/>
            <pc:sldMk cId="4187160268" sldId="1212"/>
            <ac:spMk id="3" creationId="{00000000-0000-0000-0000-000000000000}"/>
          </ac:spMkLst>
        </pc:spChg>
      </pc:sldChg>
      <pc:sldChg chg="addSp delSp modSp add mod">
        <pc:chgData name="Yair Vaknin" userId="4dd3bb95b698dd63" providerId="LiveId" clId="{053F3A7A-C8FB-4DF2-B175-B7E9B5E8AB15}" dt="2022-10-28T04:17:22.148" v="1023" actId="478"/>
        <pc:sldMkLst>
          <pc:docMk/>
          <pc:sldMk cId="3811043276" sldId="1213"/>
        </pc:sldMkLst>
        <pc:spChg chg="del">
          <ac:chgData name="Yair Vaknin" userId="4dd3bb95b698dd63" providerId="LiveId" clId="{053F3A7A-C8FB-4DF2-B175-B7E9B5E8AB15}" dt="2022-10-28T04:11:42.103" v="839" actId="478"/>
          <ac:spMkLst>
            <pc:docMk/>
            <pc:sldMk cId="3811043276" sldId="1213"/>
            <ac:spMk id="3" creationId="{00000000-0000-0000-0000-000000000000}"/>
          </ac:spMkLst>
        </pc:spChg>
        <pc:spChg chg="add del mod">
          <ac:chgData name="Yair Vaknin" userId="4dd3bb95b698dd63" providerId="LiveId" clId="{053F3A7A-C8FB-4DF2-B175-B7E9B5E8AB15}" dt="2022-10-28T04:11:44.780" v="840" actId="478"/>
          <ac:spMkLst>
            <pc:docMk/>
            <pc:sldMk cId="3811043276" sldId="1213"/>
            <ac:spMk id="5" creationId="{EF5988C7-B1DB-BF95-B2AC-F866BD0D38A3}"/>
          </ac:spMkLst>
        </pc:spChg>
        <pc:spChg chg="add mod">
          <ac:chgData name="Yair Vaknin" userId="4dd3bb95b698dd63" providerId="LiveId" clId="{053F3A7A-C8FB-4DF2-B175-B7E9B5E8AB15}" dt="2022-10-28T04:12:37.199" v="887" actId="207"/>
          <ac:spMkLst>
            <pc:docMk/>
            <pc:sldMk cId="3811043276" sldId="1213"/>
            <ac:spMk id="6" creationId="{1BE0301C-C743-A7CE-A157-373D81A7E5C0}"/>
          </ac:spMkLst>
        </pc:spChg>
        <pc:spChg chg="add del mod">
          <ac:chgData name="Yair Vaknin" userId="4dd3bb95b698dd63" providerId="LiveId" clId="{053F3A7A-C8FB-4DF2-B175-B7E9B5E8AB15}" dt="2022-10-28T04:13:04.085" v="890" actId="478"/>
          <ac:spMkLst>
            <pc:docMk/>
            <pc:sldMk cId="3811043276" sldId="1213"/>
            <ac:spMk id="7" creationId="{AA10B47E-7EFA-1A8B-6665-9B7060D16CC1}"/>
          </ac:spMkLst>
        </pc:spChg>
        <pc:spChg chg="add mod">
          <ac:chgData name="Yair Vaknin" userId="4dd3bb95b698dd63" providerId="LiveId" clId="{053F3A7A-C8FB-4DF2-B175-B7E9B5E8AB15}" dt="2022-10-28T04:14:35.691" v="944" actId="1076"/>
          <ac:spMkLst>
            <pc:docMk/>
            <pc:sldMk cId="3811043276" sldId="1213"/>
            <ac:spMk id="8" creationId="{BA721C18-BC63-C00D-3263-BA27A019787B}"/>
          </ac:spMkLst>
        </pc:spChg>
        <pc:spChg chg="add del mod">
          <ac:chgData name="Yair Vaknin" userId="4dd3bb95b698dd63" providerId="LiveId" clId="{053F3A7A-C8FB-4DF2-B175-B7E9B5E8AB15}" dt="2022-10-28T04:17:19.834" v="1022" actId="478"/>
          <ac:spMkLst>
            <pc:docMk/>
            <pc:sldMk cId="3811043276" sldId="1213"/>
            <ac:spMk id="10" creationId="{E07B1BA6-BCF8-EEC0-24E0-880DA74E84EF}"/>
          </ac:spMkLst>
        </pc:spChg>
        <pc:spChg chg="add del mod">
          <ac:chgData name="Yair Vaknin" userId="4dd3bb95b698dd63" providerId="LiveId" clId="{053F3A7A-C8FB-4DF2-B175-B7E9B5E8AB15}" dt="2022-10-28T04:17:22.148" v="1023" actId="478"/>
          <ac:spMkLst>
            <pc:docMk/>
            <pc:sldMk cId="3811043276" sldId="1213"/>
            <ac:spMk id="11" creationId="{8FAC91F6-51E4-B5A5-0383-B047A1137D4F}"/>
          </ac:spMkLst>
        </pc:spChg>
        <pc:spChg chg="add mod">
          <ac:chgData name="Yair Vaknin" userId="4dd3bb95b698dd63" providerId="LiveId" clId="{053F3A7A-C8FB-4DF2-B175-B7E9B5E8AB15}" dt="2022-10-28T04:16:16.436" v="1001" actId="207"/>
          <ac:spMkLst>
            <pc:docMk/>
            <pc:sldMk cId="3811043276" sldId="1213"/>
            <ac:spMk id="12" creationId="{33D76B85-3AA5-CD0C-2E5D-ACCF788F2E82}"/>
          </ac:spMkLst>
        </pc:spChg>
        <pc:spChg chg="add mod">
          <ac:chgData name="Yair Vaknin" userId="4dd3bb95b698dd63" providerId="LiveId" clId="{053F3A7A-C8FB-4DF2-B175-B7E9B5E8AB15}" dt="2022-10-28T04:17:11.231" v="1021" actId="122"/>
          <ac:spMkLst>
            <pc:docMk/>
            <pc:sldMk cId="3811043276" sldId="1213"/>
            <ac:spMk id="13" creationId="{2D0118EF-E952-F44E-945C-96C819F33187}"/>
          </ac:spMkLst>
        </pc:spChg>
      </pc:sldChg>
      <pc:sldChg chg="addSp delSp modSp add del mod">
        <pc:chgData name="Yair Vaknin" userId="4dd3bb95b698dd63" providerId="LiveId" clId="{053F3A7A-C8FB-4DF2-B175-B7E9B5E8AB15}" dt="2022-10-28T04:24:06.470" v="1218" actId="47"/>
        <pc:sldMkLst>
          <pc:docMk/>
          <pc:sldMk cId="2900631822" sldId="1214"/>
        </pc:sldMkLst>
        <pc:spChg chg="del">
          <ac:chgData name="Yair Vaknin" userId="4dd3bb95b698dd63" providerId="LiveId" clId="{053F3A7A-C8FB-4DF2-B175-B7E9B5E8AB15}" dt="2022-10-28T04:11:39.005" v="838" actId="478"/>
          <ac:spMkLst>
            <pc:docMk/>
            <pc:sldMk cId="2900631822" sldId="1214"/>
            <ac:spMk id="3" creationId="{00000000-0000-0000-0000-000000000000}"/>
          </ac:spMkLst>
        </pc:spChg>
        <pc:spChg chg="add del mod">
          <ac:chgData name="Yair Vaknin" userId="4dd3bb95b698dd63" providerId="LiveId" clId="{053F3A7A-C8FB-4DF2-B175-B7E9B5E8AB15}" dt="2022-10-28T04:11:47.948" v="841" actId="478"/>
          <ac:spMkLst>
            <pc:docMk/>
            <pc:sldMk cId="2900631822" sldId="1214"/>
            <ac:spMk id="5" creationId="{FA58AE05-0D4F-3562-FD43-AAFD437F6899}"/>
          </ac:spMkLst>
        </pc:spChg>
      </pc:sldChg>
      <pc:sldChg chg="modSp add mod">
        <pc:chgData name="Yair Vaknin" userId="4dd3bb95b698dd63" providerId="LiveId" clId="{053F3A7A-C8FB-4DF2-B175-B7E9B5E8AB15}" dt="2022-10-28T04:17:07.388" v="1020" actId="122"/>
        <pc:sldMkLst>
          <pc:docMk/>
          <pc:sldMk cId="2478280238" sldId="1215"/>
        </pc:sldMkLst>
        <pc:spChg chg="mod">
          <ac:chgData name="Yair Vaknin" userId="4dd3bb95b698dd63" providerId="LiveId" clId="{053F3A7A-C8FB-4DF2-B175-B7E9B5E8AB15}" dt="2022-10-28T04:17:07.388" v="1020" actId="122"/>
          <ac:spMkLst>
            <pc:docMk/>
            <pc:sldMk cId="2478280238" sldId="1215"/>
            <ac:spMk id="13" creationId="{2D0118EF-E952-F44E-945C-96C819F33187}"/>
          </ac:spMkLst>
        </pc:spChg>
      </pc:sldChg>
      <pc:sldChg chg="modSp add mod ord">
        <pc:chgData name="Yair Vaknin" userId="4dd3bb95b698dd63" providerId="LiveId" clId="{053F3A7A-C8FB-4DF2-B175-B7E9B5E8AB15}" dt="2022-10-28T04:21:54.868" v="1215" actId="20577"/>
        <pc:sldMkLst>
          <pc:docMk/>
          <pc:sldMk cId="979933403" sldId="1216"/>
        </pc:sldMkLst>
        <pc:spChg chg="mod">
          <ac:chgData name="Yair Vaknin" userId="4dd3bb95b698dd63" providerId="LiveId" clId="{053F3A7A-C8FB-4DF2-B175-B7E9B5E8AB15}" dt="2022-10-28T04:21:54.868" v="1215" actId="20577"/>
          <ac:spMkLst>
            <pc:docMk/>
            <pc:sldMk cId="979933403" sldId="1216"/>
            <ac:spMk id="3" creationId="{00000000-0000-0000-0000-000000000000}"/>
          </ac:spMkLst>
        </pc:spChg>
      </pc:sldChg>
      <pc:sldChg chg="add del">
        <pc:chgData name="Yair Vaknin" userId="4dd3bb95b698dd63" providerId="LiveId" clId="{053F3A7A-C8FB-4DF2-B175-B7E9B5E8AB15}" dt="2022-10-28T04:24:05.497" v="1217" actId="47"/>
        <pc:sldMkLst>
          <pc:docMk/>
          <pc:sldMk cId="1996086564" sldId="1217"/>
        </pc:sldMkLst>
      </pc:sldChg>
      <pc:sldChg chg="add ord">
        <pc:chgData name="Yair Vaknin" userId="4dd3bb95b698dd63" providerId="LiveId" clId="{053F3A7A-C8FB-4DF2-B175-B7E9B5E8AB15}" dt="2022-10-28T04:24:11.171" v="1221"/>
        <pc:sldMkLst>
          <pc:docMk/>
          <pc:sldMk cId="3014360741" sldId="1217"/>
        </pc:sldMkLst>
      </pc:sldChg>
      <pc:sldChg chg="add">
        <pc:chgData name="Yair Vaknin" userId="4dd3bb95b698dd63" providerId="LiveId" clId="{053F3A7A-C8FB-4DF2-B175-B7E9B5E8AB15}" dt="2022-10-28T04:24:16.742" v="1222" actId="2890"/>
        <pc:sldMkLst>
          <pc:docMk/>
          <pc:sldMk cId="820192685" sldId="1218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1676517270" sldId="1220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3222266535" sldId="1223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1602771" sldId="1224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634809892" sldId="1226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2863774525" sldId="1227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3768618035" sldId="1228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1738734140" sldId="1229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1484947101" sldId="1232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2600249452" sldId="1233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297127127" sldId="1234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2085389768" sldId="1235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1172006727" sldId="1236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3437934430" sldId="1237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3222330290" sldId="1238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1528814511" sldId="1239"/>
        </pc:sldMkLst>
      </pc:sldChg>
      <pc:sldChg chg="del">
        <pc:chgData name="Yair Vaknin" userId="4dd3bb95b698dd63" providerId="LiveId" clId="{053F3A7A-C8FB-4DF2-B175-B7E9B5E8AB15}" dt="2022-10-28T03:51:45.729" v="0" actId="47"/>
        <pc:sldMkLst>
          <pc:docMk/>
          <pc:sldMk cId="859458310" sldId="1240"/>
        </pc:sldMkLst>
      </pc:sldChg>
      <pc:sldMasterChg chg="delSldLayout">
        <pc:chgData name="Yair Vaknin" userId="4dd3bb95b698dd63" providerId="LiveId" clId="{053F3A7A-C8FB-4DF2-B175-B7E9B5E8AB15}" dt="2022-10-28T03:51:45.729" v="0" actId="47"/>
        <pc:sldMasterMkLst>
          <pc:docMk/>
          <pc:sldMasterMk cId="0" sldId="2147483649"/>
        </pc:sldMasterMkLst>
        <pc:sldLayoutChg chg="del">
          <pc:chgData name="Yair Vaknin" userId="4dd3bb95b698dd63" providerId="LiveId" clId="{053F3A7A-C8FB-4DF2-B175-B7E9B5E8AB15}" dt="2022-10-28T03:51:45.729" v="0" actId="47"/>
          <pc:sldLayoutMkLst>
            <pc:docMk/>
            <pc:sldMasterMk cId="0" sldId="2147483649"/>
            <pc:sldLayoutMk cId="2107847271" sldId="214748366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81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63008E75-0FCF-4662-8575-813C232431FE}" type="slidenum">
              <a:rPr lang="he-IL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549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5350"/>
            <a:ext cx="49815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B55CCCF6-F4C7-4954-8538-AE5AE8B176C0}" type="slidenum">
              <a:rPr lang="he-IL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7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71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15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9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7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96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23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45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683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71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9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08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0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03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80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99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44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53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47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47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946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7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23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68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93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7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5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46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7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9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CCF6-F4C7-4954-8538-AE5AE8B176C0}" type="slidenum">
              <a:rPr lang="he-IL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4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23E8-84BE-43D0-9C38-CF2A1650C294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22BFE-83A7-40BE-8273-11587D8C7B87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442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52210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94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1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243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42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285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BA5C-3181-6001-4A25-B58199CB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B8DF-3249-2C98-D85D-8F8A4CD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5E45-5BE3-7849-D129-138F969A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0F22-11EF-5BDD-8B17-82F28EBA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D11BE-2A59-66E4-F525-1B10E335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807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896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B7B-47ED-4207-B085-C96FFFC6102C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9D997-5CFF-40C6-B778-08AEAA88C104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169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112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B82A-A75B-405C-A632-B779F19715BC}" type="datetime1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A05C8-72D2-4377-9223-7A4661C0F951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2EA5-4574-4E0C-8BE1-CF7F1E8ADBF4}" type="datetime1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8B80B-6E89-429E-956B-FB59A18FE826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4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Local Maxima of ADCOPs via Side-payments - WI-IAT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119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6392EBF-2C16-4406-9473-0396D5A8FB16}" type="datetime1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Local Maxima of ADCOPs via Side-payments - WI-IAT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9B2257-58C4-4EE4-9839-502ED3EAA34F}" type="slidenum">
              <a:rPr lang="he-IL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8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awpixel.com/image/580991/programming-binary-code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pixabay.com/en/motherboard-pc-computer-amd-683247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icrosoft-logo-old-ms-business-80659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awpixel.com/image/580991/programming-binary-code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pixabay.com/en/motherboard-pc-computer-amd-683247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linux-png/download/52224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awpixel.com/image/580991/programming-binary-code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pixabay.com/en/motherboard-pc-computer-amd-683247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microsoft-logo-old-ms-business-80659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awpixel.com/image/580991/programming-binary-code" TargetMode="External"/><Relationship Id="rId5" Type="http://schemas.openxmlformats.org/officeDocument/2006/relationships/image" Target="../media/image13.jpeg"/><Relationship Id="rId10" Type="http://schemas.openxmlformats.org/officeDocument/2006/relationships/hyperlink" Target="https://www.pngall.com/java-png/download/6818" TargetMode="External"/><Relationship Id="rId4" Type="http://schemas.openxmlformats.org/officeDocument/2006/relationships/hyperlink" Target="https://pixabay.com/en/motherboard-pc-computer-amd-683247/" TargetMode="Externa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20346850/sql-movie-database-diagram" TargetMode="External"/><Relationship Id="rId13" Type="http://schemas.openxmlformats.org/officeDocument/2006/relationships/hyperlink" Target="https://pixabay.com/en/binary-one-null-ball-binary-code-139839/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networking-png/download/13330" TargetMode="External"/><Relationship Id="rId11" Type="http://schemas.openxmlformats.org/officeDocument/2006/relationships/hyperlink" Target="http://libreshot.com/binary-code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8.jpeg"/><Relationship Id="rId4" Type="http://schemas.openxmlformats.org/officeDocument/2006/relationships/hyperlink" Target="https://www.rawpixel.com/image/580991/programming-binary-code" TargetMode="Externa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772400" cy="1211942"/>
          </a:xfrm>
        </p:spPr>
        <p:txBody>
          <a:bodyPr>
            <a:normAutofit/>
          </a:bodyPr>
          <a:lstStyle/>
          <a:p>
            <a:pPr rtl="1"/>
            <a:r>
              <a:rPr lang="he-IL" sz="4000" dirty="0"/>
              <a:t>תכנות מערכות – </a:t>
            </a:r>
            <a:r>
              <a:rPr lang="en-US" sz="4000" dirty="0"/>
              <a:t>SPL</a:t>
            </a:r>
            <a:endParaRPr 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3873589"/>
            <a:ext cx="8715436" cy="2099036"/>
          </a:xfrm>
        </p:spPr>
        <p:txBody>
          <a:bodyPr>
            <a:normAutofit/>
          </a:bodyPr>
          <a:lstStyle/>
          <a:p>
            <a:r>
              <a:rPr lang="he-IL" sz="3200" dirty="0">
                <a:solidFill>
                  <a:schemeClr val="tx1"/>
                </a:solidFill>
                <a:cs typeface="+mj-cs"/>
              </a:rPr>
              <a:t>יאיר ואקנין</a:t>
            </a:r>
          </a:p>
          <a:p>
            <a:r>
              <a:rPr lang="he-IL" sz="3200" cap="none" dirty="0">
                <a:solidFill>
                  <a:schemeClr val="tx1"/>
                </a:solidFill>
                <a:cs typeface="+mj-cs"/>
              </a:rPr>
              <a:t>אוניברסיטת בן גוריון</a:t>
            </a:r>
            <a:endParaRPr lang="he-IL" sz="3200" dirty="0">
              <a:solidFill>
                <a:schemeClr val="tx1"/>
              </a:solidFill>
              <a:cs typeface="+mj-cs"/>
            </a:endParaRPr>
          </a:p>
          <a:p>
            <a:r>
              <a:rPr lang="he-IL" sz="3200" dirty="0">
                <a:solidFill>
                  <a:schemeClr val="tx1"/>
                </a:solidFill>
                <a:cs typeface="+mj-cs"/>
              </a:rPr>
              <a:t>תשפ"ד-2024</a:t>
            </a:r>
            <a:endParaRPr lang="en-US" sz="2400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mage result for movie maker high resolution">
            <a:extLst>
              <a:ext uri="{FF2B5EF4-FFF2-40B4-BE49-F238E27FC236}">
                <a16:creationId xmlns:a16="http://schemas.microsoft.com/office/drawing/2014/main" id="{53DF12CC-76C0-A4CB-DEA5-D71B9AF4E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199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4"/>
    </mc:Choice>
    <mc:Fallback xmlns="">
      <p:transition spd="slow" advTm="181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User Interface (UI) – get movie’s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www – search for the movie in the web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cs typeface="+mj-cs"/>
              </a:rPr>
              <a:t>Routing algorithms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/>
                </a:solidFill>
                <a:cs typeface="+mj-cs"/>
              </a:rPr>
              <a:t>Communication protocols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Display results, select movie (UI)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Download (communication, files directory)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Play – read, decode, play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e-IL" sz="2400" cap="none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29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Play::read – load from disk to 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Play::decode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Play::play – show movie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Serial program…?!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e-IL" sz="2400" cap="none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84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Takes forever to watch a movie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/>
                </a:solidFill>
                <a:cs typeface="+mj-cs"/>
              </a:rPr>
              <a:t>Read the entire movie from disc to 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cs typeface="+mj-cs"/>
              </a:rPr>
              <a:t>Decode the entire movie</a:t>
            </a:r>
            <a:endParaRPr lang="en-US" sz="2200" cap="none" dirty="0">
              <a:solidFill>
                <a:schemeClr val="tx1"/>
              </a:solidFill>
              <a:cs typeface="+mj-cs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cs typeface="+mj-cs"/>
              </a:rPr>
              <a:t>Play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Wasteful in resources – CPU does nothing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cs typeface="+mj-cs"/>
              </a:rPr>
              <a:t>Wait for user input</a:t>
            </a:r>
            <a:endParaRPr lang="en-US" sz="2200" cap="none" dirty="0">
              <a:solidFill>
                <a:schemeClr val="tx1"/>
              </a:solidFill>
              <a:cs typeface="+mj-cs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cs typeface="+mj-cs"/>
              </a:rPr>
              <a:t>Wait for information to move through web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/>
                </a:solidFill>
                <a:cs typeface="+mj-cs"/>
              </a:rPr>
              <a:t>Wait until movie is copied on RAM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e-IL" sz="2400" cap="none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534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Alternative - multi-threaded program –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cap="none" dirty="0">
                <a:cs typeface="+mj-cs"/>
              </a:rPr>
              <a:t>Download, r</a:t>
            </a:r>
            <a:r>
              <a:rPr lang="en-US" cap="none" dirty="0">
                <a:solidFill>
                  <a:schemeClr val="tx1"/>
                </a:solidFill>
                <a:cs typeface="+mj-cs"/>
              </a:rPr>
              <a:t>ead, decode and play are executed simoultaneiusly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cs typeface="+mj-cs"/>
              </a:rPr>
              <a:t>Define four tasks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cap="none" dirty="0">
                <a:cs typeface="+mj-cs"/>
              </a:rPr>
              <a:t>Define constraints between tasks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cs typeface="+mj-cs"/>
              </a:rPr>
              <a:t>Execute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cs typeface="+mj-cs"/>
              </a:rPr>
              <a:t>Efficient use of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>
              <a:solidFill>
                <a:schemeClr val="tx1"/>
              </a:solidFill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cs typeface="+mj-cs"/>
              </a:rPr>
              <a:t>How to write such programs, what problems should we be aware of ??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e-IL" sz="2400" cap="none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65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u="sng" dirty="0">
                <a:solidFill>
                  <a:schemeClr val="tx1"/>
                </a:solidFill>
                <a:cs typeface="+mj-cs"/>
              </a:rPr>
              <a:t>מושגי יסוד</a:t>
            </a:r>
            <a:endParaRPr lang="he-IL" u="sng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מחשב: יחידה לוגית המבצעת משימות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תכנית: הגדרה פורמלית של משימה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תהליך (</a:t>
            </a:r>
            <a:r>
              <a:rPr lang="en-US" sz="2200" cap="none" dirty="0">
                <a:solidFill>
                  <a:schemeClr val="tx1"/>
                </a:solidFill>
                <a:cs typeface="+mj-cs"/>
              </a:rPr>
              <a:t>process</a:t>
            </a:r>
            <a:r>
              <a:rPr lang="he-IL" sz="2200" dirty="0">
                <a:solidFill>
                  <a:schemeClr val="tx1"/>
                </a:solidFill>
                <a:cs typeface="+mj-cs"/>
              </a:rPr>
              <a:t>): תכנית, בהרצה על ידי מחשב</a:t>
            </a:r>
          </a:p>
        </p:txBody>
      </p:sp>
    </p:spTree>
    <p:extLst>
      <p:ext uri="{BB962C8B-B14F-4D97-AF65-F5344CB8AC3E}">
        <p14:creationId xmlns:p14="http://schemas.microsoft.com/office/powerpoint/2010/main" val="31393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באופן אנלוגי (בישול):</a:t>
            </a:r>
            <a:endParaRPr lang="he-IL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מטבח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מתכון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הכנת מנה במטבח על פי המתכון</a:t>
            </a:r>
          </a:p>
        </p:txBody>
      </p:sp>
    </p:spTree>
    <p:extLst>
      <p:ext uri="{BB962C8B-B14F-4D97-AF65-F5344CB8AC3E}">
        <p14:creationId xmlns:p14="http://schemas.microsoft.com/office/powerpoint/2010/main" val="41070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F40A2-BBED-7000-84FE-FB2B61782147}"/>
              </a:ext>
            </a:extLst>
          </p:cNvPr>
          <p:cNvSpPr/>
          <p:nvPr/>
        </p:nvSpPr>
        <p:spPr>
          <a:xfrm>
            <a:off x="1187624" y="1340768"/>
            <a:ext cx="7056784" cy="3960440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 descr="A close-up of a computer chip">
            <a:extLst>
              <a:ext uri="{FF2B5EF4-FFF2-40B4-BE49-F238E27FC236}">
                <a16:creationId xmlns:a16="http://schemas.microsoft.com/office/drawing/2014/main" id="{305782B9-2CB5-EE7F-0775-FC585A7DF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59632" y="1308908"/>
            <a:ext cx="4301478" cy="3960440"/>
          </a:xfrm>
          <a:prstGeom prst="rect">
            <a:avLst/>
          </a:prstGeom>
        </p:spPr>
      </p:pic>
      <p:pic>
        <p:nvPicPr>
          <p:cNvPr id="9" name="Picture 8" descr="A picture containing text, screenshot, circuit, majorelle blue&#10;&#10;Description automatically generated">
            <a:extLst>
              <a:ext uri="{FF2B5EF4-FFF2-40B4-BE49-F238E27FC236}">
                <a16:creationId xmlns:a16="http://schemas.microsoft.com/office/drawing/2014/main" id="{3FAB954C-2796-61CC-553D-4655F62BA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1816" y="1484784"/>
            <a:ext cx="1936568" cy="1543131"/>
          </a:xfrm>
          <a:prstGeom prst="rect">
            <a:avLst/>
          </a:prstGeom>
        </p:spPr>
      </p:pic>
      <p:pic>
        <p:nvPicPr>
          <p:cNvPr id="10" name="Picture 9" descr="A picture containing text, screenshot, circuit, majorelle blue&#10;&#10;Description automatically generated">
            <a:extLst>
              <a:ext uri="{FF2B5EF4-FFF2-40B4-BE49-F238E27FC236}">
                <a16:creationId xmlns:a16="http://schemas.microsoft.com/office/drawing/2014/main" id="{F3FFAFFA-1424-9A04-7429-D868AE766C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1816" y="3573016"/>
            <a:ext cx="1936568" cy="15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איור מטריד... (חסרה הפשטה)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התכנית צריכה להכיר את רכיבי החומרה (מעבד, דיסק, וכו')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ממשק לא נח (ז'רגון ספציפי)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תלות במגבלות החומרה (מספר מעבדים / תנורים, </a:t>
            </a:r>
            <a:r>
              <a:rPr lang="en-US" sz="2200" dirty="0">
                <a:solidFill>
                  <a:schemeClr val="tx1"/>
                </a:solidFill>
                <a:cs typeface="+mj-cs"/>
              </a:rPr>
              <a:t>RAM</a:t>
            </a:r>
            <a:r>
              <a:rPr lang="he-IL" sz="2200" dirty="0">
                <a:solidFill>
                  <a:schemeClr val="tx1"/>
                </a:solidFill>
                <a:cs typeface="+mj-cs"/>
              </a:rPr>
              <a:t> מוגבל)</a:t>
            </a:r>
          </a:p>
        </p:txBody>
      </p:sp>
    </p:spTree>
    <p:extLst>
      <p:ext uri="{BB962C8B-B14F-4D97-AF65-F5344CB8AC3E}">
        <p14:creationId xmlns:p14="http://schemas.microsoft.com/office/powerpoint/2010/main" val="29667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חסרונות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חוסר הפשטה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ממשק לא נח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תלות במגבלות החומרה</a:t>
            </a:r>
          </a:p>
        </p:txBody>
      </p:sp>
    </p:spTree>
    <p:extLst>
      <p:ext uri="{BB962C8B-B14F-4D97-AF65-F5344CB8AC3E}">
        <p14:creationId xmlns:p14="http://schemas.microsoft.com/office/powerpoint/2010/main" val="3064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u="sng" dirty="0">
                <a:solidFill>
                  <a:schemeClr val="tx1"/>
                </a:solidFill>
                <a:cs typeface="+mj-cs"/>
              </a:rPr>
              <a:t>תכנות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 מערכות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קורס מעשי ושימושי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סדר גודל "בינוני" של עיצוב תוכנה</a:t>
            </a:r>
            <a:endParaRPr lang="he-IL" sz="22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נושאים רלוונטיים בתעשייה ובמחקר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ת</a:t>
            </a:r>
            <a:r>
              <a:rPr lang="he-IL" sz="2200" dirty="0">
                <a:cs typeface="+mj-cs"/>
              </a:rPr>
              <a:t>רגול – חשוב מאוד!</a:t>
            </a:r>
            <a:endParaRPr lang="he-IL" sz="22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76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F40A2-BBED-7000-84FE-FB2B61782147}"/>
              </a:ext>
            </a:extLst>
          </p:cNvPr>
          <p:cNvSpPr/>
          <p:nvPr/>
        </p:nvSpPr>
        <p:spPr>
          <a:xfrm>
            <a:off x="1115616" y="1492081"/>
            <a:ext cx="7056784" cy="3960440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Picture 6" descr="A close-up of a computer chip">
            <a:extLst>
              <a:ext uri="{FF2B5EF4-FFF2-40B4-BE49-F238E27FC236}">
                <a16:creationId xmlns:a16="http://schemas.microsoft.com/office/drawing/2014/main" id="{305782B9-2CB5-EE7F-0775-FC585A7DF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5616" y="1484784"/>
            <a:ext cx="3744416" cy="3960440"/>
          </a:xfrm>
          <a:prstGeom prst="rect">
            <a:avLst/>
          </a:prstGeom>
          <a:noFill/>
        </p:spPr>
      </p:pic>
      <p:pic>
        <p:nvPicPr>
          <p:cNvPr id="9" name="Picture 8" descr="A picture containing text, screenshot, circuit, majorelle blue&#10;&#10;Description automatically generated">
            <a:extLst>
              <a:ext uri="{FF2B5EF4-FFF2-40B4-BE49-F238E27FC236}">
                <a16:creationId xmlns:a16="http://schemas.microsoft.com/office/drawing/2014/main" id="{3FAB954C-2796-61CC-553D-4655F62BA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3765" y="1780113"/>
            <a:ext cx="1936568" cy="1543131"/>
          </a:xfrm>
          <a:prstGeom prst="rect">
            <a:avLst/>
          </a:prstGeom>
        </p:spPr>
      </p:pic>
      <p:pic>
        <p:nvPicPr>
          <p:cNvPr id="10" name="Picture 9" descr="A picture containing text, screenshot, circuit, majorelle blue&#10;&#10;Description automatically generated">
            <a:extLst>
              <a:ext uri="{FF2B5EF4-FFF2-40B4-BE49-F238E27FC236}">
                <a16:creationId xmlns:a16="http://schemas.microsoft.com/office/drawing/2014/main" id="{F3FFAFFA-1424-9A04-7429-D868AE766C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3765" y="3661012"/>
            <a:ext cx="1936568" cy="1543131"/>
          </a:xfrm>
          <a:prstGeom prst="rect">
            <a:avLst/>
          </a:prstGeom>
        </p:spPr>
      </p:pic>
      <p:pic>
        <p:nvPicPr>
          <p:cNvPr id="8" name="Picture 7" descr="A picture containing colorfulness">
            <a:extLst>
              <a:ext uri="{FF2B5EF4-FFF2-40B4-BE49-F238E27FC236}">
                <a16:creationId xmlns:a16="http://schemas.microsoft.com/office/drawing/2014/main" id="{9FEDD71A-B187-BAB4-3C50-7F1BE03CF2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27984" y="2166523"/>
            <a:ext cx="1865244" cy="10600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8610D7-36D8-7FB4-12DF-AF643578F113}"/>
              </a:ext>
            </a:extLst>
          </p:cNvPr>
          <p:cNvSpPr/>
          <p:nvPr/>
        </p:nvSpPr>
        <p:spPr>
          <a:xfrm>
            <a:off x="4871982" y="1636097"/>
            <a:ext cx="3168352" cy="3744416"/>
          </a:xfrm>
          <a:prstGeom prst="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664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F40A2-BBED-7000-84FE-FB2B61782147}"/>
              </a:ext>
            </a:extLst>
          </p:cNvPr>
          <p:cNvSpPr/>
          <p:nvPr/>
        </p:nvSpPr>
        <p:spPr>
          <a:xfrm>
            <a:off x="1115616" y="1492081"/>
            <a:ext cx="7056784" cy="3960440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Picture 6" descr="A close-up of a computer chip">
            <a:extLst>
              <a:ext uri="{FF2B5EF4-FFF2-40B4-BE49-F238E27FC236}">
                <a16:creationId xmlns:a16="http://schemas.microsoft.com/office/drawing/2014/main" id="{305782B9-2CB5-EE7F-0775-FC585A7DF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5616" y="1484784"/>
            <a:ext cx="3744416" cy="3960440"/>
          </a:xfrm>
          <a:prstGeom prst="rect">
            <a:avLst/>
          </a:prstGeom>
          <a:noFill/>
        </p:spPr>
      </p:pic>
      <p:pic>
        <p:nvPicPr>
          <p:cNvPr id="9" name="Picture 8" descr="A picture containing text, screenshot, circuit, majorelle blue&#10;&#10;Description automatically generated">
            <a:extLst>
              <a:ext uri="{FF2B5EF4-FFF2-40B4-BE49-F238E27FC236}">
                <a16:creationId xmlns:a16="http://schemas.microsoft.com/office/drawing/2014/main" id="{3FAB954C-2796-61CC-553D-4655F62BA7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3765" y="1780113"/>
            <a:ext cx="1936568" cy="1543131"/>
          </a:xfrm>
          <a:prstGeom prst="rect">
            <a:avLst/>
          </a:prstGeom>
        </p:spPr>
      </p:pic>
      <p:pic>
        <p:nvPicPr>
          <p:cNvPr id="10" name="Picture 9" descr="A picture containing text, screenshot, circuit, majorelle blue&#10;&#10;Description automatically generated">
            <a:extLst>
              <a:ext uri="{FF2B5EF4-FFF2-40B4-BE49-F238E27FC236}">
                <a16:creationId xmlns:a16="http://schemas.microsoft.com/office/drawing/2014/main" id="{F3FFAFFA-1424-9A04-7429-D868AE766C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3765" y="3661012"/>
            <a:ext cx="1936568" cy="15431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8610D7-36D8-7FB4-12DF-AF643578F113}"/>
              </a:ext>
            </a:extLst>
          </p:cNvPr>
          <p:cNvSpPr/>
          <p:nvPr/>
        </p:nvSpPr>
        <p:spPr>
          <a:xfrm>
            <a:off x="4871982" y="1636097"/>
            <a:ext cx="3168352" cy="3744416"/>
          </a:xfrm>
          <a:prstGeom prst="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Picture 4" descr="A cartoon penguin with yellow feet">
            <a:extLst>
              <a:ext uri="{FF2B5EF4-FFF2-40B4-BE49-F238E27FC236}">
                <a16:creationId xmlns:a16="http://schemas.microsoft.com/office/drawing/2014/main" id="{2896E7D0-2A22-51F0-03F6-8D97399236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39916" y="3472302"/>
            <a:ext cx="1553312" cy="154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2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מערכת ההפעלה היא </a:t>
            </a:r>
            <a:r>
              <a:rPr lang="he-IL" sz="2400" u="sng" dirty="0">
                <a:solidFill>
                  <a:schemeClr val="tx1"/>
                </a:solidFill>
                <a:cs typeface="+mj-cs"/>
              </a:rPr>
              <a:t>סביבת זמן ריצה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 המתווכת תכניות עם חומרת המחשב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משמרת את תכונות התשתית הקיימת, ומאפשרת הרצת תכניות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חוסר תלות בחומרה הספציפית (הפשטה)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ממשק נח יותר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מספקת שרותים נוספים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כיצד רצה תכנית בעזרת מערכת ההפעלה?</a:t>
            </a:r>
          </a:p>
        </p:txBody>
      </p:sp>
    </p:spTree>
    <p:extLst>
      <p:ext uri="{BB962C8B-B14F-4D97-AF65-F5344CB8AC3E}">
        <p14:creationId xmlns:p14="http://schemas.microsoft.com/office/powerpoint/2010/main" val="215748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400" dirty="0">
                <a:solidFill>
                  <a:schemeClr val="tx1"/>
                </a:solidFill>
                <a:cs typeface="+mj-cs"/>
              </a:rPr>
              <a:t>ההרצה כרוכה בחמישה שלבים (מצבים) –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created</a:t>
            </a:r>
            <a:endParaRPr lang="he-IL" sz="24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הכנות לקראת ריצת התהליך – מחממים </a:t>
            </a:r>
            <a:r>
              <a:rPr lang="he-IL" sz="2200" dirty="0">
                <a:cs typeface="+mj-cs"/>
              </a:rPr>
              <a:t>את התנור, מנקים את השולחן...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מע' ההפעלה בונה אובייקט לאחסון </a:t>
            </a:r>
            <a:r>
              <a:rPr lang="he-IL" sz="2200" dirty="0">
                <a:cs typeface="+mj-cs"/>
              </a:rPr>
              <a:t>נתוני התהליך (מספר תהליך, </a:t>
            </a:r>
            <a:r>
              <a:rPr lang="en-US" sz="2200" dirty="0">
                <a:cs typeface="+mj-cs"/>
              </a:rPr>
              <a:t>PC</a:t>
            </a:r>
            <a:r>
              <a:rPr lang="he-IL" sz="2200" dirty="0">
                <a:cs typeface="+mj-cs"/>
              </a:rPr>
              <a:t>, מצב התהליך, ועוד)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הקצאת זיכרון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טעינת קובץ הריצה לזיכרון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קביעת ה </a:t>
            </a:r>
            <a:r>
              <a:rPr lang="en-US" sz="2200" dirty="0">
                <a:solidFill>
                  <a:schemeClr val="tx1"/>
                </a:solidFill>
                <a:cs typeface="+mj-cs"/>
              </a:rPr>
              <a:t>PC</a:t>
            </a:r>
            <a:r>
              <a:rPr lang="he-IL" sz="2200" dirty="0">
                <a:solidFill>
                  <a:schemeClr val="tx1"/>
                </a:solidFill>
                <a:cs typeface="+mj-cs"/>
              </a:rPr>
              <a:t> – השורה הראשונה ב </a:t>
            </a:r>
            <a:r>
              <a:rPr lang="en-US" sz="2200" cap="none" dirty="0">
                <a:solidFill>
                  <a:schemeClr val="tx1"/>
                </a:solidFill>
                <a:cs typeface="+mj-cs"/>
              </a:rPr>
              <a:t>main</a:t>
            </a:r>
            <a:endParaRPr lang="he-IL" sz="22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העברת התהליך למצב </a:t>
            </a:r>
            <a:r>
              <a:rPr lang="en-US" sz="2200" cap="none" dirty="0">
                <a:cs typeface="+mj-cs"/>
              </a:rPr>
              <a:t>runnable</a:t>
            </a:r>
            <a:endParaRPr lang="he-IL" sz="22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166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runnable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התהליך יכול לרוץ, אך עדיין לא רץ בפועל. ממתין למשאבים זמינים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מערכת ההפעלה מנהלת תור של תהליכים ממתינים. מדיניות תזמון – חשיבות התהליך, משך המתנה, זמן ריצה שנותר ("אני רק שאלה")</a:t>
            </a:r>
            <a:endParaRPr lang="he-IL" sz="22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63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running</a:t>
            </a:r>
            <a:endParaRPr lang="en-US" sz="24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התהליך רץ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מערכת ההפעלה מעבירה את הקוד בכתובת הנתונה ב </a:t>
            </a:r>
            <a:r>
              <a:rPr lang="en-US" sz="2000" dirty="0">
                <a:solidFill>
                  <a:schemeClr val="tx1"/>
                </a:solidFill>
                <a:cs typeface="+mj-cs"/>
              </a:rPr>
              <a:t>PC</a:t>
            </a:r>
            <a:r>
              <a:rPr lang="he-IL" sz="2000" dirty="0">
                <a:solidFill>
                  <a:schemeClr val="tx1"/>
                </a:solidFill>
                <a:cs typeface="+mj-cs"/>
              </a:rPr>
              <a:t> למעבד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מקדמת את ה </a:t>
            </a:r>
            <a:r>
              <a:rPr lang="en-US" sz="2000" dirty="0">
                <a:solidFill>
                  <a:schemeClr val="tx1"/>
                </a:solidFill>
                <a:cs typeface="+mj-cs"/>
              </a:rPr>
              <a:t>PC</a:t>
            </a:r>
            <a:endParaRPr lang="he-IL" sz="20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עד אשר –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התכנית הסתיימה – מעבר למצב </a:t>
            </a:r>
            <a:r>
              <a:rPr lang="en-US" sz="2000" cap="none" dirty="0">
                <a:solidFill>
                  <a:schemeClr val="tx1"/>
                </a:solidFill>
                <a:cs typeface="+mj-cs"/>
              </a:rPr>
              <a:t>terminated</a:t>
            </a:r>
            <a:endParaRPr lang="he-IL" sz="2000" cap="none" dirty="0">
              <a:solidFill>
                <a:schemeClr val="tx1"/>
              </a:solidFill>
              <a:cs typeface="+mj-cs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cap="none" dirty="0">
                <a:cs typeface="+mj-cs"/>
              </a:rPr>
              <a:t>נגמרה הקצאת הזמן לתהליך – מעבר למצב </a:t>
            </a:r>
            <a:r>
              <a:rPr lang="en-US" sz="2000" cap="none" dirty="0">
                <a:cs typeface="+mj-cs"/>
              </a:rPr>
              <a:t>runnable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cap="none" dirty="0">
                <a:solidFill>
                  <a:schemeClr val="tx1"/>
                </a:solidFill>
                <a:cs typeface="+mj-cs"/>
              </a:rPr>
              <a:t>קיים אילוץ שלא מאפשר המשך ריצה (התהליך מחכה ל </a:t>
            </a:r>
            <a:r>
              <a:rPr lang="en-US" sz="2000" cap="none" dirty="0">
                <a:cs typeface="+mj-cs"/>
              </a:rPr>
              <a:t>I/O</a:t>
            </a:r>
            <a:r>
              <a:rPr lang="he-IL" sz="2000" cap="none" dirty="0">
                <a:cs typeface="+mj-cs"/>
              </a:rPr>
              <a:t>, לרשת...) – מעבר למצב </a:t>
            </a:r>
            <a:r>
              <a:rPr lang="en-US" sz="2000" cap="none" dirty="0">
                <a:cs typeface="+mj-cs"/>
              </a:rPr>
              <a:t>blocked</a:t>
            </a:r>
            <a:endParaRPr lang="he-IL" sz="20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5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blocked</a:t>
            </a:r>
            <a:endParaRPr lang="en-US" sz="24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התהליך </a:t>
            </a:r>
            <a:r>
              <a:rPr lang="he-IL" sz="2200" dirty="0">
                <a:cs typeface="+mj-cs"/>
              </a:rPr>
              <a:t>התהליך לא יכול לרוץ כרגע בשל אילוץ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התהליך לא נמצא בתור ה </a:t>
            </a:r>
            <a:r>
              <a:rPr lang="en-US" sz="2200" cap="none" dirty="0">
                <a:cs typeface="+mj-cs"/>
              </a:rPr>
              <a:t>runnables</a:t>
            </a:r>
            <a:r>
              <a:rPr lang="he-IL" sz="2200" dirty="0">
                <a:cs typeface="+mj-cs"/>
              </a:rPr>
              <a:t> עד שהאילוץ מוסר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עם הסרת האילוץ – התהליך עובר למצב </a:t>
            </a:r>
            <a:r>
              <a:rPr lang="en-US" sz="2200" cap="none" dirty="0">
                <a:cs typeface="+mj-cs"/>
              </a:rPr>
              <a:t>runnable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en-US" sz="2200" cap="none" dirty="0"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cs typeface="+mj-cs"/>
              </a:rPr>
              <a:t>terminated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ניקוי משאבי התהליך</a:t>
            </a:r>
          </a:p>
          <a:p>
            <a:pPr lvl="1" algn="r" rtl="1"/>
            <a:endParaRPr lang="he-IL" sz="20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10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75A8BFA-E303-1078-2A72-A3EDAAB74C67}"/>
              </a:ext>
            </a:extLst>
          </p:cNvPr>
          <p:cNvSpPr/>
          <p:nvPr/>
        </p:nvSpPr>
        <p:spPr>
          <a:xfrm>
            <a:off x="1043608" y="1412776"/>
            <a:ext cx="1656184" cy="1440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7BEAA2-2A21-2D7A-8F50-1C0EDEF51ED9}"/>
              </a:ext>
            </a:extLst>
          </p:cNvPr>
          <p:cNvSpPr/>
          <p:nvPr/>
        </p:nvSpPr>
        <p:spPr>
          <a:xfrm>
            <a:off x="1043608" y="3284985"/>
            <a:ext cx="1656184" cy="1440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C3FDEE-CBF5-C369-7845-1CB14B6305D1}"/>
              </a:ext>
            </a:extLst>
          </p:cNvPr>
          <p:cNvSpPr/>
          <p:nvPr/>
        </p:nvSpPr>
        <p:spPr>
          <a:xfrm>
            <a:off x="6444210" y="4869160"/>
            <a:ext cx="1656184" cy="1440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9AFD0F-DF6A-626B-FE65-AB6F29847120}"/>
              </a:ext>
            </a:extLst>
          </p:cNvPr>
          <p:cNvSpPr/>
          <p:nvPr/>
        </p:nvSpPr>
        <p:spPr>
          <a:xfrm>
            <a:off x="6444210" y="1268760"/>
            <a:ext cx="1656184" cy="1440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C45BC5-2E09-C657-A2F8-EEE013139351}"/>
              </a:ext>
            </a:extLst>
          </p:cNvPr>
          <p:cNvSpPr/>
          <p:nvPr/>
        </p:nvSpPr>
        <p:spPr>
          <a:xfrm>
            <a:off x="3851920" y="3284985"/>
            <a:ext cx="1656184" cy="14401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13A75-0C03-0BD0-F8EB-B7B39626C3F8}"/>
              </a:ext>
            </a:extLst>
          </p:cNvPr>
          <p:cNvSpPr txBox="1"/>
          <p:nvPr/>
        </p:nvSpPr>
        <p:spPr>
          <a:xfrm>
            <a:off x="1403648" y="19481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9A47D-5E30-3FAA-5EF6-4F91E7979C40}"/>
              </a:ext>
            </a:extLst>
          </p:cNvPr>
          <p:cNvSpPr txBox="1"/>
          <p:nvPr/>
        </p:nvSpPr>
        <p:spPr>
          <a:xfrm>
            <a:off x="1322256" y="383158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RUNNABLE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DCF2E-3A4B-6EAC-4D1B-2737460B892C}"/>
              </a:ext>
            </a:extLst>
          </p:cNvPr>
          <p:cNvSpPr txBox="1"/>
          <p:nvPr/>
        </p:nvSpPr>
        <p:spPr>
          <a:xfrm>
            <a:off x="4139952" y="382039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B9CAD-2A80-3D7B-AC2E-9B3D8DF85198}"/>
              </a:ext>
            </a:extLst>
          </p:cNvPr>
          <p:cNvSpPr txBox="1"/>
          <p:nvPr/>
        </p:nvSpPr>
        <p:spPr>
          <a:xfrm>
            <a:off x="6588224" y="54045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TERMINATED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25D0E-126E-4111-6700-8AFE9A41D100}"/>
              </a:ext>
            </a:extLst>
          </p:cNvPr>
          <p:cNvSpPr txBox="1"/>
          <p:nvPr/>
        </p:nvSpPr>
        <p:spPr>
          <a:xfrm>
            <a:off x="6793250" y="18041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BLOCKED</a:t>
            </a:r>
            <a:endParaRPr lang="LID4096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94DA08-DE64-5FE2-4F4B-F1CF9D97C044}"/>
              </a:ext>
            </a:extLst>
          </p:cNvPr>
          <p:cNvCxnSpPr>
            <a:cxnSpLocks/>
          </p:cNvCxnSpPr>
          <p:nvPr/>
        </p:nvCxnSpPr>
        <p:spPr>
          <a:xfrm flipV="1">
            <a:off x="179512" y="2114023"/>
            <a:ext cx="1142744" cy="1883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49613E-B47A-9170-2D2C-A5998F5E4221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871700" y="2852936"/>
            <a:ext cx="0" cy="72008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1BB919-5A79-8CAC-A692-008F395EB26E}"/>
              </a:ext>
            </a:extLst>
          </p:cNvPr>
          <p:cNvCxnSpPr>
            <a:cxnSpLocks/>
          </p:cNvCxnSpPr>
          <p:nvPr/>
        </p:nvCxnSpPr>
        <p:spPr>
          <a:xfrm flipH="1">
            <a:off x="2411760" y="4189731"/>
            <a:ext cx="172819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DBC101-E6F2-CB49-6450-5AFEDDE220B6}"/>
              </a:ext>
            </a:extLst>
          </p:cNvPr>
          <p:cNvCxnSpPr>
            <a:cxnSpLocks/>
          </p:cNvCxnSpPr>
          <p:nvPr/>
        </p:nvCxnSpPr>
        <p:spPr>
          <a:xfrm>
            <a:off x="2411760" y="3820399"/>
            <a:ext cx="1728192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FE085A-64FA-7FD7-DDD7-3B927879A6D9}"/>
              </a:ext>
            </a:extLst>
          </p:cNvPr>
          <p:cNvCxnSpPr>
            <a:cxnSpLocks/>
          </p:cNvCxnSpPr>
          <p:nvPr/>
        </p:nvCxnSpPr>
        <p:spPr>
          <a:xfrm>
            <a:off x="5220072" y="4212098"/>
            <a:ext cx="1656184" cy="11924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98D65D-602F-FABB-91DD-C7EF45A71BBE}"/>
              </a:ext>
            </a:extLst>
          </p:cNvPr>
          <p:cNvCxnSpPr>
            <a:cxnSpLocks/>
          </p:cNvCxnSpPr>
          <p:nvPr/>
        </p:nvCxnSpPr>
        <p:spPr>
          <a:xfrm flipV="1">
            <a:off x="5220072" y="2317522"/>
            <a:ext cx="1656184" cy="14990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2BDFE0-2D5A-6D8E-2ED5-5D1B04E2791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231740" y="1988840"/>
            <a:ext cx="4212470" cy="160472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764722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מערכת ההפעלה מכירה את כל סוגי החומרה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מאפשרת כתיבת תכנית לא-תלויה בחומרה. בהתקנת חומרה חדשה – יותקן דרייבר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מערכת ההפעלה מספקת ממשקים נוחים עם רכיבי החומרה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/>
                </a:solidFill>
                <a:cs typeface="+mj-cs"/>
              </a:rPr>
              <a:t>system calls</a:t>
            </a:r>
            <a:endParaRPr lang="he-IL" sz="2200" cap="none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cap="none" dirty="0">
                <a:solidFill>
                  <a:schemeClr val="tx1"/>
                </a:solidFill>
                <a:cs typeface="+mj-cs"/>
              </a:rPr>
              <a:t>מאזינה לרכיבי החומרה (מקלדת, עכבר) ומעדכנת תהליכים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cap="none" dirty="0">
                <a:solidFill>
                  <a:schemeClr val="tx1"/>
                </a:solidFill>
                <a:cs typeface="+mj-cs"/>
              </a:rPr>
              <a:t>שרותים נוספים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cap="none" dirty="0">
                <a:solidFill>
                  <a:schemeClr val="tx1"/>
                </a:solidFill>
                <a:cs typeface="+mj-cs"/>
              </a:rPr>
              <a:t>הרצת מספר תהליכים הגבוה ממספר המעבדים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cap="none" dirty="0">
                <a:cs typeface="+mj-cs"/>
              </a:rPr>
              <a:t>הרצת תהליך הדורש יותר זיכרון ממה שקיים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cap="none" dirty="0">
                <a:solidFill>
                  <a:schemeClr val="tx1"/>
                </a:solidFill>
                <a:cs typeface="+mj-cs"/>
              </a:rPr>
              <a:t>הרשאות קבצים</a:t>
            </a:r>
          </a:p>
        </p:txBody>
      </p:sp>
    </p:spTree>
    <p:extLst>
      <p:ext uri="{BB962C8B-B14F-4D97-AF65-F5344CB8AC3E}">
        <p14:creationId xmlns:p14="http://schemas.microsoft.com/office/powerpoint/2010/main" val="385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 lnSpcReduction="10000"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מאז התפתחות הרשת (שנות ה-90), יש צורך ברמת הפשטה גבוהה יותר –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העברת קוד משרת לריצה במחשב של כל לקוח המבקר באתר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לכל לקוח דפדפן שונה, מערכת הפעלה שונה (שפת מכונה שונה, </a:t>
            </a:r>
            <a:r>
              <a:rPr lang="en-US" sz="2200" cap="none" dirty="0" err="1">
                <a:solidFill>
                  <a:schemeClr val="tx1"/>
                </a:solidFill>
                <a:cs typeface="+mj-cs"/>
              </a:rPr>
              <a:t>syscalls</a:t>
            </a:r>
            <a:r>
              <a:rPr lang="he-IL" sz="2200" dirty="0">
                <a:cs typeface="+mj-cs"/>
              </a:rPr>
              <a:t> שונות)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נדרש חוסר תלות של הקוד במערכת ההפעלה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200" cap="none" dirty="0" err="1">
                <a:solidFill>
                  <a:schemeClr val="tx1"/>
                </a:solidFill>
                <a:cs typeface="+mj-cs"/>
              </a:rPr>
              <a:t>syscalls</a:t>
            </a:r>
            <a:r>
              <a:rPr lang="en-US" sz="2200" cap="none" dirty="0">
                <a:cs typeface="+mj-cs"/>
              </a:rPr>
              <a:t>…</a:t>
            </a:r>
            <a:endParaRPr lang="he-IL" sz="2200" cap="none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נדרשים שרותים נוספים (הרשאות חדשות)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נגדיר סביבת זמן ריצה המתווכת תהליכים עם מערכת ההפעלה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הממשקים הופכים להיות מונחי עצמים (יותר נח)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8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תכנות </a:t>
            </a:r>
            <a:r>
              <a:rPr lang="he-IL" sz="2400" u="sng" dirty="0">
                <a:solidFill>
                  <a:schemeClr val="tx1"/>
                </a:solidFill>
                <a:cs typeface="+mj-cs"/>
              </a:rPr>
              <a:t>מערכות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4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F40A2-BBED-7000-84FE-FB2B61782147}"/>
              </a:ext>
            </a:extLst>
          </p:cNvPr>
          <p:cNvSpPr/>
          <p:nvPr/>
        </p:nvSpPr>
        <p:spPr>
          <a:xfrm>
            <a:off x="1115616" y="1492081"/>
            <a:ext cx="7056784" cy="3960440"/>
          </a:xfrm>
          <a:prstGeom prst="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Picture 6" descr="A close-up of a computer chip">
            <a:extLst>
              <a:ext uri="{FF2B5EF4-FFF2-40B4-BE49-F238E27FC236}">
                <a16:creationId xmlns:a16="http://schemas.microsoft.com/office/drawing/2014/main" id="{305782B9-2CB5-EE7F-0775-FC585A7DF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5616" y="1484784"/>
            <a:ext cx="3744416" cy="3960440"/>
          </a:xfrm>
          <a:prstGeom prst="rect">
            <a:avLst/>
          </a:prstGeom>
          <a:noFill/>
        </p:spPr>
      </p:pic>
      <p:pic>
        <p:nvPicPr>
          <p:cNvPr id="10" name="Picture 9" descr="A picture containing text, screenshot, circuit, majorelle blue&#10;&#10;Description automatically generated">
            <a:extLst>
              <a:ext uri="{FF2B5EF4-FFF2-40B4-BE49-F238E27FC236}">
                <a16:creationId xmlns:a16="http://schemas.microsoft.com/office/drawing/2014/main" id="{F3FFAFFA-1424-9A04-7429-D868AE766C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3765" y="3661012"/>
            <a:ext cx="1936568" cy="1543131"/>
          </a:xfrm>
          <a:prstGeom prst="rect">
            <a:avLst/>
          </a:prstGeom>
        </p:spPr>
      </p:pic>
      <p:pic>
        <p:nvPicPr>
          <p:cNvPr id="8" name="Picture 7" descr="A picture containing colorfulness">
            <a:extLst>
              <a:ext uri="{FF2B5EF4-FFF2-40B4-BE49-F238E27FC236}">
                <a16:creationId xmlns:a16="http://schemas.microsoft.com/office/drawing/2014/main" id="{9FEDD71A-B187-BAB4-3C50-7F1BE03CF2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27984" y="2166523"/>
            <a:ext cx="1865244" cy="10600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8610D7-36D8-7FB4-12DF-AF643578F113}"/>
              </a:ext>
            </a:extLst>
          </p:cNvPr>
          <p:cNvSpPr/>
          <p:nvPr/>
        </p:nvSpPr>
        <p:spPr>
          <a:xfrm>
            <a:off x="4871982" y="1636097"/>
            <a:ext cx="3168352" cy="3744416"/>
          </a:xfrm>
          <a:prstGeom prst="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Picture 2" descr="A logo with a cup and smoke">
            <a:extLst>
              <a:ext uri="{FF2B5EF4-FFF2-40B4-BE49-F238E27FC236}">
                <a16:creationId xmlns:a16="http://schemas.microsoft.com/office/drawing/2014/main" id="{1DF370FE-E597-6D1C-4C4C-4542BD64E7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05178" y="2138819"/>
            <a:ext cx="1387749" cy="13458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70632A-0EEA-5F5F-7856-B618397A53BA}"/>
              </a:ext>
            </a:extLst>
          </p:cNvPr>
          <p:cNvSpPr/>
          <p:nvPr/>
        </p:nvSpPr>
        <p:spPr>
          <a:xfrm>
            <a:off x="6103765" y="1988840"/>
            <a:ext cx="1924619" cy="32330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0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ה </a:t>
            </a:r>
            <a:r>
              <a:rPr lang="en-US" sz="2400" cap="none" dirty="0">
                <a:solidFill>
                  <a:schemeClr val="tx1"/>
                </a:solidFill>
                <a:cs typeface="+mj-cs"/>
              </a:rPr>
              <a:t>Java Virtual Machine </a:t>
            </a:r>
            <a:r>
              <a:rPr lang="en-US" sz="2400" dirty="0">
                <a:solidFill>
                  <a:schemeClr val="tx1"/>
                </a:solidFill>
                <a:cs typeface="+mj-cs"/>
              </a:rPr>
              <a:t>(JVM)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 הוא </a:t>
            </a:r>
            <a:r>
              <a:rPr lang="he-IL" sz="2400" u="sng" dirty="0">
                <a:solidFill>
                  <a:schemeClr val="tx1"/>
                </a:solidFill>
                <a:cs typeface="+mj-cs"/>
              </a:rPr>
              <a:t>סביבת זמן ריצה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 המתווכת תכניות עם </a:t>
            </a:r>
            <a:r>
              <a:rPr lang="he-IL" sz="2400" dirty="0">
                <a:solidFill>
                  <a:srgbClr val="FF0000"/>
                </a:solidFill>
                <a:cs typeface="+mj-cs"/>
              </a:rPr>
              <a:t>מערכת ההפעלה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משמר את תכונות התשתית הקיימת, ומאפשר הרצת תכניות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חוסר תלות במערכת ההפעלה הספציפית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ממשק נח יותר (מחלקות)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מספק שרותים נוספים</a:t>
            </a:r>
          </a:p>
        </p:txBody>
      </p:sp>
    </p:spTree>
    <p:extLst>
      <p:ext uri="{BB962C8B-B14F-4D97-AF65-F5344CB8AC3E}">
        <p14:creationId xmlns:p14="http://schemas.microsoft.com/office/powerpoint/2010/main" val="343589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white numbers and a blue background">
            <a:extLst>
              <a:ext uri="{FF2B5EF4-FFF2-40B4-BE49-F238E27FC236}">
                <a16:creationId xmlns:a16="http://schemas.microsoft.com/office/drawing/2014/main" id="{366E58F8-83D6-1B1F-47D5-51904CFF1C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3005003"/>
            <a:ext cx="2520280" cy="1727060"/>
          </a:xfrm>
          <a:prstGeom prst="rect">
            <a:avLst/>
          </a:prstGeom>
        </p:spPr>
      </p:pic>
      <p:pic>
        <p:nvPicPr>
          <p:cNvPr id="11" name="Picture 10" descr="A computer network with laptops and a globe&#10;&#10;Description automatically generated">
            <a:extLst>
              <a:ext uri="{FF2B5EF4-FFF2-40B4-BE49-F238E27FC236}">
                <a16:creationId xmlns:a16="http://schemas.microsoft.com/office/drawing/2014/main" id="{423E6FE7-5D6F-C47C-26E1-9B5F30565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0"/>
            <a:ext cx="5724128" cy="3315035"/>
          </a:xfrm>
          <a:prstGeom prst="rect">
            <a:avLst/>
          </a:prstGeom>
        </p:spPr>
      </p:pic>
      <p:pic>
        <p:nvPicPr>
          <p:cNvPr id="14" name="Picture 13" descr="A screenshot of a computer screen">
            <a:extLst>
              <a:ext uri="{FF2B5EF4-FFF2-40B4-BE49-F238E27FC236}">
                <a16:creationId xmlns:a16="http://schemas.microsoft.com/office/drawing/2014/main" id="{2C117093-E875-BF5E-5C6C-03CDBF28F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72000" y="3658884"/>
            <a:ext cx="4572000" cy="3181186"/>
          </a:xfrm>
          <a:prstGeom prst="rect">
            <a:avLst/>
          </a:prstGeom>
        </p:spPr>
      </p:pic>
      <p:pic>
        <p:nvPicPr>
          <p:cNvPr id="19" name="Picture 18" descr="A blue background with white numbers and a blue background">
            <a:extLst>
              <a:ext uri="{FF2B5EF4-FFF2-40B4-BE49-F238E27FC236}">
                <a16:creationId xmlns:a16="http://schemas.microsoft.com/office/drawing/2014/main" id="{ED4C52A8-E98A-18E9-B30D-4ABB8DB661A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64088" y="908720"/>
            <a:ext cx="1953797" cy="133886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DE7EF0-6F83-E4EC-A063-DDD02CF58B21}"/>
              </a:ext>
            </a:extLst>
          </p:cNvPr>
          <p:cNvCxnSpPr>
            <a:cxnSpLocks/>
          </p:cNvCxnSpPr>
          <p:nvPr/>
        </p:nvCxnSpPr>
        <p:spPr>
          <a:xfrm flipV="1">
            <a:off x="7317885" y="620688"/>
            <a:ext cx="782507" cy="66943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F91665-28D5-41DC-8134-D46A3EFD40E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317885" y="1578155"/>
            <a:ext cx="78250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133523-A195-3C87-BF24-2CC994C760B4}"/>
              </a:ext>
            </a:extLst>
          </p:cNvPr>
          <p:cNvCxnSpPr>
            <a:cxnSpLocks/>
          </p:cNvCxnSpPr>
          <p:nvPr/>
        </p:nvCxnSpPr>
        <p:spPr>
          <a:xfrm>
            <a:off x="7317885" y="1823462"/>
            <a:ext cx="782507" cy="66943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close-up of a computer screen">
            <a:extLst>
              <a:ext uri="{FF2B5EF4-FFF2-40B4-BE49-F238E27FC236}">
                <a16:creationId xmlns:a16="http://schemas.microsoft.com/office/drawing/2014/main" id="{BFADB194-2507-695F-F83F-2620CDE78FA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" y="4911867"/>
            <a:ext cx="2520280" cy="1890210"/>
          </a:xfrm>
          <a:prstGeom prst="rect">
            <a:avLst/>
          </a:prstGeom>
        </p:spPr>
      </p:pic>
      <p:pic>
        <p:nvPicPr>
          <p:cNvPr id="34" name="Picture 33" descr="A green sphere with numbers">
            <a:extLst>
              <a:ext uri="{FF2B5EF4-FFF2-40B4-BE49-F238E27FC236}">
                <a16:creationId xmlns:a16="http://schemas.microsoft.com/office/drawing/2014/main" id="{E6BCE353-2DAE-4C98-F670-9780354C446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601924" y="4020376"/>
            <a:ext cx="2520280" cy="17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חובות הקורס –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solidFill>
                  <a:schemeClr val="tx1"/>
                </a:solidFill>
                <a:cs typeface="+mj-cs"/>
              </a:rPr>
              <a:t>ארבעה תרגילי בית (40%)</a:t>
            </a:r>
            <a:endParaRPr lang="en-US" sz="2200" dirty="0">
              <a:solidFill>
                <a:schemeClr val="tx1"/>
              </a:solidFill>
              <a:cs typeface="+mj-cs"/>
            </a:endParaRP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ניהול זיכרון (11%)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cs typeface="+mj-cs"/>
              </a:rPr>
              <a:t>תכנות מרובה ת'רדים (11%)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/>
                </a:solidFill>
                <a:cs typeface="+mj-cs"/>
              </a:rPr>
              <a:t>תקשורת שרת-לקוח (11%)</a:t>
            </a:r>
          </a:p>
          <a:p>
            <a:pPr marL="1257300" lvl="2" indent="-342900" algn="r" rtl="1">
              <a:buFont typeface="Arial" panose="020B0604020202020204" pitchFamily="34" charset="0"/>
              <a:buChar char="•"/>
            </a:pPr>
            <a:r>
              <a:rPr lang="he-IL" sz="2000" dirty="0">
                <a:cs typeface="+mj-cs"/>
              </a:rPr>
              <a:t>בסיסי נתונים (7%)</a:t>
            </a:r>
            <a:endParaRPr lang="he-IL" sz="20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he-IL" sz="2200" dirty="0">
                <a:cs typeface="+mj-cs"/>
              </a:rPr>
              <a:t>מבחן (60%)</a:t>
            </a:r>
            <a:endParaRPr lang="he-IL" sz="22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86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שפות תכנות –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+mj-cs"/>
              </a:rPr>
              <a:t>C++</a:t>
            </a:r>
            <a:endParaRPr lang="en-US" sz="2200" cap="none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200" cap="none" dirty="0">
                <a:cs typeface="+mj-cs"/>
              </a:rPr>
              <a:t>Java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200" cap="none" dirty="0">
                <a:solidFill>
                  <a:schemeClr val="tx1"/>
                </a:solidFill>
                <a:cs typeface="+mj-cs"/>
              </a:rPr>
              <a:t>Python</a:t>
            </a:r>
            <a:endParaRPr lang="en-US" sz="2200" dirty="0">
              <a:solidFill>
                <a:schemeClr val="tx1"/>
              </a:solidFill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r>
              <a:rPr lang="en-US" sz="2200" dirty="0">
                <a:cs typeface="+mj-cs"/>
              </a:rPr>
              <a:t>SQL</a:t>
            </a:r>
            <a:endParaRPr lang="he-IL" sz="2200" dirty="0">
              <a:cs typeface="+mj-cs"/>
            </a:endParaRP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תרגול – חשוב מאוד!</a:t>
            </a:r>
          </a:p>
          <a:p>
            <a:pPr marL="800100" lvl="1" indent="-342900" algn="r" rtl="1">
              <a:buFont typeface="Arial" panose="020B0604020202020204" pitchFamily="34" charset="0"/>
              <a:buChar char="•"/>
            </a:pPr>
            <a:endParaRPr lang="he-IL" sz="22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475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6792"/>
            <a:ext cx="7772400" cy="707886"/>
          </a:xfrm>
        </p:spPr>
        <p:txBody>
          <a:bodyPr/>
          <a:lstStyle/>
          <a:p>
            <a:r>
              <a:rPr lang="he-IL" sz="4000" dirty="0"/>
              <a:t>הקדמה...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80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282" y="1760622"/>
            <a:ext cx="8715436" cy="4212003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סביבת זמן ריצה (</a:t>
            </a:r>
            <a:r>
              <a:rPr lang="en-US" sz="2400" dirty="0">
                <a:solidFill>
                  <a:schemeClr val="tx1"/>
                </a:solidFill>
                <a:cs typeface="+mj-cs"/>
              </a:rPr>
              <a:t>RTE</a:t>
            </a:r>
            <a:r>
              <a:rPr lang="he-IL" sz="2400" dirty="0">
                <a:solidFill>
                  <a:schemeClr val="tx1"/>
                </a:solidFill>
                <a:cs typeface="+mj-cs"/>
              </a:rPr>
              <a:t>)</a:t>
            </a:r>
            <a:endParaRPr lang="en-US" sz="2400" dirty="0">
              <a:solidFill>
                <a:schemeClr val="tx1"/>
              </a:solidFill>
              <a:cs typeface="+mj-cs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tx1"/>
                </a:solidFill>
                <a:cs typeface="+mj-cs"/>
              </a:rPr>
              <a:t>מוטיבציה – הכלים שבידינו כרגע אינם מספיקים למימוש תכניות "אמיתיות"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637DDE4-1D2D-607D-B755-B6A382D0EE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20688"/>
            <a:ext cx="7772400" cy="707886"/>
          </a:xfrm>
        </p:spPr>
        <p:txBody>
          <a:bodyPr/>
          <a:lstStyle/>
          <a:p>
            <a:pPr rtl="1"/>
            <a:r>
              <a:rPr lang="en-US" sz="3600" cap="none" dirty="0"/>
              <a:t>Run 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24106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"/>
    </mc:Choice>
    <mc:Fallback xmlns="">
      <p:transition spd="slow" advTm="110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ltimate combo! [Lux, Xayah and Rakan] - YouTube">
            <a:extLst>
              <a:ext uri="{FF2B5EF4-FFF2-40B4-BE49-F238E27FC236}">
                <a16:creationId xmlns:a16="http://schemas.microsoft.com/office/drawing/2014/main" id="{951F4E76-A726-EF48-B818-81A0DA45A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44"/>
    </mc:Choice>
    <mc:Fallback xmlns="">
      <p:transition spd="slow" advTm="1814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3|3.7|3.8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3|3.7|3.8|2.4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53544</TotalTime>
  <Words>766</Words>
  <Application>Microsoft Office PowerPoint</Application>
  <PresentationFormat>On-screen Show (4:3)</PresentationFormat>
  <Paragraphs>165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Tw Cen MT</vt:lpstr>
      <vt:lpstr>Droplet</vt:lpstr>
      <vt:lpstr>תכנות מערכות – SPL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הקדמה...</vt:lpstr>
      <vt:lpstr>Run Time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CSPs  Algorithms, Performance,  Communication</dc:title>
  <dc:creator>am</dc:creator>
  <cp:lastModifiedBy>Yair Vaknin</cp:lastModifiedBy>
  <cp:revision>968</cp:revision>
  <dcterms:created xsi:type="dcterms:W3CDTF">2004-09-12T09:04:59Z</dcterms:created>
  <dcterms:modified xsi:type="dcterms:W3CDTF">2024-01-01T06:16:40Z</dcterms:modified>
</cp:coreProperties>
</file>