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8" r:id="rId6"/>
    <p:sldId id="325" r:id="rId7"/>
    <p:sldId id="327" r:id="rId8"/>
    <p:sldId id="315" r:id="rId9"/>
    <p:sldId id="328" r:id="rId10"/>
    <p:sldId id="293" r:id="rId11"/>
    <p:sldId id="329" r:id="rId12"/>
    <p:sldId id="330" r:id="rId13"/>
    <p:sldId id="331" r:id="rId14"/>
    <p:sldId id="332" r:id="rId15"/>
    <p:sldId id="323" r:id="rId16"/>
    <p:sldId id="277"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Gill Sans" panose="020B0604020202020204" charset="0"/>
      <p:regular r:id="rId23"/>
      <p:bold r:id="rId24"/>
    </p:embeddedFont>
    <p:embeddedFont>
      <p:font typeface="Play"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F26B43"/>
          </p15:clr>
        </p15:guide>
        <p15:guide id="2" orient="horz"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MUFmeoGZ3iIfG8h/rBTIDZnzW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A62"/>
    <a:srgbClr val="E35B5B"/>
    <a:srgbClr val="F2F18D"/>
    <a:srgbClr val="73D19C"/>
    <a:srgbClr val="64A8D9"/>
    <a:srgbClr val="8DB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66AD9-66D8-4C26-89CD-11304B191ECF}" v="1104" dt="2022-10-28T23:58:53.443"/>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56" Type="http://customschemas.google.com/relationships/presentationmetadata" Target="metadata"/><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nton Nguyen" userId="S::19738316@student.curtin.edu.au::71869f4c-0738-4ff9-a316-4ffbd9e647c3" providerId="AD" clId="Web-{83D025E0-47C8-0F5D-FCB9-5B8712B9E7BC}"/>
    <pc:docChg chg="modSld">
      <pc:chgData name="Clinton Nguyen" userId="S::19738316@student.curtin.edu.au::71869f4c-0738-4ff9-a316-4ffbd9e647c3" providerId="AD" clId="Web-{83D025E0-47C8-0F5D-FCB9-5B8712B9E7BC}" dt="2022-10-19T03:29:23.615" v="43" actId="20577"/>
      <pc:docMkLst>
        <pc:docMk/>
      </pc:docMkLst>
      <pc:sldChg chg="modSp">
        <pc:chgData name="Clinton Nguyen" userId="S::19738316@student.curtin.edu.au::71869f4c-0738-4ff9-a316-4ffbd9e647c3" providerId="AD" clId="Web-{83D025E0-47C8-0F5D-FCB9-5B8712B9E7BC}" dt="2022-10-19T03:29:23.615" v="43" actId="20577"/>
        <pc:sldMkLst>
          <pc:docMk/>
          <pc:sldMk cId="2893730245" sldId="313"/>
        </pc:sldMkLst>
        <pc:spChg chg="mod">
          <ac:chgData name="Clinton Nguyen" userId="S::19738316@student.curtin.edu.au::71869f4c-0738-4ff9-a316-4ffbd9e647c3" providerId="AD" clId="Web-{83D025E0-47C8-0F5D-FCB9-5B8712B9E7BC}" dt="2022-10-19T03:27:34.847" v="11" actId="20577"/>
          <ac:spMkLst>
            <pc:docMk/>
            <pc:sldMk cId="2893730245" sldId="313"/>
            <ac:spMk id="2" creationId="{D933F24D-C221-0F66-4D68-ADDE08F03A0C}"/>
          </ac:spMkLst>
        </pc:spChg>
        <pc:spChg chg="mod">
          <ac:chgData name="Clinton Nguyen" userId="S::19738316@student.curtin.edu.au::71869f4c-0738-4ff9-a316-4ffbd9e647c3" providerId="AD" clId="Web-{83D025E0-47C8-0F5D-FCB9-5B8712B9E7BC}" dt="2022-10-19T03:29:23.615" v="43" actId="20577"/>
          <ac:spMkLst>
            <pc:docMk/>
            <pc:sldMk cId="2893730245" sldId="313"/>
            <ac:spMk id="3" creationId="{F06399AC-01D1-AF43-2E9F-603D86BBBD1B}"/>
          </ac:spMkLst>
        </pc:spChg>
      </pc:sldChg>
    </pc:docChg>
  </pc:docChgLst>
  <pc:docChgLst>
    <pc:chgData name="Jazz Sharp" userId="S::20163569@student.curtin.edu.au::56f5829a-8767-422a-8b3b-59bd1ceb70c4" providerId="AD" clId="Web-{15E0E938-0AD4-BB9B-45E5-B644698A8544}"/>
    <pc:docChg chg="modSld">
      <pc:chgData name="Jazz Sharp" userId="S::20163569@student.curtin.edu.au::56f5829a-8767-422a-8b3b-59bd1ceb70c4" providerId="AD" clId="Web-{15E0E938-0AD4-BB9B-45E5-B644698A8544}" dt="2022-09-12T14:03:28.750" v="56" actId="20577"/>
      <pc:docMkLst>
        <pc:docMk/>
      </pc:docMkLst>
      <pc:sldChg chg="modSp">
        <pc:chgData name="Jazz Sharp" userId="S::20163569@student.curtin.edu.au::56f5829a-8767-422a-8b3b-59bd1ceb70c4" providerId="AD" clId="Web-{15E0E938-0AD4-BB9B-45E5-B644698A8544}" dt="2022-09-12T14:03:28.750" v="56" actId="20577"/>
        <pc:sldMkLst>
          <pc:docMk/>
          <pc:sldMk cId="2975087665" sldId="279"/>
        </pc:sldMkLst>
        <pc:spChg chg="mod">
          <ac:chgData name="Jazz Sharp" userId="S::20163569@student.curtin.edu.au::56f5829a-8767-422a-8b3b-59bd1ceb70c4" providerId="AD" clId="Web-{15E0E938-0AD4-BB9B-45E5-B644698A8544}" dt="2022-09-12T14:03:28.750" v="56" actId="20577"/>
          <ac:spMkLst>
            <pc:docMk/>
            <pc:sldMk cId="2975087665" sldId="279"/>
            <ac:spMk id="3" creationId="{D22FA741-8265-BDC5-98F9-E507E69D19E7}"/>
          </ac:spMkLst>
        </pc:spChg>
      </pc:sldChg>
    </pc:docChg>
  </pc:docChgLst>
  <pc:docChgLst>
    <pc:chgData name="Clinton Nguyen" userId="S::19738316@student.curtin.edu.au::71869f4c-0738-4ff9-a316-4ffbd9e647c3" providerId="AD" clId="Web-{C754355A-AB97-7D79-1E16-109D744E5779}"/>
    <pc:docChg chg="modSld">
      <pc:chgData name="Clinton Nguyen" userId="S::19738316@student.curtin.edu.au::71869f4c-0738-4ff9-a316-4ffbd9e647c3" providerId="AD" clId="Web-{C754355A-AB97-7D79-1E16-109D744E5779}" dt="2022-10-13T06:46:49.418" v="15" actId="20577"/>
      <pc:docMkLst>
        <pc:docMk/>
      </pc:docMkLst>
      <pc:sldChg chg="modSp">
        <pc:chgData name="Clinton Nguyen" userId="S::19738316@student.curtin.edu.au::71869f4c-0738-4ff9-a316-4ffbd9e647c3" providerId="AD" clId="Web-{C754355A-AB97-7D79-1E16-109D744E5779}" dt="2022-10-13T06:46:49.418" v="15" actId="20577"/>
        <pc:sldMkLst>
          <pc:docMk/>
          <pc:sldMk cId="0" sldId="274"/>
        </pc:sldMkLst>
        <pc:spChg chg="mod">
          <ac:chgData name="Clinton Nguyen" userId="S::19738316@student.curtin.edu.au::71869f4c-0738-4ff9-a316-4ffbd9e647c3" providerId="AD" clId="Web-{C754355A-AB97-7D79-1E16-109D744E5779}" dt="2022-10-13T06:46:49.418" v="15" actId="20577"/>
          <ac:spMkLst>
            <pc:docMk/>
            <pc:sldMk cId="0" sldId="274"/>
            <ac:spMk id="418" creationId="{00000000-0000-0000-0000-000000000000}"/>
          </ac:spMkLst>
        </pc:spChg>
      </pc:sldChg>
      <pc:sldChg chg="modSp">
        <pc:chgData name="Clinton Nguyen" userId="S::19738316@student.curtin.edu.au::71869f4c-0738-4ff9-a316-4ffbd9e647c3" providerId="AD" clId="Web-{C754355A-AB97-7D79-1E16-109D744E5779}" dt="2022-10-13T06:46:41.934" v="11" actId="20577"/>
        <pc:sldMkLst>
          <pc:docMk/>
          <pc:sldMk cId="2867084971" sldId="283"/>
        </pc:sldMkLst>
        <pc:spChg chg="mod">
          <ac:chgData name="Clinton Nguyen" userId="S::19738316@student.curtin.edu.au::71869f4c-0738-4ff9-a316-4ffbd9e647c3" providerId="AD" clId="Web-{C754355A-AB97-7D79-1E16-109D744E5779}" dt="2022-10-13T06:46:41.934" v="11" actId="20577"/>
          <ac:spMkLst>
            <pc:docMk/>
            <pc:sldMk cId="2867084971" sldId="283"/>
            <ac:spMk id="418" creationId="{00000000-0000-0000-0000-000000000000}"/>
          </ac:spMkLst>
        </pc:spChg>
      </pc:sldChg>
      <pc:sldChg chg="modSp">
        <pc:chgData name="Clinton Nguyen" userId="S::19738316@student.curtin.edu.au::71869f4c-0738-4ff9-a316-4ffbd9e647c3" providerId="AD" clId="Web-{C754355A-AB97-7D79-1E16-109D744E5779}" dt="2022-10-13T06:45:58.901" v="1" actId="20577"/>
        <pc:sldMkLst>
          <pc:docMk/>
          <pc:sldMk cId="463428344" sldId="285"/>
        </pc:sldMkLst>
        <pc:spChg chg="mod">
          <ac:chgData name="Clinton Nguyen" userId="S::19738316@student.curtin.edu.au::71869f4c-0738-4ff9-a316-4ffbd9e647c3" providerId="AD" clId="Web-{C754355A-AB97-7D79-1E16-109D744E5779}" dt="2022-10-13T06:45:58.901" v="1" actId="20577"/>
          <ac:spMkLst>
            <pc:docMk/>
            <pc:sldMk cId="463428344" sldId="285"/>
            <ac:spMk id="390" creationId="{00000000-0000-0000-0000-000000000000}"/>
          </ac:spMkLst>
        </pc:spChg>
      </pc:sldChg>
      <pc:sldChg chg="modSp">
        <pc:chgData name="Clinton Nguyen" userId="S::19738316@student.curtin.edu.au::71869f4c-0738-4ff9-a316-4ffbd9e647c3" providerId="AD" clId="Web-{C754355A-AB97-7D79-1E16-109D744E5779}" dt="2022-10-13T06:46:03.058" v="4" actId="20577"/>
        <pc:sldMkLst>
          <pc:docMk/>
          <pc:sldMk cId="4136761424" sldId="286"/>
        </pc:sldMkLst>
        <pc:spChg chg="mod">
          <ac:chgData name="Clinton Nguyen" userId="S::19738316@student.curtin.edu.au::71869f4c-0738-4ff9-a316-4ffbd9e647c3" providerId="AD" clId="Web-{C754355A-AB97-7D79-1E16-109D744E5779}" dt="2022-10-13T06:46:03.058" v="4" actId="20577"/>
          <ac:spMkLst>
            <pc:docMk/>
            <pc:sldMk cId="4136761424" sldId="286"/>
            <ac:spMk id="418" creationId="{00000000-0000-0000-0000-000000000000}"/>
          </ac:spMkLst>
        </pc:spChg>
      </pc:sldChg>
    </pc:docChg>
  </pc:docChgLst>
  <pc:docChgLst>
    <pc:chgData name="Charles Mein" userId="S::14300668@student.curtin.edu.au::301dce9f-0460-46e5-83d8-b70a1234ae6c" providerId="AD" clId="Web-{17CFB822-A3BA-DB17-BDBC-16217A465F84}"/>
    <pc:docChg chg="modSld">
      <pc:chgData name="Charles Mein" userId="S::14300668@student.curtin.edu.au::301dce9f-0460-46e5-83d8-b70a1234ae6c" providerId="AD" clId="Web-{17CFB822-A3BA-DB17-BDBC-16217A465F84}" dt="2022-10-18T06:42:39.476" v="35" actId="20577"/>
      <pc:docMkLst>
        <pc:docMk/>
      </pc:docMkLst>
      <pc:sldChg chg="modSp">
        <pc:chgData name="Charles Mein" userId="S::14300668@student.curtin.edu.au::301dce9f-0460-46e5-83d8-b70a1234ae6c" providerId="AD" clId="Web-{17CFB822-A3BA-DB17-BDBC-16217A465F84}" dt="2022-10-18T06:42:39.476" v="35" actId="20577"/>
        <pc:sldMkLst>
          <pc:docMk/>
          <pc:sldMk cId="3468451599" sldId="303"/>
        </pc:sldMkLst>
        <pc:spChg chg="mod">
          <ac:chgData name="Charles Mein" userId="S::14300668@student.curtin.edu.au::301dce9f-0460-46e5-83d8-b70a1234ae6c" providerId="AD" clId="Web-{17CFB822-A3BA-DB17-BDBC-16217A465F84}" dt="2022-10-18T06:42:39.476" v="35" actId="20577"/>
          <ac:spMkLst>
            <pc:docMk/>
            <pc:sldMk cId="3468451599" sldId="303"/>
            <ac:spMk id="2" creationId="{FE1FF64C-7F64-EB08-0587-D7838C76250E}"/>
          </ac:spMkLst>
        </pc:spChg>
      </pc:sldChg>
    </pc:docChg>
  </pc:docChgLst>
  <pc:docChgLst>
    <pc:chgData name="Amira Bayandarova" userId="S::20539872@student.curtin.edu.au::0f88c1c6-a5df-4a32-a62b-9951ec32e4ad" providerId="AD" clId="Web-{8EE4C9D0-3475-127E-FCA0-4E28B9243C2E}"/>
    <pc:docChg chg="modSld">
      <pc:chgData name="Amira Bayandarova" userId="S::20539872@student.curtin.edu.au::0f88c1c6-a5df-4a32-a62b-9951ec32e4ad" providerId="AD" clId="Web-{8EE4C9D0-3475-127E-FCA0-4E28B9243C2E}" dt="2022-10-21T07:56:49.766" v="6" actId="20577"/>
      <pc:docMkLst>
        <pc:docMk/>
      </pc:docMkLst>
      <pc:sldChg chg="modSp">
        <pc:chgData name="Amira Bayandarova" userId="S::20539872@student.curtin.edu.au::0f88c1c6-a5df-4a32-a62b-9951ec32e4ad" providerId="AD" clId="Web-{8EE4C9D0-3475-127E-FCA0-4E28B9243C2E}" dt="2022-10-21T07:48:37.304" v="0" actId="1076"/>
        <pc:sldMkLst>
          <pc:docMk/>
          <pc:sldMk cId="732895445" sldId="321"/>
        </pc:sldMkLst>
        <pc:spChg chg="mod">
          <ac:chgData name="Amira Bayandarova" userId="S::20539872@student.curtin.edu.au::0f88c1c6-a5df-4a32-a62b-9951ec32e4ad" providerId="AD" clId="Web-{8EE4C9D0-3475-127E-FCA0-4E28B9243C2E}" dt="2022-10-21T07:48:37.304" v="0" actId="1076"/>
          <ac:spMkLst>
            <pc:docMk/>
            <pc:sldMk cId="732895445" sldId="321"/>
            <ac:spMk id="25" creationId="{EF0A4BB9-5AA6-7BCA-7AFB-50319AAABEDF}"/>
          </ac:spMkLst>
        </pc:spChg>
      </pc:sldChg>
      <pc:sldChg chg="delSp modSp">
        <pc:chgData name="Amira Bayandarova" userId="S::20539872@student.curtin.edu.au::0f88c1c6-a5df-4a32-a62b-9951ec32e4ad" providerId="AD" clId="Web-{8EE4C9D0-3475-127E-FCA0-4E28B9243C2E}" dt="2022-10-21T07:56:49.766" v="6" actId="20577"/>
        <pc:sldMkLst>
          <pc:docMk/>
          <pc:sldMk cId="590180078" sldId="322"/>
        </pc:sldMkLst>
        <pc:spChg chg="del">
          <ac:chgData name="Amira Bayandarova" userId="S::20539872@student.curtin.edu.au::0f88c1c6-a5df-4a32-a62b-9951ec32e4ad" providerId="AD" clId="Web-{8EE4C9D0-3475-127E-FCA0-4E28B9243C2E}" dt="2022-10-21T07:56:39.001" v="2"/>
          <ac:spMkLst>
            <pc:docMk/>
            <pc:sldMk cId="590180078" sldId="322"/>
            <ac:spMk id="423" creationId="{D31BACAA-B2B0-35F0-6269-5EAF7166A7D4}"/>
          </ac:spMkLst>
        </pc:spChg>
        <pc:spChg chg="del">
          <ac:chgData name="Amira Bayandarova" userId="S::20539872@student.curtin.edu.au::0f88c1c6-a5df-4a32-a62b-9951ec32e4ad" providerId="AD" clId="Web-{8EE4C9D0-3475-127E-FCA0-4E28B9243C2E}" dt="2022-10-21T07:56:43.188" v="3"/>
          <ac:spMkLst>
            <pc:docMk/>
            <pc:sldMk cId="590180078" sldId="322"/>
            <ac:spMk id="424" creationId="{5B81E67A-7F4E-0225-5A93-C97D01B87797}"/>
          </ac:spMkLst>
        </pc:spChg>
        <pc:graphicFrameChg chg="mod modGraphic">
          <ac:chgData name="Amira Bayandarova" userId="S::20539872@student.curtin.edu.au::0f88c1c6-a5df-4a32-a62b-9951ec32e4ad" providerId="AD" clId="Web-{8EE4C9D0-3475-127E-FCA0-4E28B9243C2E}" dt="2022-10-21T07:56:49.766" v="6" actId="20577"/>
          <ac:graphicFrameMkLst>
            <pc:docMk/>
            <pc:sldMk cId="590180078" sldId="322"/>
            <ac:graphicFrameMk id="4" creationId="{84089F28-29A0-D069-46A4-2EE2751A9143}"/>
          </ac:graphicFrameMkLst>
        </pc:graphicFrameChg>
      </pc:sldChg>
    </pc:docChg>
  </pc:docChgLst>
  <pc:docChgLst>
    <pc:chgData name="Charles Mein" userId="S::14300668@student.curtin.edu.au::301dce9f-0460-46e5-83d8-b70a1234ae6c" providerId="AD" clId="Web-{9F2F7776-30DD-2261-841E-CECCA9FC3EDC}"/>
    <pc:docChg chg="delSld modSld">
      <pc:chgData name="Charles Mein" userId="S::14300668@student.curtin.edu.au::301dce9f-0460-46e5-83d8-b70a1234ae6c" providerId="AD" clId="Web-{9F2F7776-30DD-2261-841E-CECCA9FC3EDC}" dt="2022-09-12T13:46:56.912" v="4"/>
      <pc:docMkLst>
        <pc:docMk/>
      </pc:docMkLst>
      <pc:sldChg chg="modSp">
        <pc:chgData name="Charles Mein" userId="S::14300668@student.curtin.edu.au::301dce9f-0460-46e5-83d8-b70a1234ae6c" providerId="AD" clId="Web-{9F2F7776-30DD-2261-841E-CECCA9FC3EDC}" dt="2022-09-12T13:46:26.457" v="0" actId="20577"/>
        <pc:sldMkLst>
          <pc:docMk/>
          <pc:sldMk cId="0" sldId="260"/>
        </pc:sldMkLst>
        <pc:spChg chg="mod">
          <ac:chgData name="Charles Mein" userId="S::14300668@student.curtin.edu.au::301dce9f-0460-46e5-83d8-b70a1234ae6c" providerId="AD" clId="Web-{9F2F7776-30DD-2261-841E-CECCA9FC3EDC}" dt="2022-09-12T13:46:26.457" v="0" actId="20577"/>
          <ac:spMkLst>
            <pc:docMk/>
            <pc:sldMk cId="0" sldId="260"/>
            <ac:spMk id="283" creationId="{00000000-0000-0000-0000-000000000000}"/>
          </ac:spMkLst>
        </pc:spChg>
      </pc:sldChg>
      <pc:sldChg chg="delSp del">
        <pc:chgData name="Charles Mein" userId="S::14300668@student.curtin.edu.au::301dce9f-0460-46e5-83d8-b70a1234ae6c" providerId="AD" clId="Web-{9F2F7776-30DD-2261-841E-CECCA9FC3EDC}" dt="2022-09-12T13:46:52.834" v="3"/>
        <pc:sldMkLst>
          <pc:docMk/>
          <pc:sldMk cId="0" sldId="276"/>
        </pc:sldMkLst>
        <pc:spChg chg="del">
          <ac:chgData name="Charles Mein" userId="S::14300668@student.curtin.edu.au::301dce9f-0460-46e5-83d8-b70a1234ae6c" providerId="AD" clId="Web-{9F2F7776-30DD-2261-841E-CECCA9FC3EDC}" dt="2022-09-12T13:46:50.021" v="2"/>
          <ac:spMkLst>
            <pc:docMk/>
            <pc:sldMk cId="0" sldId="276"/>
            <ac:spMk id="435" creationId="{00000000-0000-0000-0000-000000000000}"/>
          </ac:spMkLst>
        </pc:spChg>
      </pc:sldChg>
      <pc:sldChg chg="addSp delSp modSp">
        <pc:chgData name="Charles Mein" userId="S::14300668@student.curtin.edu.au::301dce9f-0460-46e5-83d8-b70a1234ae6c" providerId="AD" clId="Web-{9F2F7776-30DD-2261-841E-CECCA9FC3EDC}" dt="2022-09-12T13:46:56.912" v="4"/>
        <pc:sldMkLst>
          <pc:docMk/>
          <pc:sldMk cId="0" sldId="277"/>
        </pc:sldMkLst>
        <pc:spChg chg="add del mod">
          <ac:chgData name="Charles Mein" userId="S::14300668@student.curtin.edu.au::301dce9f-0460-46e5-83d8-b70a1234ae6c" providerId="AD" clId="Web-{9F2F7776-30DD-2261-841E-CECCA9FC3EDC}" dt="2022-09-12T13:46:56.912" v="4"/>
          <ac:spMkLst>
            <pc:docMk/>
            <pc:sldMk cId="0" sldId="277"/>
            <ac:spMk id="3" creationId="{AA21AD34-E386-5BEC-81C5-EF4061EB1C94}"/>
          </ac:spMkLst>
        </pc:spChg>
        <pc:spChg chg="del">
          <ac:chgData name="Charles Mein" userId="S::14300668@student.curtin.edu.au::301dce9f-0460-46e5-83d8-b70a1234ae6c" providerId="AD" clId="Web-{9F2F7776-30DD-2261-841E-CECCA9FC3EDC}" dt="2022-09-12T13:46:47.083" v="1"/>
          <ac:spMkLst>
            <pc:docMk/>
            <pc:sldMk cId="0" sldId="277"/>
            <ac:spMk id="442" creationId="{00000000-0000-0000-0000-000000000000}"/>
          </ac:spMkLst>
        </pc:spChg>
      </pc:sldChg>
    </pc:docChg>
  </pc:docChgLst>
  <pc:docChgLst>
    <pc:chgData name="Charles Mein" userId="301dce9f-0460-46e5-83d8-b70a1234ae6c" providerId="ADAL" clId="{264D4802-7296-40D2-BA48-E81C3A4DC67B}"/>
    <pc:docChg chg="custSel modSld">
      <pc:chgData name="Charles Mein" userId="301dce9f-0460-46e5-83d8-b70a1234ae6c" providerId="ADAL" clId="{264D4802-7296-40D2-BA48-E81C3A4DC67B}" dt="2022-09-12T09:05:53.824" v="130" actId="1076"/>
      <pc:docMkLst>
        <pc:docMk/>
      </pc:docMkLst>
      <pc:sldChg chg="addSp modSp mod">
        <pc:chgData name="Charles Mein" userId="301dce9f-0460-46e5-83d8-b70a1234ae6c" providerId="ADAL" clId="{264D4802-7296-40D2-BA48-E81C3A4DC67B}" dt="2022-09-12T09:03:45.266" v="108" actId="20577"/>
        <pc:sldMkLst>
          <pc:docMk/>
          <pc:sldMk cId="0" sldId="271"/>
        </pc:sldMkLst>
        <pc:spChg chg="add mod">
          <ac:chgData name="Charles Mein" userId="301dce9f-0460-46e5-83d8-b70a1234ae6c" providerId="ADAL" clId="{264D4802-7296-40D2-BA48-E81C3A4DC67B}" dt="2022-09-12T09:03:45.266" v="108" actId="20577"/>
          <ac:spMkLst>
            <pc:docMk/>
            <pc:sldMk cId="0" sldId="271"/>
            <ac:spMk id="4" creationId="{03B7D63C-82FB-11F7-F30E-74B0D97A4309}"/>
          </ac:spMkLst>
        </pc:spChg>
        <pc:spChg chg="mod">
          <ac:chgData name="Charles Mein" userId="301dce9f-0460-46e5-83d8-b70a1234ae6c" providerId="ADAL" clId="{264D4802-7296-40D2-BA48-E81C3A4DC67B}" dt="2022-09-12T08:59:25.302" v="4" actId="14100"/>
          <ac:spMkLst>
            <pc:docMk/>
            <pc:sldMk cId="0" sldId="271"/>
            <ac:spMk id="391" creationId="{00000000-0000-0000-0000-000000000000}"/>
          </ac:spMkLst>
        </pc:spChg>
        <pc:spChg chg="mod">
          <ac:chgData name="Charles Mein" userId="301dce9f-0460-46e5-83d8-b70a1234ae6c" providerId="ADAL" clId="{264D4802-7296-40D2-BA48-E81C3A4DC67B}" dt="2022-09-12T08:59:59.652" v="9" actId="14100"/>
          <ac:spMkLst>
            <pc:docMk/>
            <pc:sldMk cId="0" sldId="271"/>
            <ac:spMk id="393" creationId="{00000000-0000-0000-0000-000000000000}"/>
          </ac:spMkLst>
        </pc:spChg>
        <pc:spChg chg="mod">
          <ac:chgData name="Charles Mein" userId="301dce9f-0460-46e5-83d8-b70a1234ae6c" providerId="ADAL" clId="{264D4802-7296-40D2-BA48-E81C3A4DC67B}" dt="2022-09-12T08:59:11.459" v="1" actId="14100"/>
          <ac:spMkLst>
            <pc:docMk/>
            <pc:sldMk cId="0" sldId="271"/>
            <ac:spMk id="394" creationId="{00000000-0000-0000-0000-000000000000}"/>
          </ac:spMkLst>
        </pc:spChg>
        <pc:spChg chg="mod">
          <ac:chgData name="Charles Mein" userId="301dce9f-0460-46e5-83d8-b70a1234ae6c" providerId="ADAL" clId="{264D4802-7296-40D2-BA48-E81C3A4DC67B}" dt="2022-09-12T08:59:17.915" v="3" actId="14100"/>
          <ac:spMkLst>
            <pc:docMk/>
            <pc:sldMk cId="0" sldId="271"/>
            <ac:spMk id="395" creationId="{00000000-0000-0000-0000-000000000000}"/>
          </ac:spMkLst>
        </pc:spChg>
        <pc:picChg chg="add mod">
          <ac:chgData name="Charles Mein" userId="301dce9f-0460-46e5-83d8-b70a1234ae6c" providerId="ADAL" clId="{264D4802-7296-40D2-BA48-E81C3A4DC67B}" dt="2022-09-12T09:00:15.057" v="11" actId="1076"/>
          <ac:picMkLst>
            <pc:docMk/>
            <pc:sldMk cId="0" sldId="271"/>
            <ac:picMk id="3" creationId="{69BF4B30-101F-DAA3-FE5B-AA8F533FDFE7}"/>
          </ac:picMkLst>
        </pc:picChg>
      </pc:sldChg>
      <pc:sldChg chg="addSp delSp modSp mod">
        <pc:chgData name="Charles Mein" userId="301dce9f-0460-46e5-83d8-b70a1234ae6c" providerId="ADAL" clId="{264D4802-7296-40D2-BA48-E81C3A4DC67B}" dt="2022-09-12T09:05:48.240" v="129" actId="1076"/>
        <pc:sldMkLst>
          <pc:docMk/>
          <pc:sldMk cId="0" sldId="272"/>
        </pc:sldMkLst>
        <pc:spChg chg="add del mod">
          <ac:chgData name="Charles Mein" userId="301dce9f-0460-46e5-83d8-b70a1234ae6c" providerId="ADAL" clId="{264D4802-7296-40D2-BA48-E81C3A4DC67B}" dt="2022-09-12T09:04:44.618" v="116" actId="478"/>
          <ac:spMkLst>
            <pc:docMk/>
            <pc:sldMk cId="0" sldId="272"/>
            <ac:spMk id="2" creationId="{23778BB1-C2D0-69F9-BE1F-8AFB266D25CA}"/>
          </ac:spMkLst>
        </pc:spChg>
        <pc:spChg chg="mod">
          <ac:chgData name="Charles Mein" userId="301dce9f-0460-46e5-83d8-b70a1234ae6c" providerId="ADAL" clId="{264D4802-7296-40D2-BA48-E81C3A4DC67B}" dt="2022-09-12T09:03:59.016" v="112" actId="1076"/>
          <ac:spMkLst>
            <pc:docMk/>
            <pc:sldMk cId="0" sldId="272"/>
            <ac:spMk id="402" creationId="{00000000-0000-0000-0000-000000000000}"/>
          </ac:spMkLst>
        </pc:spChg>
        <pc:spChg chg="mod">
          <ac:chgData name="Charles Mein" userId="301dce9f-0460-46e5-83d8-b70a1234ae6c" providerId="ADAL" clId="{264D4802-7296-40D2-BA48-E81C3A4DC67B}" dt="2022-09-12T09:05:40.992" v="127" actId="120"/>
          <ac:spMkLst>
            <pc:docMk/>
            <pc:sldMk cId="0" sldId="272"/>
            <ac:spMk id="403" creationId="{00000000-0000-0000-0000-000000000000}"/>
          </ac:spMkLst>
        </pc:spChg>
        <pc:spChg chg="mod">
          <ac:chgData name="Charles Mein" userId="301dce9f-0460-46e5-83d8-b70a1234ae6c" providerId="ADAL" clId="{264D4802-7296-40D2-BA48-E81C3A4DC67B}" dt="2022-09-12T09:05:48.240" v="129" actId="1076"/>
          <ac:spMkLst>
            <pc:docMk/>
            <pc:sldMk cId="0" sldId="272"/>
            <ac:spMk id="404" creationId="{00000000-0000-0000-0000-000000000000}"/>
          </ac:spMkLst>
        </pc:spChg>
        <pc:picChg chg="add mod">
          <ac:chgData name="Charles Mein" userId="301dce9f-0460-46e5-83d8-b70a1234ae6c" providerId="ADAL" clId="{264D4802-7296-40D2-BA48-E81C3A4DC67B}" dt="2022-09-12T09:05:45.835" v="128" actId="1076"/>
          <ac:picMkLst>
            <pc:docMk/>
            <pc:sldMk cId="0" sldId="272"/>
            <ac:picMk id="4" creationId="{FBB4F22D-A5D3-BC06-C42E-BBC76FCAFB52}"/>
          </ac:picMkLst>
        </pc:picChg>
        <pc:picChg chg="add mod">
          <ac:chgData name="Charles Mein" userId="301dce9f-0460-46e5-83d8-b70a1234ae6c" providerId="ADAL" clId="{264D4802-7296-40D2-BA48-E81C3A4DC67B}" dt="2022-09-12T09:05:34.956" v="125" actId="1076"/>
          <ac:picMkLst>
            <pc:docMk/>
            <pc:sldMk cId="0" sldId="272"/>
            <ac:picMk id="6" creationId="{1B856243-88F1-6A8D-2033-8BA388139012}"/>
          </ac:picMkLst>
        </pc:picChg>
      </pc:sldChg>
      <pc:sldChg chg="modSp mod">
        <pc:chgData name="Charles Mein" userId="301dce9f-0460-46e5-83d8-b70a1234ae6c" providerId="ADAL" clId="{264D4802-7296-40D2-BA48-E81C3A4DC67B}" dt="2022-09-12T09:05:53.824" v="130" actId="1076"/>
        <pc:sldMkLst>
          <pc:docMk/>
          <pc:sldMk cId="0" sldId="273"/>
        </pc:sldMkLst>
        <pc:picChg chg="mod">
          <ac:chgData name="Charles Mein" userId="301dce9f-0460-46e5-83d8-b70a1234ae6c" providerId="ADAL" clId="{264D4802-7296-40D2-BA48-E81C3A4DC67B}" dt="2022-09-12T09:05:53.824" v="130" actId="1076"/>
          <ac:picMkLst>
            <pc:docMk/>
            <pc:sldMk cId="0" sldId="273"/>
            <ac:picMk id="2" creationId="{6983FDE5-C90A-4545-F478-BA6D9514131A}"/>
          </ac:picMkLst>
        </pc:picChg>
      </pc:sldChg>
    </pc:docChg>
  </pc:docChgLst>
  <pc:docChgLst>
    <pc:chgData name="Jazz Sharp" userId="S::20163569@student.curtin.edu.au::56f5829a-8767-422a-8b3b-59bd1ceb70c4" providerId="AD" clId="Web-{80A2A2E4-39D0-5B33-773D-D2222E35A0CC}"/>
    <pc:docChg chg="modSld">
      <pc:chgData name="Jazz Sharp" userId="S::20163569@student.curtin.edu.au::56f5829a-8767-422a-8b3b-59bd1ceb70c4" providerId="AD" clId="Web-{80A2A2E4-39D0-5B33-773D-D2222E35A0CC}" dt="2022-10-18T06:21:47.349" v="235" actId="14100"/>
      <pc:docMkLst>
        <pc:docMk/>
      </pc:docMkLst>
      <pc:sldChg chg="modSp">
        <pc:chgData name="Jazz Sharp" userId="S::20163569@student.curtin.edu.au::56f5829a-8767-422a-8b3b-59bd1ceb70c4" providerId="AD" clId="Web-{80A2A2E4-39D0-5B33-773D-D2222E35A0CC}" dt="2022-10-18T05:49:49.920" v="126" actId="1076"/>
        <pc:sldMkLst>
          <pc:docMk/>
          <pc:sldMk cId="4040310176" sldId="289"/>
        </pc:sldMkLst>
        <pc:picChg chg="mod">
          <ac:chgData name="Jazz Sharp" userId="S::20163569@student.curtin.edu.au::56f5829a-8767-422a-8b3b-59bd1ceb70c4" providerId="AD" clId="Web-{80A2A2E4-39D0-5B33-773D-D2222E35A0CC}" dt="2022-10-18T05:49:49.920" v="126" actId="1076"/>
          <ac:picMkLst>
            <pc:docMk/>
            <pc:sldMk cId="4040310176" sldId="289"/>
            <ac:picMk id="5" creationId="{AC68FB01-58FA-6CFD-37E2-B190A7A88818}"/>
          </ac:picMkLst>
        </pc:picChg>
      </pc:sldChg>
      <pc:sldChg chg="addSp delSp modSp">
        <pc:chgData name="Jazz Sharp" userId="S::20163569@student.curtin.edu.au::56f5829a-8767-422a-8b3b-59bd1ceb70c4" providerId="AD" clId="Web-{80A2A2E4-39D0-5B33-773D-D2222E35A0CC}" dt="2022-10-18T06:21:47.349" v="235" actId="14100"/>
        <pc:sldMkLst>
          <pc:docMk/>
          <pc:sldMk cId="2270685144" sldId="294"/>
        </pc:sldMkLst>
        <pc:spChg chg="mod">
          <ac:chgData name="Jazz Sharp" userId="S::20163569@student.curtin.edu.au::56f5829a-8767-422a-8b3b-59bd1ceb70c4" providerId="AD" clId="Web-{80A2A2E4-39D0-5B33-773D-D2222E35A0CC}" dt="2022-10-18T06:18:45.141" v="230" actId="14100"/>
          <ac:spMkLst>
            <pc:docMk/>
            <pc:sldMk cId="2270685144" sldId="294"/>
            <ac:spMk id="5" creationId="{F4E8703F-EAB5-39E0-10F9-976BB14E8017}"/>
          </ac:spMkLst>
        </pc:spChg>
        <pc:picChg chg="add del mod">
          <ac:chgData name="Jazz Sharp" userId="S::20163569@student.curtin.edu.au::56f5829a-8767-422a-8b3b-59bd1ceb70c4" providerId="AD" clId="Web-{80A2A2E4-39D0-5B33-773D-D2222E35A0CC}" dt="2022-10-18T06:15:26.432" v="222"/>
          <ac:picMkLst>
            <pc:docMk/>
            <pc:sldMk cId="2270685144" sldId="294"/>
            <ac:picMk id="3" creationId="{A6A8C630-3B57-5422-5CEC-8CAF6D1484D9}"/>
          </ac:picMkLst>
        </pc:picChg>
        <pc:picChg chg="add mod modCrop">
          <ac:chgData name="Jazz Sharp" userId="S::20163569@student.curtin.edu.au::56f5829a-8767-422a-8b3b-59bd1ceb70c4" providerId="AD" clId="Web-{80A2A2E4-39D0-5B33-773D-D2222E35A0CC}" dt="2022-10-18T06:16:14.465" v="229" actId="14100"/>
          <ac:picMkLst>
            <pc:docMk/>
            <pc:sldMk cId="2270685144" sldId="294"/>
            <ac:picMk id="4" creationId="{192F65DC-4D23-F3EA-29E5-C2162F7AB964}"/>
          </ac:picMkLst>
        </pc:picChg>
        <pc:picChg chg="add mod">
          <ac:chgData name="Jazz Sharp" userId="S::20163569@student.curtin.edu.au::56f5829a-8767-422a-8b3b-59bd1ceb70c4" providerId="AD" clId="Web-{80A2A2E4-39D0-5B33-773D-D2222E35A0CC}" dt="2022-10-18T06:21:47.349" v="235" actId="14100"/>
          <ac:picMkLst>
            <pc:docMk/>
            <pc:sldMk cId="2270685144" sldId="294"/>
            <ac:picMk id="6" creationId="{66FBE254-F6C3-BC9E-9E33-87FE32DBBE99}"/>
          </ac:picMkLst>
        </pc:picChg>
      </pc:sldChg>
      <pc:sldChg chg="addSp delSp modSp">
        <pc:chgData name="Jazz Sharp" userId="S::20163569@student.curtin.edu.au::56f5829a-8767-422a-8b3b-59bd1ceb70c4" providerId="AD" clId="Web-{80A2A2E4-39D0-5B33-773D-D2222E35A0CC}" dt="2022-10-18T05:45:29.928" v="125" actId="1076"/>
        <pc:sldMkLst>
          <pc:docMk/>
          <pc:sldMk cId="3809214899" sldId="300"/>
        </pc:sldMkLst>
        <pc:spChg chg="add mod">
          <ac:chgData name="Jazz Sharp" userId="S::20163569@student.curtin.edu.au::56f5829a-8767-422a-8b3b-59bd1ceb70c4" providerId="AD" clId="Web-{80A2A2E4-39D0-5B33-773D-D2222E35A0CC}" dt="2022-10-18T05:45:21.350" v="122" actId="1076"/>
          <ac:spMkLst>
            <pc:docMk/>
            <pc:sldMk cId="3809214899" sldId="300"/>
            <ac:spMk id="3" creationId="{464479B6-54BB-D51E-FCAA-741E6D310E1F}"/>
          </ac:spMkLst>
        </pc:spChg>
        <pc:spChg chg="add mod">
          <ac:chgData name="Jazz Sharp" userId="S::20163569@student.curtin.edu.au::56f5829a-8767-422a-8b3b-59bd1ceb70c4" providerId="AD" clId="Web-{80A2A2E4-39D0-5B33-773D-D2222E35A0CC}" dt="2022-10-18T05:41:47.375" v="88" actId="20577"/>
          <ac:spMkLst>
            <pc:docMk/>
            <pc:sldMk cId="3809214899" sldId="300"/>
            <ac:spMk id="4" creationId="{C4F06058-6E50-8775-7034-1B9461CE875B}"/>
          </ac:spMkLst>
        </pc:spChg>
        <pc:picChg chg="add del mod">
          <ac:chgData name="Jazz Sharp" userId="S::20163569@student.curtin.edu.au::56f5829a-8767-422a-8b3b-59bd1ceb70c4" providerId="AD" clId="Web-{80A2A2E4-39D0-5B33-773D-D2222E35A0CC}" dt="2022-10-18T05:24:31.502" v="5"/>
          <ac:picMkLst>
            <pc:docMk/>
            <pc:sldMk cId="3809214899" sldId="300"/>
            <ac:picMk id="2" creationId="{842E366D-B893-52CF-09F3-6D01329A38BB}"/>
          </ac:picMkLst>
        </pc:picChg>
        <pc:picChg chg="add del mod">
          <ac:chgData name="Jazz Sharp" userId="S::20163569@student.curtin.edu.au::56f5829a-8767-422a-8b3b-59bd1ceb70c4" providerId="AD" clId="Web-{80A2A2E4-39D0-5B33-773D-D2222E35A0CC}" dt="2022-10-18T05:44:00.535" v="115"/>
          <ac:picMkLst>
            <pc:docMk/>
            <pc:sldMk cId="3809214899" sldId="300"/>
            <ac:picMk id="5" creationId="{C59F0CE6-98A7-0363-270F-3A99FB35F8BE}"/>
          </ac:picMkLst>
        </pc:picChg>
        <pc:picChg chg="add mod">
          <ac:chgData name="Jazz Sharp" userId="S::20163569@student.curtin.edu.au::56f5829a-8767-422a-8b3b-59bd1ceb70c4" providerId="AD" clId="Web-{80A2A2E4-39D0-5B33-773D-D2222E35A0CC}" dt="2022-10-18T05:45:29.928" v="125" actId="1076"/>
          <ac:picMkLst>
            <pc:docMk/>
            <pc:sldMk cId="3809214899" sldId="300"/>
            <ac:picMk id="6" creationId="{80BEF3A4-DB87-FBD6-EFE0-4EA7B9EA55A6}"/>
          </ac:picMkLst>
        </pc:picChg>
      </pc:sldChg>
      <pc:sldChg chg="addSp">
        <pc:chgData name="Jazz Sharp" userId="S::20163569@student.curtin.edu.au::56f5829a-8767-422a-8b3b-59bd1ceb70c4" providerId="AD" clId="Web-{80A2A2E4-39D0-5B33-773D-D2222E35A0CC}" dt="2022-10-18T05:24:28.455" v="4"/>
        <pc:sldMkLst>
          <pc:docMk/>
          <pc:sldMk cId="3471006778" sldId="301"/>
        </pc:sldMkLst>
        <pc:picChg chg="add">
          <ac:chgData name="Jazz Sharp" userId="S::20163569@student.curtin.edu.au::56f5829a-8767-422a-8b3b-59bd1ceb70c4" providerId="AD" clId="Web-{80A2A2E4-39D0-5B33-773D-D2222E35A0CC}" dt="2022-10-18T05:24:28.455" v="4"/>
          <ac:picMkLst>
            <pc:docMk/>
            <pc:sldMk cId="3471006778" sldId="301"/>
            <ac:picMk id="3" creationId="{6F39636A-D2CD-10E8-A056-7A1C7A1477E4}"/>
          </ac:picMkLst>
        </pc:picChg>
      </pc:sldChg>
      <pc:sldChg chg="addSp modSp">
        <pc:chgData name="Jazz Sharp" userId="S::20163569@student.curtin.edu.au::56f5829a-8767-422a-8b3b-59bd1ceb70c4" providerId="AD" clId="Web-{80A2A2E4-39D0-5B33-773D-D2222E35A0CC}" dt="2022-10-18T06:12:48.412" v="218" actId="20577"/>
        <pc:sldMkLst>
          <pc:docMk/>
          <pc:sldMk cId="1739697522" sldId="302"/>
        </pc:sldMkLst>
        <pc:spChg chg="mod">
          <ac:chgData name="Jazz Sharp" userId="S::20163569@student.curtin.edu.au::56f5829a-8767-422a-8b3b-59bd1ceb70c4" providerId="AD" clId="Web-{80A2A2E4-39D0-5B33-773D-D2222E35A0CC}" dt="2022-10-18T06:12:48.412" v="218" actId="20577"/>
          <ac:spMkLst>
            <pc:docMk/>
            <pc:sldMk cId="1739697522" sldId="302"/>
            <ac:spMk id="3" creationId="{BDFA532A-17C4-3AB1-B92E-2104DA57F190}"/>
          </ac:spMkLst>
        </pc:spChg>
        <pc:picChg chg="add mod">
          <ac:chgData name="Jazz Sharp" userId="S::20163569@student.curtin.edu.au::56f5829a-8767-422a-8b3b-59bd1ceb70c4" providerId="AD" clId="Web-{80A2A2E4-39D0-5B33-773D-D2222E35A0CC}" dt="2022-10-18T05:59:53.968" v="176" actId="1076"/>
          <ac:picMkLst>
            <pc:docMk/>
            <pc:sldMk cId="1739697522" sldId="302"/>
            <ac:picMk id="2" creationId="{B8B20AD9-EDA1-5D11-66D4-ABB3C01E9095}"/>
          </ac:picMkLst>
        </pc:picChg>
      </pc:sldChg>
    </pc:docChg>
  </pc:docChgLst>
  <pc:docChgLst>
    <pc:chgData name="Amira Bayandarova" userId="S::20539872@student.curtin.edu.au::0f88c1c6-a5df-4a32-a62b-9951ec32e4ad" providerId="AD" clId="Web-{1D91FB2E-0574-4F29-90BA-AC48239045D2}"/>
    <pc:docChg chg="addSld delSld modSld">
      <pc:chgData name="Amira Bayandarova" userId="S::20539872@student.curtin.edu.au::0f88c1c6-a5df-4a32-a62b-9951ec32e4ad" providerId="AD" clId="Web-{1D91FB2E-0574-4F29-90BA-AC48239045D2}" dt="2022-09-13T01:36:34.334" v="361" actId="1076"/>
      <pc:docMkLst>
        <pc:docMk/>
      </pc:docMkLst>
      <pc:sldChg chg="addSp delSp modSp">
        <pc:chgData name="Amira Bayandarova" userId="S::20539872@student.curtin.edu.au::0f88c1c6-a5df-4a32-a62b-9951ec32e4ad" providerId="AD" clId="Web-{1D91FB2E-0574-4F29-90BA-AC48239045D2}" dt="2022-09-13T01:36:34.334" v="361" actId="1076"/>
        <pc:sldMkLst>
          <pc:docMk/>
          <pc:sldMk cId="0" sldId="261"/>
        </pc:sldMkLst>
        <pc:spChg chg="add mod">
          <ac:chgData name="Amira Bayandarova" userId="S::20539872@student.curtin.edu.au::0f88c1c6-a5df-4a32-a62b-9951ec32e4ad" providerId="AD" clId="Web-{1D91FB2E-0574-4F29-90BA-AC48239045D2}" dt="2022-09-13T00:18:35.880" v="21" actId="1076"/>
          <ac:spMkLst>
            <pc:docMk/>
            <pc:sldMk cId="0" sldId="261"/>
            <ac:spMk id="3" creationId="{E90C1321-16AD-44DD-025F-8AB42EC7A5CF}"/>
          </ac:spMkLst>
        </pc:spChg>
        <pc:spChg chg="add mod">
          <ac:chgData name="Amira Bayandarova" userId="S::20539872@student.curtin.edu.au::0f88c1c6-a5df-4a32-a62b-9951ec32e4ad" providerId="AD" clId="Web-{1D91FB2E-0574-4F29-90BA-AC48239045D2}" dt="2022-09-13T00:17:53.568" v="9" actId="20577"/>
          <ac:spMkLst>
            <pc:docMk/>
            <pc:sldMk cId="0" sldId="261"/>
            <ac:spMk id="4" creationId="{4E4A960B-2591-A529-EBE1-175B2695A2A8}"/>
          </ac:spMkLst>
        </pc:spChg>
        <pc:spChg chg="add mod">
          <ac:chgData name="Amira Bayandarova" userId="S::20539872@student.curtin.edu.au::0f88c1c6-a5df-4a32-a62b-9951ec32e4ad" providerId="AD" clId="Web-{1D91FB2E-0574-4F29-90BA-AC48239045D2}" dt="2022-09-13T00:30:09.547" v="139"/>
          <ac:spMkLst>
            <pc:docMk/>
            <pc:sldMk cId="0" sldId="261"/>
            <ac:spMk id="5" creationId="{4EBF3E93-6DBD-1830-05E6-3CDF0B9B0B9B}"/>
          </ac:spMkLst>
        </pc:spChg>
        <pc:spChg chg="add mod">
          <ac:chgData name="Amira Bayandarova" userId="S::20539872@student.curtin.edu.au::0f88c1c6-a5df-4a32-a62b-9951ec32e4ad" providerId="AD" clId="Web-{1D91FB2E-0574-4F29-90BA-AC48239045D2}" dt="2022-09-13T01:36:34.334" v="361" actId="1076"/>
          <ac:spMkLst>
            <pc:docMk/>
            <pc:sldMk cId="0" sldId="261"/>
            <ac:spMk id="6" creationId="{5520DB8D-1E12-1543-620E-6800D19316A6}"/>
          </ac:spMkLst>
        </pc:spChg>
        <pc:spChg chg="add mod">
          <ac:chgData name="Amira Bayandarova" userId="S::20539872@student.curtin.edu.au::0f88c1c6-a5df-4a32-a62b-9951ec32e4ad" providerId="AD" clId="Web-{1D91FB2E-0574-4F29-90BA-AC48239045D2}" dt="2022-09-13T01:27:46.852" v="301" actId="1076"/>
          <ac:spMkLst>
            <pc:docMk/>
            <pc:sldMk cId="0" sldId="261"/>
            <ac:spMk id="7" creationId="{5AF2DE53-6F0D-1B84-0F6F-237B686B98E2}"/>
          </ac:spMkLst>
        </pc:spChg>
        <pc:spChg chg="del mod">
          <ac:chgData name="Amira Bayandarova" userId="S::20539872@student.curtin.edu.au::0f88c1c6-a5df-4a32-a62b-9951ec32e4ad" providerId="AD" clId="Web-{1D91FB2E-0574-4F29-90BA-AC48239045D2}" dt="2022-09-13T00:19:40.833" v="27"/>
          <ac:spMkLst>
            <pc:docMk/>
            <pc:sldMk cId="0" sldId="261"/>
            <ac:spMk id="312" creationId="{00000000-0000-0000-0000-000000000000}"/>
          </ac:spMkLst>
        </pc:spChg>
        <pc:spChg chg="del mod">
          <ac:chgData name="Amira Bayandarova" userId="S::20539872@student.curtin.edu.au::0f88c1c6-a5df-4a32-a62b-9951ec32e4ad" providerId="AD" clId="Web-{1D91FB2E-0574-4F29-90BA-AC48239045D2}" dt="2022-09-13T00:17:38.318" v="4"/>
          <ac:spMkLst>
            <pc:docMk/>
            <pc:sldMk cId="0" sldId="261"/>
            <ac:spMk id="313" creationId="{00000000-0000-0000-0000-000000000000}"/>
          </ac:spMkLst>
        </pc:spChg>
        <pc:picChg chg="add mod">
          <ac:chgData name="Amira Bayandarova" userId="S::20539872@student.curtin.edu.au::0f88c1c6-a5df-4a32-a62b-9951ec32e4ad" providerId="AD" clId="Web-{1D91FB2E-0574-4F29-90BA-AC48239045D2}" dt="2022-09-13T01:36:20.459" v="359" actId="1076"/>
          <ac:picMkLst>
            <pc:docMk/>
            <pc:sldMk cId="0" sldId="261"/>
            <ac:picMk id="2" creationId="{FEB210D2-9DBC-1A8B-A800-DF25CC502722}"/>
          </ac:picMkLst>
        </pc:picChg>
        <pc:picChg chg="add mod">
          <ac:chgData name="Amira Bayandarova" userId="S::20539872@student.curtin.edu.au::0f88c1c6-a5df-4a32-a62b-9951ec32e4ad" providerId="AD" clId="Web-{1D91FB2E-0574-4F29-90BA-AC48239045D2}" dt="2022-09-13T01:28:04.150" v="306" actId="1076"/>
          <ac:picMkLst>
            <pc:docMk/>
            <pc:sldMk cId="0" sldId="261"/>
            <ac:picMk id="8" creationId="{B0CDFE4A-4818-2597-0840-B4EB8D472DE4}"/>
          </ac:picMkLst>
        </pc:picChg>
        <pc:picChg chg="add mod">
          <ac:chgData name="Amira Bayandarova" userId="S::20539872@student.curtin.edu.au::0f88c1c6-a5df-4a32-a62b-9951ec32e4ad" providerId="AD" clId="Web-{1D91FB2E-0574-4F29-90BA-AC48239045D2}" dt="2022-09-13T01:29:44.765" v="311" actId="1076"/>
          <ac:picMkLst>
            <pc:docMk/>
            <pc:sldMk cId="0" sldId="261"/>
            <ac:picMk id="9" creationId="{2C0BC133-0DE8-71DB-CC40-F86C4A284C4C}"/>
          </ac:picMkLst>
        </pc:picChg>
      </pc:sldChg>
      <pc:sldChg chg="addSp delSp modSp del">
        <pc:chgData name="Amira Bayandarova" userId="S::20539872@student.curtin.edu.au::0f88c1c6-a5df-4a32-a62b-9951ec32e4ad" providerId="AD" clId="Web-{1D91FB2E-0574-4F29-90BA-AC48239045D2}" dt="2022-09-13T00:26:10.283" v="127"/>
        <pc:sldMkLst>
          <pc:docMk/>
          <pc:sldMk cId="0" sldId="265"/>
        </pc:sldMkLst>
        <pc:spChg chg="add">
          <ac:chgData name="Amira Bayandarova" userId="S::20539872@student.curtin.edu.au::0f88c1c6-a5df-4a32-a62b-9951ec32e4ad" providerId="AD" clId="Web-{1D91FB2E-0574-4F29-90BA-AC48239045D2}" dt="2022-09-13T00:24:44.331" v="118"/>
          <ac:spMkLst>
            <pc:docMk/>
            <pc:sldMk cId="0" sldId="265"/>
            <ac:spMk id="2" creationId="{867F7430-CAC7-A05C-A200-DA69ED4AFB90}"/>
          </ac:spMkLst>
        </pc:spChg>
        <pc:spChg chg="add del mod">
          <ac:chgData name="Amira Bayandarova" userId="S::20539872@student.curtin.edu.au::0f88c1c6-a5df-4a32-a62b-9951ec32e4ad" providerId="AD" clId="Web-{1D91FB2E-0574-4F29-90BA-AC48239045D2}" dt="2022-09-13T00:24:55.846" v="120"/>
          <ac:spMkLst>
            <pc:docMk/>
            <pc:sldMk cId="0" sldId="265"/>
            <ac:spMk id="4" creationId="{171C648C-6E20-8E19-8537-E114D8057ED3}"/>
          </ac:spMkLst>
        </pc:spChg>
        <pc:spChg chg="mod">
          <ac:chgData name="Amira Bayandarova" userId="S::20539872@student.curtin.edu.au::0f88c1c6-a5df-4a32-a62b-9951ec32e4ad" providerId="AD" clId="Web-{1D91FB2E-0574-4F29-90BA-AC48239045D2}" dt="2022-09-13T00:24:37.377" v="117" actId="1076"/>
          <ac:spMkLst>
            <pc:docMk/>
            <pc:sldMk cId="0" sldId="265"/>
            <ac:spMk id="343" creationId="{00000000-0000-0000-0000-000000000000}"/>
          </ac:spMkLst>
        </pc:spChg>
        <pc:picChg chg="add del">
          <ac:chgData name="Amira Bayandarova" userId="S::20539872@student.curtin.edu.au::0f88c1c6-a5df-4a32-a62b-9951ec32e4ad" providerId="AD" clId="Web-{1D91FB2E-0574-4F29-90BA-AC48239045D2}" dt="2022-09-13T00:24:55.846" v="120"/>
          <ac:picMkLst>
            <pc:docMk/>
            <pc:sldMk cId="0" sldId="265"/>
            <ac:picMk id="342" creationId="{00000000-0000-0000-0000-000000000000}"/>
          </ac:picMkLst>
        </pc:picChg>
      </pc:sldChg>
      <pc:sldChg chg="new del">
        <pc:chgData name="Amira Bayandarova" userId="S::20539872@student.curtin.edu.au::0f88c1c6-a5df-4a32-a62b-9951ec32e4ad" providerId="AD" clId="Web-{1D91FB2E-0574-4F29-90BA-AC48239045D2}" dt="2022-09-13T00:25:07.596" v="122"/>
        <pc:sldMkLst>
          <pc:docMk/>
          <pc:sldMk cId="286299765" sldId="281"/>
        </pc:sldMkLst>
      </pc:sldChg>
      <pc:sldChg chg="modSp new">
        <pc:chgData name="Amira Bayandarova" userId="S::20539872@student.curtin.edu.au::0f88c1c6-a5df-4a32-a62b-9951ec32e4ad" providerId="AD" clId="Web-{1D91FB2E-0574-4F29-90BA-AC48239045D2}" dt="2022-09-13T00:27:31.126" v="135"/>
        <pc:sldMkLst>
          <pc:docMk/>
          <pc:sldMk cId="2294889405" sldId="281"/>
        </pc:sldMkLst>
        <pc:spChg chg="mod">
          <ac:chgData name="Amira Bayandarova" userId="S::20539872@student.curtin.edu.au::0f88c1c6-a5df-4a32-a62b-9951ec32e4ad" providerId="AD" clId="Web-{1D91FB2E-0574-4F29-90BA-AC48239045D2}" dt="2022-09-13T00:26:05.471" v="126" actId="20577"/>
          <ac:spMkLst>
            <pc:docMk/>
            <pc:sldMk cId="2294889405" sldId="281"/>
            <ac:spMk id="2" creationId="{E05562D2-083B-107F-BBA5-D346071E8F66}"/>
          </ac:spMkLst>
        </pc:spChg>
        <pc:spChg chg="mod">
          <ac:chgData name="Amira Bayandarova" userId="S::20539872@student.curtin.edu.au::0f88c1c6-a5df-4a32-a62b-9951ec32e4ad" providerId="AD" clId="Web-{1D91FB2E-0574-4F29-90BA-AC48239045D2}" dt="2022-09-13T00:27:31.126" v="135"/>
          <ac:spMkLst>
            <pc:docMk/>
            <pc:sldMk cId="2294889405" sldId="281"/>
            <ac:spMk id="3" creationId="{46786CD5-603C-8C84-2F55-45CF677D5B4A}"/>
          </ac:spMkLst>
        </pc:spChg>
        <pc:spChg chg="mod">
          <ac:chgData name="Amira Bayandarova" userId="S::20539872@student.curtin.edu.au::0f88c1c6-a5df-4a32-a62b-9951ec32e4ad" providerId="AD" clId="Web-{1D91FB2E-0574-4F29-90BA-AC48239045D2}" dt="2022-09-13T00:27:25.157" v="134"/>
          <ac:spMkLst>
            <pc:docMk/>
            <pc:sldMk cId="2294889405" sldId="281"/>
            <ac:spMk id="4" creationId="{6D55A114-9AAD-2F75-4614-DD3D14CDA54C}"/>
          </ac:spMkLst>
        </pc:spChg>
      </pc:sldChg>
      <pc:sldChg chg="new del">
        <pc:chgData name="Amira Bayandarova" userId="S::20539872@student.curtin.edu.au::0f88c1c6-a5df-4a32-a62b-9951ec32e4ad" providerId="AD" clId="Web-{1D91FB2E-0574-4F29-90BA-AC48239045D2}" dt="2022-09-13T00:25:37.408" v="124"/>
        <pc:sldMkLst>
          <pc:docMk/>
          <pc:sldMk cId="3677453956" sldId="281"/>
        </pc:sldMkLst>
      </pc:sldChg>
      <pc:sldChg chg="addSp modSp new">
        <pc:chgData name="Amira Bayandarova" userId="S::20539872@student.curtin.edu.au::0f88c1c6-a5df-4a32-a62b-9951ec32e4ad" providerId="AD" clId="Web-{1D91FB2E-0574-4F29-90BA-AC48239045D2}" dt="2022-09-13T01:36:08.333" v="358" actId="1076"/>
        <pc:sldMkLst>
          <pc:docMk/>
          <pc:sldMk cId="1476875647" sldId="282"/>
        </pc:sldMkLst>
        <pc:spChg chg="add mod">
          <ac:chgData name="Amira Bayandarova" userId="S::20539872@student.curtin.edu.au::0f88c1c6-a5df-4a32-a62b-9951ec32e4ad" providerId="AD" clId="Web-{1D91FB2E-0574-4F29-90BA-AC48239045D2}" dt="2022-09-13T01:33:58.966" v="332" actId="1076"/>
          <ac:spMkLst>
            <pc:docMk/>
            <pc:sldMk cId="1476875647" sldId="282"/>
            <ac:spMk id="3" creationId="{C6F3B346-4B49-CE98-1291-3E10F3F3D9AC}"/>
          </ac:spMkLst>
        </pc:spChg>
        <pc:spChg chg="add mod">
          <ac:chgData name="Amira Bayandarova" userId="S::20539872@student.curtin.edu.au::0f88c1c6-a5df-4a32-a62b-9951ec32e4ad" providerId="AD" clId="Web-{1D91FB2E-0574-4F29-90BA-AC48239045D2}" dt="2022-09-13T01:35:58.114" v="355" actId="1076"/>
          <ac:spMkLst>
            <pc:docMk/>
            <pc:sldMk cId="1476875647" sldId="282"/>
            <ac:spMk id="6" creationId="{81F9DFDC-59A5-A742-6100-B9A82845F0C1}"/>
          </ac:spMkLst>
        </pc:spChg>
        <pc:picChg chg="add mod">
          <ac:chgData name="Amira Bayandarova" userId="S::20539872@student.curtin.edu.au::0f88c1c6-a5df-4a32-a62b-9951ec32e4ad" providerId="AD" clId="Web-{1D91FB2E-0574-4F29-90BA-AC48239045D2}" dt="2022-09-13T01:33:53.154" v="331" actId="1076"/>
          <ac:picMkLst>
            <pc:docMk/>
            <pc:sldMk cId="1476875647" sldId="282"/>
            <ac:picMk id="4" creationId="{000387A5-6682-2CF2-57D5-61B8AFE1CFC4}"/>
          </ac:picMkLst>
        </pc:picChg>
        <pc:picChg chg="add mod">
          <ac:chgData name="Amira Bayandarova" userId="S::20539872@student.curtin.edu.au::0f88c1c6-a5df-4a32-a62b-9951ec32e4ad" providerId="AD" clId="Web-{1D91FB2E-0574-4F29-90BA-AC48239045D2}" dt="2022-09-13T01:35:18.643" v="334" actId="1076"/>
          <ac:picMkLst>
            <pc:docMk/>
            <pc:sldMk cId="1476875647" sldId="282"/>
            <ac:picMk id="5" creationId="{D4B3BAD0-EBC5-36D7-D8AB-0351135EFBF3}"/>
          </ac:picMkLst>
        </pc:picChg>
        <pc:picChg chg="add mod">
          <ac:chgData name="Amira Bayandarova" userId="S::20539872@student.curtin.edu.au::0f88c1c6-a5df-4a32-a62b-9951ec32e4ad" providerId="AD" clId="Web-{1D91FB2E-0574-4F29-90BA-AC48239045D2}" dt="2022-09-13T01:36:08.333" v="358" actId="1076"/>
          <ac:picMkLst>
            <pc:docMk/>
            <pc:sldMk cId="1476875647" sldId="282"/>
            <ac:picMk id="7" creationId="{B84B400C-92CD-23FC-3D2B-417E544D7A8B}"/>
          </ac:picMkLst>
        </pc:picChg>
      </pc:sldChg>
    </pc:docChg>
  </pc:docChgLst>
  <pc:docChgLst>
    <pc:chgData name="Jazz Sharp" userId="S::20163569@student.curtin.edu.au::56f5829a-8767-422a-8b3b-59bd1ceb70c4" providerId="AD" clId="Web-{6A7142B0-75F0-7B48-9C7D-1F6D49F0BD2D}"/>
    <pc:docChg chg="addSld modSld">
      <pc:chgData name="Jazz Sharp" userId="S::20163569@student.curtin.edu.au::56f5829a-8767-422a-8b3b-59bd1ceb70c4" providerId="AD" clId="Web-{6A7142B0-75F0-7B48-9C7D-1F6D49F0BD2D}" dt="2022-09-12T13:51:08.092" v="65" actId="20577"/>
      <pc:docMkLst>
        <pc:docMk/>
      </pc:docMkLst>
      <pc:sldChg chg="modSp">
        <pc:chgData name="Jazz Sharp" userId="S::20163569@student.curtin.edu.au::56f5829a-8767-422a-8b3b-59bd1ceb70c4" providerId="AD" clId="Web-{6A7142B0-75F0-7B48-9C7D-1F6D49F0BD2D}" dt="2022-09-12T13:47:18.210" v="27" actId="20577"/>
        <pc:sldMkLst>
          <pc:docMk/>
          <pc:sldMk cId="0" sldId="260"/>
        </pc:sldMkLst>
        <pc:spChg chg="mod">
          <ac:chgData name="Jazz Sharp" userId="S::20163569@student.curtin.edu.au::56f5829a-8767-422a-8b3b-59bd1ceb70c4" providerId="AD" clId="Web-{6A7142B0-75F0-7B48-9C7D-1F6D49F0BD2D}" dt="2022-09-12T13:47:18.210" v="27" actId="20577"/>
          <ac:spMkLst>
            <pc:docMk/>
            <pc:sldMk cId="0" sldId="260"/>
            <ac:spMk id="283" creationId="{00000000-0000-0000-0000-000000000000}"/>
          </ac:spMkLst>
        </pc:spChg>
      </pc:sldChg>
      <pc:sldChg chg="modSp new">
        <pc:chgData name="Jazz Sharp" userId="S::20163569@student.curtin.edu.au::56f5829a-8767-422a-8b3b-59bd1ceb70c4" providerId="AD" clId="Web-{6A7142B0-75F0-7B48-9C7D-1F6D49F0BD2D}" dt="2022-09-12T13:51:08.092" v="65" actId="20577"/>
        <pc:sldMkLst>
          <pc:docMk/>
          <pc:sldMk cId="2975087665" sldId="279"/>
        </pc:sldMkLst>
        <pc:spChg chg="mod">
          <ac:chgData name="Jazz Sharp" userId="S::20163569@student.curtin.edu.au::56f5829a-8767-422a-8b3b-59bd1ceb70c4" providerId="AD" clId="Web-{6A7142B0-75F0-7B48-9C7D-1F6D49F0BD2D}" dt="2022-09-12T13:50:59.483" v="63" actId="20577"/>
          <ac:spMkLst>
            <pc:docMk/>
            <pc:sldMk cId="2975087665" sldId="279"/>
            <ac:spMk id="2" creationId="{68E325E6-644D-ACE5-8164-1BB7BF4A3CBC}"/>
          </ac:spMkLst>
        </pc:spChg>
        <pc:spChg chg="mod">
          <ac:chgData name="Jazz Sharp" userId="S::20163569@student.curtin.edu.au::56f5829a-8767-422a-8b3b-59bd1ceb70c4" providerId="AD" clId="Web-{6A7142B0-75F0-7B48-9C7D-1F6D49F0BD2D}" dt="2022-09-12T13:51:08.092" v="65" actId="20577"/>
          <ac:spMkLst>
            <pc:docMk/>
            <pc:sldMk cId="2975087665" sldId="279"/>
            <ac:spMk id="3" creationId="{D22FA741-8265-BDC5-98F9-E507E69D19E7}"/>
          </ac:spMkLst>
        </pc:spChg>
      </pc:sldChg>
    </pc:docChg>
  </pc:docChgLst>
  <pc:docChgLst>
    <pc:chgData name="Charles Mein" userId="S::14300668@student.curtin.edu.au::301dce9f-0460-46e5-83d8-b70a1234ae6c" providerId="AD" clId="Web-{46F32B6E-83FC-D9D1-6583-4411A2C013F0}"/>
    <pc:docChg chg="addSld delSld modSld sldOrd">
      <pc:chgData name="Charles Mein" userId="S::14300668@student.curtin.edu.au::301dce9f-0460-46e5-83d8-b70a1234ae6c" providerId="AD" clId="Web-{46F32B6E-83FC-D9D1-6583-4411A2C013F0}" dt="2022-10-16T13:29:21.111" v="409" actId="14100"/>
      <pc:docMkLst>
        <pc:docMk/>
      </pc:docMkLst>
      <pc:sldChg chg="modSp">
        <pc:chgData name="Charles Mein" userId="S::14300668@student.curtin.edu.au::301dce9f-0460-46e5-83d8-b70a1234ae6c" providerId="AD" clId="Web-{46F32B6E-83FC-D9D1-6583-4411A2C013F0}" dt="2022-10-16T13:29:21.111" v="409" actId="14100"/>
        <pc:sldMkLst>
          <pc:docMk/>
          <pc:sldMk cId="0" sldId="257"/>
        </pc:sldMkLst>
        <pc:spChg chg="mod">
          <ac:chgData name="Charles Mein" userId="S::14300668@student.curtin.edu.au::301dce9f-0460-46e5-83d8-b70a1234ae6c" providerId="AD" clId="Web-{46F32B6E-83FC-D9D1-6583-4411A2C013F0}" dt="2022-10-16T13:29:15.391" v="407" actId="1076"/>
          <ac:spMkLst>
            <pc:docMk/>
            <pc:sldMk cId="0" sldId="257"/>
            <ac:spMk id="211" creationId="{00000000-0000-0000-0000-000000000000}"/>
          </ac:spMkLst>
        </pc:spChg>
        <pc:spChg chg="mod">
          <ac:chgData name="Charles Mein" userId="S::14300668@student.curtin.edu.au::301dce9f-0460-46e5-83d8-b70a1234ae6c" providerId="AD" clId="Web-{46F32B6E-83FC-D9D1-6583-4411A2C013F0}" dt="2022-10-16T13:29:21.111" v="409" actId="14100"/>
          <ac:spMkLst>
            <pc:docMk/>
            <pc:sldMk cId="0" sldId="257"/>
            <ac:spMk id="212" creationId="{00000000-0000-0000-0000-000000000000}"/>
          </ac:spMkLst>
        </pc:spChg>
        <pc:picChg chg="mod">
          <ac:chgData name="Charles Mein" userId="S::14300668@student.curtin.edu.au::301dce9f-0460-46e5-83d8-b70a1234ae6c" providerId="AD" clId="Web-{46F32B6E-83FC-D9D1-6583-4411A2C013F0}" dt="2022-10-16T13:29:18.423" v="408" actId="1076"/>
          <ac:picMkLst>
            <pc:docMk/>
            <pc:sldMk cId="0" sldId="257"/>
            <ac:picMk id="213" creationId="{00000000-0000-0000-0000-000000000000}"/>
          </ac:picMkLst>
        </pc:picChg>
      </pc:sldChg>
      <pc:sldChg chg="modSp">
        <pc:chgData name="Charles Mein" userId="S::14300668@student.curtin.edu.au::301dce9f-0460-46e5-83d8-b70a1234ae6c" providerId="AD" clId="Web-{46F32B6E-83FC-D9D1-6583-4411A2C013F0}" dt="2022-10-16T12:40:13.863" v="7" actId="1076"/>
        <pc:sldMkLst>
          <pc:docMk/>
          <pc:sldMk cId="0" sldId="259"/>
        </pc:sldMkLst>
        <pc:spChg chg="mod">
          <ac:chgData name="Charles Mein" userId="S::14300668@student.curtin.edu.au::301dce9f-0460-46e5-83d8-b70a1234ae6c" providerId="AD" clId="Web-{46F32B6E-83FC-D9D1-6583-4411A2C013F0}" dt="2022-10-16T12:40:11.473" v="6" actId="1076"/>
          <ac:spMkLst>
            <pc:docMk/>
            <pc:sldMk cId="0" sldId="259"/>
            <ac:spMk id="235" creationId="{00000000-0000-0000-0000-000000000000}"/>
          </ac:spMkLst>
        </pc:spChg>
        <pc:spChg chg="mod">
          <ac:chgData name="Charles Mein" userId="S::14300668@student.curtin.edu.au::301dce9f-0460-46e5-83d8-b70a1234ae6c" providerId="AD" clId="Web-{46F32B6E-83FC-D9D1-6583-4411A2C013F0}" dt="2022-10-16T12:40:08.941" v="5" actId="1076"/>
          <ac:spMkLst>
            <pc:docMk/>
            <pc:sldMk cId="0" sldId="259"/>
            <ac:spMk id="236" creationId="{00000000-0000-0000-0000-000000000000}"/>
          </ac:spMkLst>
        </pc:spChg>
        <pc:picChg chg="mod">
          <ac:chgData name="Charles Mein" userId="S::14300668@student.curtin.edu.au::301dce9f-0460-46e5-83d8-b70a1234ae6c" providerId="AD" clId="Web-{46F32B6E-83FC-D9D1-6583-4411A2C013F0}" dt="2022-10-16T12:40:13.863" v="7" actId="1076"/>
          <ac:picMkLst>
            <pc:docMk/>
            <pc:sldMk cId="0" sldId="259"/>
            <ac:picMk id="251" creationId="{00000000-0000-0000-0000-000000000000}"/>
          </ac:picMkLst>
        </pc:picChg>
        <pc:picChg chg="mod">
          <ac:chgData name="Charles Mein" userId="S::14300668@student.curtin.edu.au::301dce9f-0460-46e5-83d8-b70a1234ae6c" providerId="AD" clId="Web-{46F32B6E-83FC-D9D1-6583-4411A2C013F0}" dt="2022-10-16T12:40:08.238" v="4" actId="1076"/>
          <ac:picMkLst>
            <pc:docMk/>
            <pc:sldMk cId="0" sldId="259"/>
            <ac:picMk id="255" creationId="{00000000-0000-0000-0000-000000000000}"/>
          </ac:picMkLst>
        </pc:picChg>
      </pc:sldChg>
      <pc:sldChg chg="delSp del">
        <pc:chgData name="Charles Mein" userId="S::14300668@student.curtin.edu.au::301dce9f-0460-46e5-83d8-b70a1234ae6c" providerId="AD" clId="Web-{46F32B6E-83FC-D9D1-6583-4411A2C013F0}" dt="2022-10-16T13:10:50.398" v="332"/>
        <pc:sldMkLst>
          <pc:docMk/>
          <pc:sldMk cId="0" sldId="260"/>
        </pc:sldMkLst>
        <pc:spChg chg="del">
          <ac:chgData name="Charles Mein" userId="S::14300668@student.curtin.edu.au::301dce9f-0460-46e5-83d8-b70a1234ae6c" providerId="AD" clId="Web-{46F32B6E-83FC-D9D1-6583-4411A2C013F0}" dt="2022-10-16T13:10:40.194" v="330"/>
          <ac:spMkLst>
            <pc:docMk/>
            <pc:sldMk cId="0" sldId="260"/>
            <ac:spMk id="3" creationId="{ABE30428-CA61-19D3-ACB0-14054722D79E}"/>
          </ac:spMkLst>
        </pc:spChg>
      </pc:sldChg>
      <pc:sldChg chg="modSp">
        <pc:chgData name="Charles Mein" userId="S::14300668@student.curtin.edu.au::301dce9f-0460-46e5-83d8-b70a1234ae6c" providerId="AD" clId="Web-{46F32B6E-83FC-D9D1-6583-4411A2C013F0}" dt="2022-10-16T13:05:52.302" v="234" actId="1076"/>
        <pc:sldMkLst>
          <pc:docMk/>
          <pc:sldMk cId="0" sldId="261"/>
        </pc:sldMkLst>
        <pc:spChg chg="mod">
          <ac:chgData name="Charles Mein" userId="S::14300668@student.curtin.edu.au::301dce9f-0460-46e5-83d8-b70a1234ae6c" providerId="AD" clId="Web-{46F32B6E-83FC-D9D1-6583-4411A2C013F0}" dt="2022-10-16T13:05:52.302" v="234" actId="1076"/>
          <ac:spMkLst>
            <pc:docMk/>
            <pc:sldMk cId="0" sldId="261"/>
            <ac:spMk id="3" creationId="{E90C1321-16AD-44DD-025F-8AB42EC7A5CF}"/>
          </ac:spMkLst>
        </pc:spChg>
        <pc:spChg chg="mod">
          <ac:chgData name="Charles Mein" userId="S::14300668@student.curtin.edu.au::301dce9f-0460-46e5-83d8-b70a1234ae6c" providerId="AD" clId="Web-{46F32B6E-83FC-D9D1-6583-4411A2C013F0}" dt="2022-10-16T13:02:32.758" v="193" actId="1076"/>
          <ac:spMkLst>
            <pc:docMk/>
            <pc:sldMk cId="0" sldId="261"/>
            <ac:spMk id="4" creationId="{4E4A960B-2591-A529-EBE1-175B2695A2A8}"/>
          </ac:spMkLst>
        </pc:spChg>
        <pc:picChg chg="mod">
          <ac:chgData name="Charles Mein" userId="S::14300668@student.curtin.edu.au::301dce9f-0460-46e5-83d8-b70a1234ae6c" providerId="AD" clId="Web-{46F32B6E-83FC-D9D1-6583-4411A2C013F0}" dt="2022-10-16T13:05:47.380" v="233" actId="1076"/>
          <ac:picMkLst>
            <pc:docMk/>
            <pc:sldMk cId="0" sldId="261"/>
            <ac:picMk id="310" creationId="{00000000-0000-0000-0000-000000000000}"/>
          </ac:picMkLst>
        </pc:picChg>
      </pc:sldChg>
      <pc:sldChg chg="modSp">
        <pc:chgData name="Charles Mein" userId="S::14300668@student.curtin.edu.au::301dce9f-0460-46e5-83d8-b70a1234ae6c" providerId="AD" clId="Web-{46F32B6E-83FC-D9D1-6583-4411A2C013F0}" dt="2022-10-16T13:02:17.336" v="186" actId="20577"/>
        <pc:sldMkLst>
          <pc:docMk/>
          <pc:sldMk cId="3561379689" sldId="263"/>
        </pc:sldMkLst>
        <pc:spChg chg="mod">
          <ac:chgData name="Charles Mein" userId="S::14300668@student.curtin.edu.au::301dce9f-0460-46e5-83d8-b70a1234ae6c" providerId="AD" clId="Web-{46F32B6E-83FC-D9D1-6583-4411A2C013F0}" dt="2022-10-16T13:02:17.336" v="186" actId="20577"/>
          <ac:spMkLst>
            <pc:docMk/>
            <pc:sldMk cId="3561379689" sldId="263"/>
            <ac:spMk id="328" creationId="{00000000-0000-0000-0000-000000000000}"/>
          </ac:spMkLst>
        </pc:spChg>
      </pc:sldChg>
      <pc:sldChg chg="delSp modSp">
        <pc:chgData name="Charles Mein" userId="S::14300668@student.curtin.edu.au::301dce9f-0460-46e5-83d8-b70a1234ae6c" providerId="AD" clId="Web-{46F32B6E-83FC-D9D1-6583-4411A2C013F0}" dt="2022-10-16T13:02:48.697" v="198" actId="20577"/>
        <pc:sldMkLst>
          <pc:docMk/>
          <pc:sldMk cId="2111658143" sldId="264"/>
        </pc:sldMkLst>
        <pc:spChg chg="mod">
          <ac:chgData name="Charles Mein" userId="S::14300668@student.curtin.edu.au::301dce9f-0460-46e5-83d8-b70a1234ae6c" providerId="AD" clId="Web-{46F32B6E-83FC-D9D1-6583-4411A2C013F0}" dt="2022-10-16T13:02:48.697" v="198" actId="20577"/>
          <ac:spMkLst>
            <pc:docMk/>
            <pc:sldMk cId="2111658143" sldId="264"/>
            <ac:spMk id="334" creationId="{00000000-0000-0000-0000-000000000000}"/>
          </ac:spMkLst>
        </pc:spChg>
        <pc:spChg chg="del">
          <ac:chgData name="Charles Mein" userId="S::14300668@student.curtin.edu.au::301dce9f-0460-46e5-83d8-b70a1234ae6c" providerId="AD" clId="Web-{46F32B6E-83FC-D9D1-6583-4411A2C013F0}" dt="2022-10-16T13:02:06.757" v="183"/>
          <ac:spMkLst>
            <pc:docMk/>
            <pc:sldMk cId="2111658143" sldId="264"/>
            <ac:spMk id="336" creationId="{00000000-0000-0000-0000-000000000000}"/>
          </ac:spMkLst>
        </pc:spChg>
      </pc:sldChg>
      <pc:sldChg chg="del">
        <pc:chgData name="Charles Mein" userId="S::14300668@student.curtin.edu.au::301dce9f-0460-46e5-83d8-b70a1234ae6c" providerId="AD" clId="Web-{46F32B6E-83FC-D9D1-6583-4411A2C013F0}" dt="2022-10-16T13:03:32.450" v="213"/>
        <pc:sldMkLst>
          <pc:docMk/>
          <pc:sldMk cId="0" sldId="267"/>
        </pc:sldMkLst>
      </pc:sldChg>
      <pc:sldChg chg="del">
        <pc:chgData name="Charles Mein" userId="S::14300668@student.curtin.edu.au::301dce9f-0460-46e5-83d8-b70a1234ae6c" providerId="AD" clId="Web-{46F32B6E-83FC-D9D1-6583-4411A2C013F0}" dt="2022-10-16T13:05:33.769" v="229"/>
        <pc:sldMkLst>
          <pc:docMk/>
          <pc:sldMk cId="0" sldId="268"/>
        </pc:sldMkLst>
      </pc:sldChg>
      <pc:sldChg chg="modSp">
        <pc:chgData name="Charles Mein" userId="S::14300668@student.curtin.edu.au::301dce9f-0460-46e5-83d8-b70a1234ae6c" providerId="AD" clId="Web-{46F32B6E-83FC-D9D1-6583-4411A2C013F0}" dt="2022-10-16T13:05:42.082" v="231" actId="20577"/>
        <pc:sldMkLst>
          <pc:docMk/>
          <pc:sldMk cId="0" sldId="270"/>
        </pc:sldMkLst>
        <pc:spChg chg="mod">
          <ac:chgData name="Charles Mein" userId="S::14300668@student.curtin.edu.au::301dce9f-0460-46e5-83d8-b70a1234ae6c" providerId="AD" clId="Web-{46F32B6E-83FC-D9D1-6583-4411A2C013F0}" dt="2022-10-16T13:05:42.082" v="231" actId="20577"/>
          <ac:spMkLst>
            <pc:docMk/>
            <pc:sldMk cId="0" sldId="270"/>
            <ac:spMk id="383" creationId="{00000000-0000-0000-0000-000000000000}"/>
          </ac:spMkLst>
        </pc:spChg>
      </pc:sldChg>
      <pc:sldChg chg="del">
        <pc:chgData name="Charles Mein" userId="S::14300668@student.curtin.edu.au::301dce9f-0460-46e5-83d8-b70a1234ae6c" providerId="AD" clId="Web-{46F32B6E-83FC-D9D1-6583-4411A2C013F0}" dt="2022-10-16T13:06:02.115" v="237"/>
        <pc:sldMkLst>
          <pc:docMk/>
          <pc:sldMk cId="0" sldId="271"/>
        </pc:sldMkLst>
      </pc:sldChg>
      <pc:sldChg chg="modSp">
        <pc:chgData name="Charles Mein" userId="S::14300668@student.curtin.edu.au::301dce9f-0460-46e5-83d8-b70a1234ae6c" providerId="AD" clId="Web-{46F32B6E-83FC-D9D1-6583-4411A2C013F0}" dt="2022-10-16T13:09:02.423" v="295" actId="20577"/>
        <pc:sldMkLst>
          <pc:docMk/>
          <pc:sldMk cId="0" sldId="274"/>
        </pc:sldMkLst>
        <pc:spChg chg="mod">
          <ac:chgData name="Charles Mein" userId="S::14300668@student.curtin.edu.au::301dce9f-0460-46e5-83d8-b70a1234ae6c" providerId="AD" clId="Web-{46F32B6E-83FC-D9D1-6583-4411A2C013F0}" dt="2022-10-16T13:09:02.423" v="295" actId="20577"/>
          <ac:spMkLst>
            <pc:docMk/>
            <pc:sldMk cId="0" sldId="274"/>
            <ac:spMk id="418" creationId="{00000000-0000-0000-0000-000000000000}"/>
          </ac:spMkLst>
        </pc:spChg>
      </pc:sldChg>
      <pc:sldChg chg="addSp delSp modSp">
        <pc:chgData name="Charles Mein" userId="S::14300668@student.curtin.edu.au::301dce9f-0460-46e5-83d8-b70a1234ae6c" providerId="AD" clId="Web-{46F32B6E-83FC-D9D1-6583-4411A2C013F0}" dt="2022-10-16T13:03:38.887" v="214" actId="20577"/>
        <pc:sldMkLst>
          <pc:docMk/>
          <pc:sldMk cId="1476875647" sldId="282"/>
        </pc:sldMkLst>
        <pc:spChg chg="add del mod">
          <ac:chgData name="Charles Mein" userId="S::14300668@student.curtin.edu.au::301dce9f-0460-46e5-83d8-b70a1234ae6c" providerId="AD" clId="Web-{46F32B6E-83FC-D9D1-6583-4411A2C013F0}" dt="2022-10-16T13:02:44.009" v="197"/>
          <ac:spMkLst>
            <pc:docMk/>
            <pc:sldMk cId="1476875647" sldId="282"/>
            <ac:spMk id="3" creationId="{8EF73241-69B6-8055-B4EF-4CFF97C43B84}"/>
          </ac:spMkLst>
        </pc:spChg>
        <pc:spChg chg="add mod">
          <ac:chgData name="Charles Mein" userId="S::14300668@student.curtin.edu.au::301dce9f-0460-46e5-83d8-b70a1234ae6c" providerId="AD" clId="Web-{46F32B6E-83FC-D9D1-6583-4411A2C013F0}" dt="2022-10-16T13:03:38.887" v="214" actId="20577"/>
          <ac:spMkLst>
            <pc:docMk/>
            <pc:sldMk cId="1476875647" sldId="282"/>
            <ac:spMk id="5" creationId="{F4E8703F-EAB5-39E0-10F9-976BB14E8017}"/>
          </ac:spMkLst>
        </pc:spChg>
      </pc:sldChg>
      <pc:sldChg chg="del">
        <pc:chgData name="Charles Mein" userId="S::14300668@student.curtin.edu.au::301dce9f-0460-46e5-83d8-b70a1234ae6c" providerId="AD" clId="Web-{46F32B6E-83FC-D9D1-6583-4411A2C013F0}" dt="2022-10-16T13:09:20.986" v="305"/>
        <pc:sldMkLst>
          <pc:docMk/>
          <pc:sldMk cId="2867084971" sldId="283"/>
        </pc:sldMkLst>
      </pc:sldChg>
      <pc:sldChg chg="del">
        <pc:chgData name="Charles Mein" userId="S::14300668@student.curtin.edu.au::301dce9f-0460-46e5-83d8-b70a1234ae6c" providerId="AD" clId="Web-{46F32B6E-83FC-D9D1-6583-4411A2C013F0}" dt="2022-10-16T13:10:31.131" v="329"/>
        <pc:sldMkLst>
          <pc:docMk/>
          <pc:sldMk cId="3019053683" sldId="284"/>
        </pc:sldMkLst>
      </pc:sldChg>
      <pc:sldChg chg="modSp">
        <pc:chgData name="Charles Mein" userId="S::14300668@student.curtin.edu.au::301dce9f-0460-46e5-83d8-b70a1234ae6c" providerId="AD" clId="Web-{46F32B6E-83FC-D9D1-6583-4411A2C013F0}" dt="2022-10-16T13:08:03.372" v="273" actId="20577"/>
        <pc:sldMkLst>
          <pc:docMk/>
          <pc:sldMk cId="463428344" sldId="285"/>
        </pc:sldMkLst>
        <pc:spChg chg="mod">
          <ac:chgData name="Charles Mein" userId="S::14300668@student.curtin.edu.au::301dce9f-0460-46e5-83d8-b70a1234ae6c" providerId="AD" clId="Web-{46F32B6E-83FC-D9D1-6583-4411A2C013F0}" dt="2022-10-16T13:08:03.372" v="273" actId="20577"/>
          <ac:spMkLst>
            <pc:docMk/>
            <pc:sldMk cId="463428344" sldId="285"/>
            <ac:spMk id="390" creationId="{00000000-0000-0000-0000-000000000000}"/>
          </ac:spMkLst>
        </pc:spChg>
      </pc:sldChg>
      <pc:sldChg chg="addSp modSp">
        <pc:chgData name="Charles Mein" userId="S::14300668@student.curtin.edu.au::301dce9f-0460-46e5-83d8-b70a1234ae6c" providerId="AD" clId="Web-{46F32B6E-83FC-D9D1-6583-4411A2C013F0}" dt="2022-10-16T13:07:26.995" v="259" actId="1076"/>
        <pc:sldMkLst>
          <pc:docMk/>
          <pc:sldMk cId="4136761424" sldId="286"/>
        </pc:sldMkLst>
        <pc:spChg chg="add mod">
          <ac:chgData name="Charles Mein" userId="S::14300668@student.curtin.edu.au::301dce9f-0460-46e5-83d8-b70a1234ae6c" providerId="AD" clId="Web-{46F32B6E-83FC-D9D1-6583-4411A2C013F0}" dt="2022-10-16T13:07:26.995" v="259" actId="1076"/>
          <ac:spMkLst>
            <pc:docMk/>
            <pc:sldMk cId="4136761424" sldId="286"/>
            <ac:spMk id="2" creationId="{FE67D8BA-EC35-B557-633F-58855F810A06}"/>
          </ac:spMkLst>
        </pc:spChg>
        <pc:spChg chg="mod">
          <ac:chgData name="Charles Mein" userId="S::14300668@student.curtin.edu.au::301dce9f-0460-46e5-83d8-b70a1234ae6c" providerId="AD" clId="Web-{46F32B6E-83FC-D9D1-6583-4411A2C013F0}" dt="2022-10-16T13:07:01.540" v="251" actId="20577"/>
          <ac:spMkLst>
            <pc:docMk/>
            <pc:sldMk cId="4136761424" sldId="286"/>
            <ac:spMk id="418" creationId="{00000000-0000-0000-0000-000000000000}"/>
          </ac:spMkLst>
        </pc:spChg>
        <pc:picChg chg="mod">
          <ac:chgData name="Charles Mein" userId="S::14300668@student.curtin.edu.au::301dce9f-0460-46e5-83d8-b70a1234ae6c" providerId="AD" clId="Web-{46F32B6E-83FC-D9D1-6583-4411A2C013F0}" dt="2022-10-16T13:07:15.213" v="252" actId="1076"/>
          <ac:picMkLst>
            <pc:docMk/>
            <pc:sldMk cId="4136761424" sldId="286"/>
            <ac:picMk id="417" creationId="{00000000-0000-0000-0000-000000000000}"/>
          </ac:picMkLst>
        </pc:picChg>
      </pc:sldChg>
      <pc:sldChg chg="modSp">
        <pc:chgData name="Charles Mein" userId="S::14300668@student.curtin.edu.au::301dce9f-0460-46e5-83d8-b70a1234ae6c" providerId="AD" clId="Web-{46F32B6E-83FC-D9D1-6583-4411A2C013F0}" dt="2022-10-16T13:11:05.415" v="337" actId="20577"/>
        <pc:sldMkLst>
          <pc:docMk/>
          <pc:sldMk cId="1196932393" sldId="287"/>
        </pc:sldMkLst>
        <pc:spChg chg="mod">
          <ac:chgData name="Charles Mein" userId="S::14300668@student.curtin.edu.au::301dce9f-0460-46e5-83d8-b70a1234ae6c" providerId="AD" clId="Web-{46F32B6E-83FC-D9D1-6583-4411A2C013F0}" dt="2022-10-16T13:11:05.415" v="337" actId="20577"/>
          <ac:spMkLst>
            <pc:docMk/>
            <pc:sldMk cId="1196932393" sldId="287"/>
            <ac:spMk id="418" creationId="{00000000-0000-0000-0000-000000000000}"/>
          </ac:spMkLst>
        </pc:spChg>
      </pc:sldChg>
      <pc:sldChg chg="addSp delSp modSp">
        <pc:chgData name="Charles Mein" userId="S::14300668@student.curtin.edu.au::301dce9f-0460-46e5-83d8-b70a1234ae6c" providerId="AD" clId="Web-{46F32B6E-83FC-D9D1-6583-4411A2C013F0}" dt="2022-10-16T13:11:53.433" v="356" actId="1076"/>
        <pc:sldMkLst>
          <pc:docMk/>
          <pc:sldMk cId="170143867" sldId="288"/>
        </pc:sldMkLst>
        <pc:spChg chg="del">
          <ac:chgData name="Charles Mein" userId="S::14300668@student.curtin.edu.au::301dce9f-0460-46e5-83d8-b70a1234ae6c" providerId="AD" clId="Web-{46F32B6E-83FC-D9D1-6583-4411A2C013F0}" dt="2022-10-16T13:11:12.087" v="338"/>
          <ac:spMkLst>
            <pc:docMk/>
            <pc:sldMk cId="170143867" sldId="288"/>
            <ac:spMk id="2" creationId="{89D2A3D8-8953-E240-08BB-E2508447F3AF}"/>
          </ac:spMkLst>
        </pc:spChg>
        <pc:spChg chg="del">
          <ac:chgData name="Charles Mein" userId="S::14300668@student.curtin.edu.au::301dce9f-0460-46e5-83d8-b70a1234ae6c" providerId="AD" clId="Web-{46F32B6E-83FC-D9D1-6583-4411A2C013F0}" dt="2022-10-16T13:11:15.056" v="339"/>
          <ac:spMkLst>
            <pc:docMk/>
            <pc:sldMk cId="170143867" sldId="288"/>
            <ac:spMk id="3" creationId="{4309E96D-4582-9BB5-8736-ACDCE4673C1C}"/>
          </ac:spMkLst>
        </pc:spChg>
        <pc:spChg chg="add mod">
          <ac:chgData name="Charles Mein" userId="S::14300668@student.curtin.edu.au::301dce9f-0460-46e5-83d8-b70a1234ae6c" providerId="AD" clId="Web-{46F32B6E-83FC-D9D1-6583-4411A2C013F0}" dt="2022-10-16T13:11:53.433" v="356" actId="1076"/>
          <ac:spMkLst>
            <pc:docMk/>
            <pc:sldMk cId="170143867" sldId="288"/>
            <ac:spMk id="4" creationId="{DD04CB56-E140-0950-3A06-5B4CCF22D900}"/>
          </ac:spMkLst>
        </pc:spChg>
        <pc:spChg chg="add mod">
          <ac:chgData name="Charles Mein" userId="S::14300668@student.curtin.edu.au::301dce9f-0460-46e5-83d8-b70a1234ae6c" providerId="AD" clId="Web-{46F32B6E-83FC-D9D1-6583-4411A2C013F0}" dt="2022-10-16T13:11:51.668" v="355" actId="14100"/>
          <ac:spMkLst>
            <pc:docMk/>
            <pc:sldMk cId="170143867" sldId="288"/>
            <ac:spMk id="5" creationId="{AC02F9B3-E733-12D8-BE7E-BDA17F9F44ED}"/>
          </ac:spMkLst>
        </pc:spChg>
      </pc:sldChg>
      <pc:sldChg chg="modSp ord">
        <pc:chgData name="Charles Mein" userId="S::14300668@student.curtin.edu.au::301dce9f-0460-46e5-83d8-b70a1234ae6c" providerId="AD" clId="Web-{46F32B6E-83FC-D9D1-6583-4411A2C013F0}" dt="2022-10-16T13:02:22.039" v="191" actId="20577"/>
        <pc:sldMkLst>
          <pc:docMk/>
          <pc:sldMk cId="4040310176" sldId="289"/>
        </pc:sldMkLst>
        <pc:spChg chg="mod">
          <ac:chgData name="Charles Mein" userId="S::14300668@student.curtin.edu.au::301dce9f-0460-46e5-83d8-b70a1234ae6c" providerId="AD" clId="Web-{46F32B6E-83FC-D9D1-6583-4411A2C013F0}" dt="2022-10-16T13:02:22.039" v="191" actId="20577"/>
          <ac:spMkLst>
            <pc:docMk/>
            <pc:sldMk cId="4040310176" sldId="289"/>
            <ac:spMk id="2" creationId="{EB8C6FFC-F671-0E8A-01D7-0A6240929183}"/>
          </ac:spMkLst>
        </pc:spChg>
      </pc:sldChg>
      <pc:sldChg chg="modSp add replId">
        <pc:chgData name="Charles Mein" userId="S::14300668@student.curtin.edu.au::301dce9f-0460-46e5-83d8-b70a1234ae6c" providerId="AD" clId="Web-{46F32B6E-83FC-D9D1-6583-4411A2C013F0}" dt="2022-10-16T13:04:08.952" v="224" actId="20577"/>
        <pc:sldMkLst>
          <pc:docMk/>
          <pc:sldMk cId="2099574516" sldId="290"/>
        </pc:sldMkLst>
        <pc:spChg chg="mod">
          <ac:chgData name="Charles Mein" userId="S::14300668@student.curtin.edu.au::301dce9f-0460-46e5-83d8-b70a1234ae6c" providerId="AD" clId="Web-{46F32B6E-83FC-D9D1-6583-4411A2C013F0}" dt="2022-10-16T13:04:08.952" v="224" actId="20577"/>
          <ac:spMkLst>
            <pc:docMk/>
            <pc:sldMk cId="2099574516" sldId="290"/>
            <ac:spMk id="5" creationId="{F4E8703F-EAB5-39E0-10F9-976BB14E8017}"/>
          </ac:spMkLst>
        </pc:spChg>
      </pc:sldChg>
      <pc:sldChg chg="modSp add del replId">
        <pc:chgData name="Charles Mein" userId="S::14300668@student.curtin.edu.au::301dce9f-0460-46e5-83d8-b70a1234ae6c" providerId="AD" clId="Web-{46F32B6E-83FC-D9D1-6583-4411A2C013F0}" dt="2022-10-16T13:02:12.570" v="184"/>
        <pc:sldMkLst>
          <pc:docMk/>
          <pc:sldMk cId="2461699710" sldId="290"/>
        </pc:sldMkLst>
        <pc:spChg chg="mod">
          <ac:chgData name="Charles Mein" userId="S::14300668@student.curtin.edu.au::301dce9f-0460-46e5-83d8-b70a1234ae6c" providerId="AD" clId="Web-{46F32B6E-83FC-D9D1-6583-4411A2C013F0}" dt="2022-10-16T13:01:46.927" v="180" actId="20577"/>
          <ac:spMkLst>
            <pc:docMk/>
            <pc:sldMk cId="2461699710" sldId="290"/>
            <ac:spMk id="328" creationId="{00000000-0000-0000-0000-000000000000}"/>
          </ac:spMkLst>
        </pc:spChg>
      </pc:sldChg>
      <pc:sldChg chg="modSp add replId">
        <pc:chgData name="Charles Mein" userId="S::14300668@student.curtin.edu.au::301dce9f-0460-46e5-83d8-b70a1234ae6c" providerId="AD" clId="Web-{46F32B6E-83FC-D9D1-6583-4411A2C013F0}" dt="2022-10-16T13:05:19.050" v="226" actId="20577"/>
        <pc:sldMkLst>
          <pc:docMk/>
          <pc:sldMk cId="203312068" sldId="291"/>
        </pc:sldMkLst>
        <pc:spChg chg="mod">
          <ac:chgData name="Charles Mein" userId="S::14300668@student.curtin.edu.au::301dce9f-0460-46e5-83d8-b70a1234ae6c" providerId="AD" clId="Web-{46F32B6E-83FC-D9D1-6583-4411A2C013F0}" dt="2022-10-16T13:05:19.050" v="226" actId="20577"/>
          <ac:spMkLst>
            <pc:docMk/>
            <pc:sldMk cId="203312068" sldId="291"/>
            <ac:spMk id="5" creationId="{F4E8703F-EAB5-39E0-10F9-976BB14E8017}"/>
          </ac:spMkLst>
        </pc:spChg>
      </pc:sldChg>
      <pc:sldChg chg="modSp add replId">
        <pc:chgData name="Charles Mein" userId="S::14300668@student.curtin.edu.au::301dce9f-0460-46e5-83d8-b70a1234ae6c" providerId="AD" clId="Web-{46F32B6E-83FC-D9D1-6583-4411A2C013F0}" dt="2022-10-16T13:05:31.191" v="228" actId="20577"/>
        <pc:sldMkLst>
          <pc:docMk/>
          <pc:sldMk cId="1007703069" sldId="292"/>
        </pc:sldMkLst>
        <pc:spChg chg="mod">
          <ac:chgData name="Charles Mein" userId="S::14300668@student.curtin.edu.au::301dce9f-0460-46e5-83d8-b70a1234ae6c" providerId="AD" clId="Web-{46F32B6E-83FC-D9D1-6583-4411A2C013F0}" dt="2022-10-16T13:05:31.191" v="228" actId="20577"/>
          <ac:spMkLst>
            <pc:docMk/>
            <pc:sldMk cId="1007703069" sldId="292"/>
            <ac:spMk id="5" creationId="{F4E8703F-EAB5-39E0-10F9-976BB14E8017}"/>
          </ac:spMkLst>
        </pc:spChg>
      </pc:sldChg>
      <pc:sldChg chg="modSp add ord replId">
        <pc:chgData name="Charles Mein" userId="S::14300668@student.curtin.edu.au::301dce9f-0460-46e5-83d8-b70a1234ae6c" providerId="AD" clId="Web-{46F32B6E-83FC-D9D1-6583-4411A2C013F0}" dt="2022-10-16T13:06:23.319" v="241" actId="20577"/>
        <pc:sldMkLst>
          <pc:docMk/>
          <pc:sldMk cId="3767131750" sldId="293"/>
        </pc:sldMkLst>
        <pc:spChg chg="mod">
          <ac:chgData name="Charles Mein" userId="S::14300668@student.curtin.edu.au::301dce9f-0460-46e5-83d8-b70a1234ae6c" providerId="AD" clId="Web-{46F32B6E-83FC-D9D1-6583-4411A2C013F0}" dt="2022-10-16T13:06:23.319" v="241" actId="20577"/>
          <ac:spMkLst>
            <pc:docMk/>
            <pc:sldMk cId="3767131750" sldId="293"/>
            <ac:spMk id="5" creationId="{F4E8703F-EAB5-39E0-10F9-976BB14E8017}"/>
          </ac:spMkLst>
        </pc:spChg>
      </pc:sldChg>
      <pc:sldChg chg="modSp add replId">
        <pc:chgData name="Charles Mein" userId="S::14300668@student.curtin.edu.au::301dce9f-0460-46e5-83d8-b70a1234ae6c" providerId="AD" clId="Web-{46F32B6E-83FC-D9D1-6583-4411A2C013F0}" dt="2022-10-16T13:13:20.954" v="381" actId="20577"/>
        <pc:sldMkLst>
          <pc:docMk/>
          <pc:sldMk cId="2270685144" sldId="294"/>
        </pc:sldMkLst>
        <pc:spChg chg="mod">
          <ac:chgData name="Charles Mein" userId="S::14300668@student.curtin.edu.au::301dce9f-0460-46e5-83d8-b70a1234ae6c" providerId="AD" clId="Web-{46F32B6E-83FC-D9D1-6583-4411A2C013F0}" dt="2022-10-16T13:13:20.954" v="381" actId="20577"/>
          <ac:spMkLst>
            <pc:docMk/>
            <pc:sldMk cId="2270685144" sldId="294"/>
            <ac:spMk id="5" creationId="{F4E8703F-EAB5-39E0-10F9-976BB14E8017}"/>
          </ac:spMkLst>
        </pc:spChg>
      </pc:sldChg>
      <pc:sldChg chg="modSp add replId">
        <pc:chgData name="Charles Mein" userId="S::14300668@student.curtin.edu.au::301dce9f-0460-46e5-83d8-b70a1234ae6c" providerId="AD" clId="Web-{46F32B6E-83FC-D9D1-6583-4411A2C013F0}" dt="2022-10-16T13:13:18.814" v="379" actId="20577"/>
        <pc:sldMkLst>
          <pc:docMk/>
          <pc:sldMk cId="4134116012" sldId="295"/>
        </pc:sldMkLst>
        <pc:spChg chg="mod">
          <ac:chgData name="Charles Mein" userId="S::14300668@student.curtin.edu.au::301dce9f-0460-46e5-83d8-b70a1234ae6c" providerId="AD" clId="Web-{46F32B6E-83FC-D9D1-6583-4411A2C013F0}" dt="2022-10-16T13:13:18.814" v="379" actId="20577"/>
          <ac:spMkLst>
            <pc:docMk/>
            <pc:sldMk cId="4134116012" sldId="295"/>
            <ac:spMk id="5" creationId="{F4E8703F-EAB5-39E0-10F9-976BB14E8017}"/>
          </ac:spMkLst>
        </pc:spChg>
      </pc:sldChg>
      <pc:sldChg chg="modSp add replId">
        <pc:chgData name="Charles Mein" userId="S::14300668@student.curtin.edu.au::301dce9f-0460-46e5-83d8-b70a1234ae6c" providerId="AD" clId="Web-{46F32B6E-83FC-D9D1-6583-4411A2C013F0}" dt="2022-10-16T13:13:12.860" v="376" actId="20577"/>
        <pc:sldMkLst>
          <pc:docMk/>
          <pc:sldMk cId="3082031098" sldId="296"/>
        </pc:sldMkLst>
        <pc:spChg chg="mod">
          <ac:chgData name="Charles Mein" userId="S::14300668@student.curtin.edu.au::301dce9f-0460-46e5-83d8-b70a1234ae6c" providerId="AD" clId="Web-{46F32B6E-83FC-D9D1-6583-4411A2C013F0}" dt="2022-10-16T13:13:12.860" v="376" actId="20577"/>
          <ac:spMkLst>
            <pc:docMk/>
            <pc:sldMk cId="3082031098" sldId="296"/>
            <ac:spMk id="5" creationId="{F4E8703F-EAB5-39E0-10F9-976BB14E8017}"/>
          </ac:spMkLst>
        </pc:spChg>
      </pc:sldChg>
      <pc:sldChg chg="add replId">
        <pc:chgData name="Charles Mein" userId="S::14300668@student.curtin.edu.au::301dce9f-0460-46e5-83d8-b70a1234ae6c" providerId="AD" clId="Web-{46F32B6E-83FC-D9D1-6583-4411A2C013F0}" dt="2022-10-16T13:07:47.543" v="268"/>
        <pc:sldMkLst>
          <pc:docMk/>
          <pc:sldMk cId="1678631752" sldId="297"/>
        </pc:sldMkLst>
      </pc:sldChg>
      <pc:sldChg chg="modSp add replId">
        <pc:chgData name="Charles Mein" userId="S::14300668@student.curtin.edu.au::301dce9f-0460-46e5-83d8-b70a1234ae6c" providerId="AD" clId="Web-{46F32B6E-83FC-D9D1-6583-4411A2C013F0}" dt="2022-10-16T13:08:27.296" v="275" actId="20577"/>
        <pc:sldMkLst>
          <pc:docMk/>
          <pc:sldMk cId="1870035711" sldId="298"/>
        </pc:sldMkLst>
        <pc:spChg chg="mod">
          <ac:chgData name="Charles Mein" userId="S::14300668@student.curtin.edu.au::301dce9f-0460-46e5-83d8-b70a1234ae6c" providerId="AD" clId="Web-{46F32B6E-83FC-D9D1-6583-4411A2C013F0}" dt="2022-10-16T13:08:27.296" v="275" actId="20577"/>
          <ac:spMkLst>
            <pc:docMk/>
            <pc:sldMk cId="1870035711" sldId="298"/>
            <ac:spMk id="390" creationId="{00000000-0000-0000-0000-000000000000}"/>
          </ac:spMkLst>
        </pc:spChg>
      </pc:sldChg>
      <pc:sldChg chg="modSp add replId">
        <pc:chgData name="Charles Mein" userId="S::14300668@student.curtin.edu.au::301dce9f-0460-46e5-83d8-b70a1234ae6c" providerId="AD" clId="Web-{46F32B6E-83FC-D9D1-6583-4411A2C013F0}" dt="2022-10-16T13:08:38.921" v="279" actId="20577"/>
        <pc:sldMkLst>
          <pc:docMk/>
          <pc:sldMk cId="2802563122" sldId="299"/>
        </pc:sldMkLst>
        <pc:spChg chg="mod">
          <ac:chgData name="Charles Mein" userId="S::14300668@student.curtin.edu.au::301dce9f-0460-46e5-83d8-b70a1234ae6c" providerId="AD" clId="Web-{46F32B6E-83FC-D9D1-6583-4411A2C013F0}" dt="2022-10-16T13:08:38.921" v="279" actId="20577"/>
          <ac:spMkLst>
            <pc:docMk/>
            <pc:sldMk cId="2802563122" sldId="299"/>
            <ac:spMk id="418" creationId="{00000000-0000-0000-0000-000000000000}"/>
          </ac:spMkLst>
        </pc:spChg>
      </pc:sldChg>
      <pc:sldChg chg="modSp add replId">
        <pc:chgData name="Charles Mein" userId="S::14300668@student.curtin.edu.au::301dce9f-0460-46e5-83d8-b70a1234ae6c" providerId="AD" clId="Web-{46F32B6E-83FC-D9D1-6583-4411A2C013F0}" dt="2022-10-16T13:08:48.406" v="288" actId="20577"/>
        <pc:sldMkLst>
          <pc:docMk/>
          <pc:sldMk cId="3809214899" sldId="300"/>
        </pc:sldMkLst>
        <pc:spChg chg="mod">
          <ac:chgData name="Charles Mein" userId="S::14300668@student.curtin.edu.au::301dce9f-0460-46e5-83d8-b70a1234ae6c" providerId="AD" clId="Web-{46F32B6E-83FC-D9D1-6583-4411A2C013F0}" dt="2022-10-16T13:08:48.406" v="288" actId="20577"/>
          <ac:spMkLst>
            <pc:docMk/>
            <pc:sldMk cId="3809214899" sldId="300"/>
            <ac:spMk id="390" creationId="{00000000-0000-0000-0000-000000000000}"/>
          </ac:spMkLst>
        </pc:spChg>
      </pc:sldChg>
      <pc:sldChg chg="modSp add replId">
        <pc:chgData name="Charles Mein" userId="S::14300668@student.curtin.edu.au::301dce9f-0460-46e5-83d8-b70a1234ae6c" providerId="AD" clId="Web-{46F32B6E-83FC-D9D1-6583-4411A2C013F0}" dt="2022-10-16T13:08:55.938" v="294" actId="20577"/>
        <pc:sldMkLst>
          <pc:docMk/>
          <pc:sldMk cId="3471006778" sldId="301"/>
        </pc:sldMkLst>
        <pc:spChg chg="mod">
          <ac:chgData name="Charles Mein" userId="S::14300668@student.curtin.edu.au::301dce9f-0460-46e5-83d8-b70a1234ae6c" providerId="AD" clId="Web-{46F32B6E-83FC-D9D1-6583-4411A2C013F0}" dt="2022-10-16T13:08:55.938" v="294" actId="20577"/>
          <ac:spMkLst>
            <pc:docMk/>
            <pc:sldMk cId="3471006778" sldId="301"/>
            <ac:spMk id="390" creationId="{00000000-0000-0000-0000-000000000000}"/>
          </ac:spMkLst>
        </pc:spChg>
      </pc:sldChg>
      <pc:sldChg chg="modSp add replId">
        <pc:chgData name="Charles Mein" userId="S::14300668@student.curtin.edu.au::301dce9f-0460-46e5-83d8-b70a1234ae6c" providerId="AD" clId="Web-{46F32B6E-83FC-D9D1-6583-4411A2C013F0}" dt="2022-10-16T13:09:41.706" v="310" actId="20577"/>
        <pc:sldMkLst>
          <pc:docMk/>
          <pc:sldMk cId="1739697522" sldId="302"/>
        </pc:sldMkLst>
        <pc:spChg chg="mod">
          <ac:chgData name="Charles Mein" userId="S::14300668@student.curtin.edu.au::301dce9f-0460-46e5-83d8-b70a1234ae6c" providerId="AD" clId="Web-{46F32B6E-83FC-D9D1-6583-4411A2C013F0}" dt="2022-10-16T13:09:41.706" v="310" actId="20577"/>
          <ac:spMkLst>
            <pc:docMk/>
            <pc:sldMk cId="1739697522" sldId="302"/>
            <ac:spMk id="390" creationId="{00000000-0000-0000-0000-000000000000}"/>
          </ac:spMkLst>
        </pc:spChg>
      </pc:sldChg>
      <pc:sldChg chg="addSp delSp modSp add replId">
        <pc:chgData name="Charles Mein" userId="S::14300668@student.curtin.edu.au::301dce9f-0460-46e5-83d8-b70a1234ae6c" providerId="AD" clId="Web-{46F32B6E-83FC-D9D1-6583-4411A2C013F0}" dt="2022-10-16T13:12:36.858" v="363"/>
        <pc:sldMkLst>
          <pc:docMk/>
          <pc:sldMk cId="3468451599" sldId="303"/>
        </pc:sldMkLst>
        <pc:spChg chg="add del mod">
          <ac:chgData name="Charles Mein" userId="S::14300668@student.curtin.edu.au::301dce9f-0460-46e5-83d8-b70a1234ae6c" providerId="AD" clId="Web-{46F32B6E-83FC-D9D1-6583-4411A2C013F0}" dt="2022-10-16T13:12:36.858" v="363"/>
          <ac:spMkLst>
            <pc:docMk/>
            <pc:sldMk cId="3468451599" sldId="303"/>
            <ac:spMk id="2" creationId="{76313E28-F9C4-6A32-6FCD-F78816C265DE}"/>
          </ac:spMkLst>
        </pc:spChg>
        <pc:spChg chg="mod">
          <ac:chgData name="Charles Mein" userId="S::14300668@student.curtin.edu.au::301dce9f-0460-46e5-83d8-b70a1234ae6c" providerId="AD" clId="Web-{46F32B6E-83FC-D9D1-6583-4411A2C013F0}" dt="2022-10-16T13:09:57.207" v="319" actId="20577"/>
          <ac:spMkLst>
            <pc:docMk/>
            <pc:sldMk cId="3468451599" sldId="303"/>
            <ac:spMk id="390" creationId="{00000000-0000-0000-0000-000000000000}"/>
          </ac:spMkLst>
        </pc:spChg>
      </pc:sldChg>
      <pc:sldChg chg="modSp add replId">
        <pc:chgData name="Charles Mein" userId="S::14300668@student.curtin.edu.au::301dce9f-0460-46e5-83d8-b70a1234ae6c" providerId="AD" clId="Web-{46F32B6E-83FC-D9D1-6583-4411A2C013F0}" dt="2022-10-16T13:09:53.192" v="315" actId="20577"/>
        <pc:sldMkLst>
          <pc:docMk/>
          <pc:sldMk cId="4232577241" sldId="304"/>
        </pc:sldMkLst>
        <pc:spChg chg="mod">
          <ac:chgData name="Charles Mein" userId="S::14300668@student.curtin.edu.au::301dce9f-0460-46e5-83d8-b70a1234ae6c" providerId="AD" clId="Web-{46F32B6E-83FC-D9D1-6583-4411A2C013F0}" dt="2022-10-16T13:09:53.192" v="315" actId="20577"/>
          <ac:spMkLst>
            <pc:docMk/>
            <pc:sldMk cId="4232577241" sldId="304"/>
            <ac:spMk id="418" creationId="{00000000-0000-0000-0000-000000000000}"/>
          </ac:spMkLst>
        </pc:spChg>
      </pc:sldChg>
      <pc:sldChg chg="modSp add replId">
        <pc:chgData name="Charles Mein" userId="S::14300668@student.curtin.edu.au::301dce9f-0460-46e5-83d8-b70a1234ae6c" providerId="AD" clId="Web-{46F32B6E-83FC-D9D1-6583-4411A2C013F0}" dt="2022-10-16T13:12:58.625" v="372" actId="20577"/>
        <pc:sldMkLst>
          <pc:docMk/>
          <pc:sldMk cId="4276335677" sldId="305"/>
        </pc:sldMkLst>
        <pc:spChg chg="mod">
          <ac:chgData name="Charles Mein" userId="S::14300668@student.curtin.edu.au::301dce9f-0460-46e5-83d8-b70a1234ae6c" providerId="AD" clId="Web-{46F32B6E-83FC-D9D1-6583-4411A2C013F0}" dt="2022-10-16T13:12:58.625" v="372" actId="20577"/>
          <ac:spMkLst>
            <pc:docMk/>
            <pc:sldMk cId="4276335677" sldId="305"/>
            <ac:spMk id="390" creationId="{00000000-0000-0000-0000-000000000000}"/>
          </ac:spMkLst>
        </pc:spChg>
      </pc:sldChg>
      <pc:sldChg chg="modSp add replId">
        <pc:chgData name="Charles Mein" userId="S::14300668@student.curtin.edu.au::301dce9f-0460-46e5-83d8-b70a1234ae6c" providerId="AD" clId="Web-{46F32B6E-83FC-D9D1-6583-4411A2C013F0}" dt="2022-10-16T13:12:58.578" v="371" actId="20577"/>
        <pc:sldMkLst>
          <pc:docMk/>
          <pc:sldMk cId="1569083272" sldId="306"/>
        </pc:sldMkLst>
        <pc:spChg chg="mod">
          <ac:chgData name="Charles Mein" userId="S::14300668@student.curtin.edu.au::301dce9f-0460-46e5-83d8-b70a1234ae6c" providerId="AD" clId="Web-{46F32B6E-83FC-D9D1-6583-4411A2C013F0}" dt="2022-10-16T13:12:58.578" v="371" actId="20577"/>
          <ac:spMkLst>
            <pc:docMk/>
            <pc:sldMk cId="1569083272" sldId="306"/>
            <ac:spMk id="390" creationId="{00000000-0000-0000-0000-000000000000}"/>
          </ac:spMkLst>
        </pc:spChg>
      </pc:sldChg>
      <pc:sldChg chg="modSp add replId">
        <pc:chgData name="Charles Mein" userId="S::14300668@student.curtin.edu.au::301dce9f-0460-46e5-83d8-b70a1234ae6c" providerId="AD" clId="Web-{46F32B6E-83FC-D9D1-6583-4411A2C013F0}" dt="2022-10-16T13:13:02.469" v="373" actId="20577"/>
        <pc:sldMkLst>
          <pc:docMk/>
          <pc:sldMk cId="1264160714" sldId="307"/>
        </pc:sldMkLst>
        <pc:spChg chg="mod">
          <ac:chgData name="Charles Mein" userId="S::14300668@student.curtin.edu.au::301dce9f-0460-46e5-83d8-b70a1234ae6c" providerId="AD" clId="Web-{46F32B6E-83FC-D9D1-6583-4411A2C013F0}" dt="2022-10-16T13:13:02.469" v="373" actId="20577"/>
          <ac:spMkLst>
            <pc:docMk/>
            <pc:sldMk cId="1264160714" sldId="307"/>
            <ac:spMk id="390" creationId="{00000000-0000-0000-0000-000000000000}"/>
          </ac:spMkLst>
        </pc:spChg>
      </pc:sldChg>
      <pc:sldChg chg="modSp add replId">
        <pc:chgData name="Charles Mein" userId="S::14300668@student.curtin.edu.au::301dce9f-0460-46e5-83d8-b70a1234ae6c" providerId="AD" clId="Web-{46F32B6E-83FC-D9D1-6583-4411A2C013F0}" dt="2022-10-16T13:12:54.484" v="369" actId="20577"/>
        <pc:sldMkLst>
          <pc:docMk/>
          <pc:sldMk cId="1419758891" sldId="308"/>
        </pc:sldMkLst>
        <pc:spChg chg="mod">
          <ac:chgData name="Charles Mein" userId="S::14300668@student.curtin.edu.au::301dce9f-0460-46e5-83d8-b70a1234ae6c" providerId="AD" clId="Web-{46F32B6E-83FC-D9D1-6583-4411A2C013F0}" dt="2022-10-16T13:12:54.484" v="369" actId="20577"/>
          <ac:spMkLst>
            <pc:docMk/>
            <pc:sldMk cId="1419758891" sldId="308"/>
            <ac:spMk id="390" creationId="{00000000-0000-0000-0000-000000000000}"/>
          </ac:spMkLst>
        </pc:spChg>
      </pc:sldChg>
    </pc:docChg>
  </pc:docChgLst>
  <pc:docChgLst>
    <pc:chgData name="Clinton Nguyen" userId="S::19738316@student.curtin.edu.au::71869f4c-0738-4ff9-a316-4ffbd9e647c3" providerId="AD" clId="Web-{BAF982F1-066F-37FB-DBFC-A28BF46BB85E}"/>
    <pc:docChg chg="modSld">
      <pc:chgData name="Clinton Nguyen" userId="S::19738316@student.curtin.edu.au::71869f4c-0738-4ff9-a316-4ffbd9e647c3" providerId="AD" clId="Web-{BAF982F1-066F-37FB-DBFC-A28BF46BB85E}" dt="2022-10-18T05:27:17.740" v="171" actId="20577"/>
      <pc:docMkLst>
        <pc:docMk/>
      </pc:docMkLst>
      <pc:sldChg chg="addSp modSp">
        <pc:chgData name="Clinton Nguyen" userId="S::19738316@student.curtin.edu.au::71869f4c-0738-4ff9-a316-4ffbd9e647c3" providerId="AD" clId="Web-{BAF982F1-066F-37FB-DBFC-A28BF46BB85E}" dt="2022-10-18T04:56:11.954" v="12" actId="1076"/>
        <pc:sldMkLst>
          <pc:docMk/>
          <pc:sldMk cId="1678631752" sldId="297"/>
        </pc:sldMkLst>
        <pc:picChg chg="add mod">
          <ac:chgData name="Clinton Nguyen" userId="S::19738316@student.curtin.edu.au::71869f4c-0738-4ff9-a316-4ffbd9e647c3" providerId="AD" clId="Web-{BAF982F1-066F-37FB-DBFC-A28BF46BB85E}" dt="2022-10-18T04:55:42.812" v="1" actId="1076"/>
          <ac:picMkLst>
            <pc:docMk/>
            <pc:sldMk cId="1678631752" sldId="297"/>
            <ac:picMk id="2" creationId="{D26E8676-6B44-D4D3-D225-2DFF42DF5208}"/>
          </ac:picMkLst>
        </pc:picChg>
        <pc:picChg chg="add mod">
          <ac:chgData name="Clinton Nguyen" userId="S::19738316@student.curtin.edu.au::71869f4c-0738-4ff9-a316-4ffbd9e647c3" providerId="AD" clId="Web-{BAF982F1-066F-37FB-DBFC-A28BF46BB85E}" dt="2022-10-18T04:56:11.954" v="12" actId="1076"/>
          <ac:picMkLst>
            <pc:docMk/>
            <pc:sldMk cId="1678631752" sldId="297"/>
            <ac:picMk id="3" creationId="{00FFC299-70D7-32ED-C645-BB63383564A4}"/>
          </ac:picMkLst>
        </pc:picChg>
        <pc:picChg chg="add mod">
          <ac:chgData name="Clinton Nguyen" userId="S::19738316@student.curtin.edu.au::71869f4c-0738-4ff9-a316-4ffbd9e647c3" providerId="AD" clId="Web-{BAF982F1-066F-37FB-DBFC-A28BF46BB85E}" dt="2022-10-18T04:56:09.970" v="11" actId="1076"/>
          <ac:picMkLst>
            <pc:docMk/>
            <pc:sldMk cId="1678631752" sldId="297"/>
            <ac:picMk id="4" creationId="{3F12B459-C0C2-027D-7D4D-00F9D7669D5C}"/>
          </ac:picMkLst>
        </pc:picChg>
        <pc:picChg chg="add mod">
          <ac:chgData name="Clinton Nguyen" userId="S::19738316@student.curtin.edu.au::71869f4c-0738-4ff9-a316-4ffbd9e647c3" providerId="AD" clId="Web-{BAF982F1-066F-37FB-DBFC-A28BF46BB85E}" dt="2022-10-18T04:56:07.798" v="10" actId="1076"/>
          <ac:picMkLst>
            <pc:docMk/>
            <pc:sldMk cId="1678631752" sldId="297"/>
            <ac:picMk id="5" creationId="{A9460FE6-59E2-B9E3-C057-365A39DC8504}"/>
          </ac:picMkLst>
        </pc:picChg>
      </pc:sldChg>
      <pc:sldChg chg="modSp">
        <pc:chgData name="Clinton Nguyen" userId="S::19738316@student.curtin.edu.au::71869f4c-0738-4ff9-a316-4ffbd9e647c3" providerId="AD" clId="Web-{BAF982F1-066F-37FB-DBFC-A28BF46BB85E}" dt="2022-10-18T05:27:17.740" v="171" actId="20577"/>
        <pc:sldMkLst>
          <pc:docMk/>
          <pc:sldMk cId="2893730245" sldId="313"/>
        </pc:sldMkLst>
        <pc:spChg chg="mod">
          <ac:chgData name="Clinton Nguyen" userId="S::19738316@student.curtin.edu.au::71869f4c-0738-4ff9-a316-4ffbd9e647c3" providerId="AD" clId="Web-{BAF982F1-066F-37FB-DBFC-A28BF46BB85E}" dt="2022-10-18T05:27:17.740" v="171" actId="20577"/>
          <ac:spMkLst>
            <pc:docMk/>
            <pc:sldMk cId="2893730245" sldId="313"/>
            <ac:spMk id="2" creationId="{D933F24D-C221-0F66-4D68-ADDE08F03A0C}"/>
          </ac:spMkLst>
        </pc:spChg>
        <pc:spChg chg="mod">
          <ac:chgData name="Clinton Nguyen" userId="S::19738316@student.curtin.edu.au::71869f4c-0738-4ff9-a316-4ffbd9e647c3" providerId="AD" clId="Web-{BAF982F1-066F-37FB-DBFC-A28BF46BB85E}" dt="2022-10-18T05:18:18.488" v="81" actId="20577"/>
          <ac:spMkLst>
            <pc:docMk/>
            <pc:sldMk cId="2893730245" sldId="313"/>
            <ac:spMk id="3" creationId="{F06399AC-01D1-AF43-2E9F-603D86BBBD1B}"/>
          </ac:spMkLst>
        </pc:spChg>
      </pc:sldChg>
    </pc:docChg>
  </pc:docChgLst>
  <pc:docChgLst>
    <pc:chgData name="Charles Mein" userId="S::14300668@student.curtin.edu.au::301dce9f-0460-46e5-83d8-b70a1234ae6c" providerId="AD" clId="Web-{E9C83DA2-9636-7981-AD30-AA6EF3F83818}"/>
    <pc:docChg chg="modSld">
      <pc:chgData name="Charles Mein" userId="S::14300668@student.curtin.edu.au::301dce9f-0460-46e5-83d8-b70a1234ae6c" providerId="AD" clId="Web-{E9C83DA2-9636-7981-AD30-AA6EF3F83818}" dt="2022-10-19T22:24:29.160" v="44" actId="1076"/>
      <pc:docMkLst>
        <pc:docMk/>
      </pc:docMkLst>
      <pc:sldChg chg="modSp">
        <pc:chgData name="Charles Mein" userId="S::14300668@student.curtin.edu.au::301dce9f-0460-46e5-83d8-b70a1234ae6c" providerId="AD" clId="Web-{E9C83DA2-9636-7981-AD30-AA6EF3F83818}" dt="2022-10-19T21:58:32.991" v="42" actId="20577"/>
        <pc:sldMkLst>
          <pc:docMk/>
          <pc:sldMk cId="0" sldId="258"/>
        </pc:sldMkLst>
        <pc:spChg chg="mod">
          <ac:chgData name="Charles Mein" userId="S::14300668@student.curtin.edu.au::301dce9f-0460-46e5-83d8-b70a1234ae6c" providerId="AD" clId="Web-{E9C83DA2-9636-7981-AD30-AA6EF3F83818}" dt="2022-10-19T21:58:32.991" v="42" actId="20577"/>
          <ac:spMkLst>
            <pc:docMk/>
            <pc:sldMk cId="0" sldId="258"/>
            <ac:spMk id="226" creationId="{00000000-0000-0000-0000-000000000000}"/>
          </ac:spMkLst>
        </pc:spChg>
      </pc:sldChg>
      <pc:sldChg chg="modSp">
        <pc:chgData name="Charles Mein" userId="S::14300668@student.curtin.edu.au::301dce9f-0460-46e5-83d8-b70a1234ae6c" providerId="AD" clId="Web-{E9C83DA2-9636-7981-AD30-AA6EF3F83818}" dt="2022-10-19T22:24:29.160" v="44" actId="1076"/>
        <pc:sldMkLst>
          <pc:docMk/>
          <pc:sldMk cId="4134116012" sldId="295"/>
        </pc:sldMkLst>
        <pc:picChg chg="mod">
          <ac:chgData name="Charles Mein" userId="S::14300668@student.curtin.edu.au::301dce9f-0460-46e5-83d8-b70a1234ae6c" providerId="AD" clId="Web-{E9C83DA2-9636-7981-AD30-AA6EF3F83818}" dt="2022-10-19T22:24:29.160" v="44" actId="1076"/>
          <ac:picMkLst>
            <pc:docMk/>
            <pc:sldMk cId="4134116012" sldId="295"/>
            <ac:picMk id="6" creationId="{A5B30943-411B-F0E8-45F9-7A3CF075AD70}"/>
          </ac:picMkLst>
        </pc:picChg>
      </pc:sldChg>
    </pc:docChg>
  </pc:docChgLst>
  <pc:docChgLst>
    <pc:chgData name="Charles Mein" userId="S::14300668@student.curtin.edu.au::301dce9f-0460-46e5-83d8-b70a1234ae6c" providerId="AD" clId="Web-{D78F9085-F63E-DF94-5D6A-9E63E79AA778}"/>
    <pc:docChg chg="addSld modSld">
      <pc:chgData name="Charles Mein" userId="S::14300668@student.curtin.edu.au::301dce9f-0460-46e5-83d8-b70a1234ae6c" providerId="AD" clId="Web-{D78F9085-F63E-DF94-5D6A-9E63E79AA778}" dt="2022-10-07T06:43:53.977" v="19" actId="20577"/>
      <pc:docMkLst>
        <pc:docMk/>
      </pc:docMkLst>
      <pc:sldChg chg="modSp">
        <pc:chgData name="Charles Mein" userId="S::14300668@student.curtin.edu.au::301dce9f-0460-46e5-83d8-b70a1234ae6c" providerId="AD" clId="Web-{D78F9085-F63E-DF94-5D6A-9E63E79AA778}" dt="2022-10-07T06:42:56.210" v="6" actId="14100"/>
        <pc:sldMkLst>
          <pc:docMk/>
          <pc:sldMk cId="0" sldId="274"/>
        </pc:sldMkLst>
        <pc:spChg chg="mod">
          <ac:chgData name="Charles Mein" userId="S::14300668@student.curtin.edu.au::301dce9f-0460-46e5-83d8-b70a1234ae6c" providerId="AD" clId="Web-{D78F9085-F63E-DF94-5D6A-9E63E79AA778}" dt="2022-10-07T06:42:56.210" v="6" actId="14100"/>
          <ac:spMkLst>
            <pc:docMk/>
            <pc:sldMk cId="0" sldId="274"/>
            <ac:spMk id="418" creationId="{00000000-0000-0000-0000-000000000000}"/>
          </ac:spMkLst>
        </pc:spChg>
      </pc:sldChg>
      <pc:sldChg chg="add replId">
        <pc:chgData name="Charles Mein" userId="S::14300668@student.curtin.edu.au::301dce9f-0460-46e5-83d8-b70a1234ae6c" providerId="AD" clId="Web-{D78F9085-F63E-DF94-5D6A-9E63E79AA778}" dt="2022-10-07T06:42:48.882" v="0"/>
        <pc:sldMkLst>
          <pc:docMk/>
          <pc:sldMk cId="2867084971" sldId="283"/>
        </pc:sldMkLst>
      </pc:sldChg>
      <pc:sldChg chg="add replId">
        <pc:chgData name="Charles Mein" userId="S::14300668@student.curtin.edu.au::301dce9f-0460-46e5-83d8-b70a1234ae6c" providerId="AD" clId="Web-{D78F9085-F63E-DF94-5D6A-9E63E79AA778}" dt="2022-10-07T06:43:31.805" v="7"/>
        <pc:sldMkLst>
          <pc:docMk/>
          <pc:sldMk cId="3019053683" sldId="284"/>
        </pc:sldMkLst>
      </pc:sldChg>
      <pc:sldChg chg="add replId">
        <pc:chgData name="Charles Mein" userId="S::14300668@student.curtin.edu.au::301dce9f-0460-46e5-83d8-b70a1234ae6c" providerId="AD" clId="Web-{D78F9085-F63E-DF94-5D6A-9E63E79AA778}" dt="2022-10-07T06:43:45.680" v="8"/>
        <pc:sldMkLst>
          <pc:docMk/>
          <pc:sldMk cId="463428344" sldId="285"/>
        </pc:sldMkLst>
      </pc:sldChg>
      <pc:sldChg chg="modSp add replId">
        <pc:chgData name="Charles Mein" userId="S::14300668@student.curtin.edu.au::301dce9f-0460-46e5-83d8-b70a1234ae6c" providerId="AD" clId="Web-{D78F9085-F63E-DF94-5D6A-9E63E79AA778}" dt="2022-10-07T06:43:53.977" v="19" actId="20577"/>
        <pc:sldMkLst>
          <pc:docMk/>
          <pc:sldMk cId="4136761424" sldId="286"/>
        </pc:sldMkLst>
        <pc:spChg chg="mod">
          <ac:chgData name="Charles Mein" userId="S::14300668@student.curtin.edu.au::301dce9f-0460-46e5-83d8-b70a1234ae6c" providerId="AD" clId="Web-{D78F9085-F63E-DF94-5D6A-9E63E79AA778}" dt="2022-10-07T06:43:53.977" v="19" actId="20577"/>
          <ac:spMkLst>
            <pc:docMk/>
            <pc:sldMk cId="4136761424" sldId="286"/>
            <ac:spMk id="418" creationId="{00000000-0000-0000-0000-000000000000}"/>
          </ac:spMkLst>
        </pc:spChg>
      </pc:sldChg>
    </pc:docChg>
  </pc:docChgLst>
  <pc:docChgLst>
    <pc:chgData name="Jazz Sharp" userId="S::20163569@student.curtin.edu.au::56f5829a-8767-422a-8b3b-59bd1ceb70c4" providerId="AD" clId="Web-{202B8264-13C2-C16E-2044-F21AD4664677}"/>
    <pc:docChg chg="modSld">
      <pc:chgData name="Jazz Sharp" userId="S::20163569@student.curtin.edu.au::56f5829a-8767-422a-8b3b-59bd1ceb70c4" providerId="AD" clId="Web-{202B8264-13C2-C16E-2044-F21AD4664677}" dt="2022-10-19T07:50:37.058" v="35" actId="1076"/>
      <pc:docMkLst>
        <pc:docMk/>
      </pc:docMkLst>
      <pc:sldChg chg="addSp modSp">
        <pc:chgData name="Jazz Sharp" userId="S::20163569@student.curtin.edu.au::56f5829a-8767-422a-8b3b-59bd1ceb70c4" providerId="AD" clId="Web-{202B8264-13C2-C16E-2044-F21AD4664677}" dt="2022-10-19T07:50:37.058" v="35" actId="1076"/>
        <pc:sldMkLst>
          <pc:docMk/>
          <pc:sldMk cId="2270685144" sldId="294"/>
        </pc:sldMkLst>
        <pc:picChg chg="add mod">
          <ac:chgData name="Jazz Sharp" userId="S::20163569@student.curtin.edu.au::56f5829a-8767-422a-8b3b-59bd1ceb70c4" providerId="AD" clId="Web-{202B8264-13C2-C16E-2044-F21AD4664677}" dt="2022-10-19T07:50:37.058" v="35" actId="1076"/>
          <ac:picMkLst>
            <pc:docMk/>
            <pc:sldMk cId="2270685144" sldId="294"/>
            <ac:picMk id="3" creationId="{A8FB4B5F-79A4-A867-A6FB-8AACA52E98C7}"/>
          </ac:picMkLst>
        </pc:picChg>
        <pc:picChg chg="mod">
          <ac:chgData name="Jazz Sharp" userId="S::20163569@student.curtin.edu.au::56f5829a-8767-422a-8b3b-59bd1ceb70c4" providerId="AD" clId="Web-{202B8264-13C2-C16E-2044-F21AD4664677}" dt="2022-10-19T07:49:20.432" v="26" actId="1076"/>
          <ac:picMkLst>
            <pc:docMk/>
            <pc:sldMk cId="2270685144" sldId="294"/>
            <ac:picMk id="4" creationId="{192F65DC-4D23-F3EA-29E5-C2162F7AB964}"/>
          </ac:picMkLst>
        </pc:picChg>
        <pc:picChg chg="mod">
          <ac:chgData name="Jazz Sharp" userId="S::20163569@student.curtin.edu.au::56f5829a-8767-422a-8b3b-59bd1ceb70c4" providerId="AD" clId="Web-{202B8264-13C2-C16E-2044-F21AD4664677}" dt="2022-10-19T07:49:22.854" v="27" actId="1076"/>
          <ac:picMkLst>
            <pc:docMk/>
            <pc:sldMk cId="2270685144" sldId="294"/>
            <ac:picMk id="6" creationId="{66FBE254-F6C3-BC9E-9E33-87FE32DBBE99}"/>
          </ac:picMkLst>
        </pc:picChg>
      </pc:sldChg>
      <pc:sldChg chg="modSp">
        <pc:chgData name="Jazz Sharp" userId="S::20163569@student.curtin.edu.au::56f5829a-8767-422a-8b3b-59bd1ceb70c4" providerId="AD" clId="Web-{202B8264-13C2-C16E-2044-F21AD4664677}" dt="2022-10-19T04:28:55.308" v="25" actId="1076"/>
        <pc:sldMkLst>
          <pc:docMk/>
          <pc:sldMk cId="3809214899" sldId="300"/>
        </pc:sldMkLst>
        <pc:spChg chg="mod">
          <ac:chgData name="Jazz Sharp" userId="S::20163569@student.curtin.edu.au::56f5829a-8767-422a-8b3b-59bd1ceb70c4" providerId="AD" clId="Web-{202B8264-13C2-C16E-2044-F21AD4664677}" dt="2022-10-19T04:28:55.308" v="25" actId="1076"/>
          <ac:spMkLst>
            <pc:docMk/>
            <pc:sldMk cId="3809214899" sldId="300"/>
            <ac:spMk id="3" creationId="{464479B6-54BB-D51E-FCAA-741E6D310E1F}"/>
          </ac:spMkLst>
        </pc:spChg>
        <pc:spChg chg="mod">
          <ac:chgData name="Jazz Sharp" userId="S::20163569@student.curtin.edu.au::56f5829a-8767-422a-8b3b-59bd1ceb70c4" providerId="AD" clId="Web-{202B8264-13C2-C16E-2044-F21AD4664677}" dt="2022-10-19T04:28:16.259" v="23" actId="1076"/>
          <ac:spMkLst>
            <pc:docMk/>
            <pc:sldMk cId="3809214899" sldId="300"/>
            <ac:spMk id="4" creationId="{C4F06058-6E50-8775-7034-1B9461CE875B}"/>
          </ac:spMkLst>
        </pc:spChg>
      </pc:sldChg>
      <pc:sldChg chg="addSp delSp modSp">
        <pc:chgData name="Jazz Sharp" userId="S::20163569@student.curtin.edu.au::56f5829a-8767-422a-8b3b-59bd1ceb70c4" providerId="AD" clId="Web-{202B8264-13C2-C16E-2044-F21AD4664677}" dt="2022-10-19T04:26:25.521" v="9" actId="1076"/>
        <pc:sldMkLst>
          <pc:docMk/>
          <pc:sldMk cId="3471006778" sldId="301"/>
        </pc:sldMkLst>
        <pc:picChg chg="add mod">
          <ac:chgData name="Jazz Sharp" userId="S::20163569@student.curtin.edu.au::56f5829a-8767-422a-8b3b-59bd1ceb70c4" providerId="AD" clId="Web-{202B8264-13C2-C16E-2044-F21AD4664677}" dt="2022-10-19T04:26:25.521" v="9" actId="1076"/>
          <ac:picMkLst>
            <pc:docMk/>
            <pc:sldMk cId="3471006778" sldId="301"/>
            <ac:picMk id="2" creationId="{D4C775DC-E473-E4D2-5958-27761208EA7D}"/>
          </ac:picMkLst>
        </pc:picChg>
        <pc:picChg chg="del">
          <ac:chgData name="Jazz Sharp" userId="S::20163569@student.curtin.edu.au::56f5829a-8767-422a-8b3b-59bd1ceb70c4" providerId="AD" clId="Web-{202B8264-13C2-C16E-2044-F21AD4664677}" dt="2022-10-19T04:26:12.067" v="4"/>
          <ac:picMkLst>
            <pc:docMk/>
            <pc:sldMk cId="3471006778" sldId="301"/>
            <ac:picMk id="3" creationId="{6F39636A-D2CD-10E8-A056-7A1C7A1477E4}"/>
          </ac:picMkLst>
        </pc:picChg>
      </pc:sldChg>
    </pc:docChg>
  </pc:docChgLst>
  <pc:docChgLst>
    <pc:chgData name="Charles Mein" userId="S::14300668@student.curtin.edu.au::301dce9f-0460-46e5-83d8-b70a1234ae6c" providerId="AD" clId="Web-{F2E9B6A7-836B-C510-DF78-D4E9AFA05B1E}"/>
    <pc:docChg chg="delSld">
      <pc:chgData name="Charles Mein" userId="S::14300668@student.curtin.edu.au::301dce9f-0460-46e5-83d8-b70a1234ae6c" providerId="AD" clId="Web-{F2E9B6A7-836B-C510-DF78-D4E9AFA05B1E}" dt="2022-09-13T01:25:23.886" v="0"/>
      <pc:docMkLst>
        <pc:docMk/>
      </pc:docMkLst>
      <pc:sldChg chg="del">
        <pc:chgData name="Charles Mein" userId="S::14300668@student.curtin.edu.au::301dce9f-0460-46e5-83d8-b70a1234ae6c" providerId="AD" clId="Web-{F2E9B6A7-836B-C510-DF78-D4E9AFA05B1E}" dt="2022-09-13T01:25:23.886" v="0"/>
        <pc:sldMkLst>
          <pc:docMk/>
          <pc:sldMk cId="2417929625" sldId="280"/>
        </pc:sldMkLst>
      </pc:sldChg>
    </pc:docChg>
  </pc:docChgLst>
  <pc:docChgLst>
    <pc:chgData name="Georgia Scarffe" userId="S::19194015@student.curtin.edu.au::9debddb6-8c67-4ad8-92a1-199b28d60df7" providerId="AD" clId="Web-{8581A466-C48F-7CFD-07BA-8965BBC1C5F4}"/>
    <pc:docChg chg="addSld modSld sldOrd">
      <pc:chgData name="Georgia Scarffe" userId="S::19194015@student.curtin.edu.au::9debddb6-8c67-4ad8-92a1-199b28d60df7" providerId="AD" clId="Web-{8581A466-C48F-7CFD-07BA-8965BBC1C5F4}" dt="2022-09-12T14:46:50.658" v="85" actId="14100"/>
      <pc:docMkLst>
        <pc:docMk/>
      </pc:docMkLst>
      <pc:sldChg chg="modSp">
        <pc:chgData name="Georgia Scarffe" userId="S::19194015@student.curtin.edu.au::9debddb6-8c67-4ad8-92a1-199b28d60df7" providerId="AD" clId="Web-{8581A466-C48F-7CFD-07BA-8965BBC1C5F4}" dt="2022-09-12T14:25:50.530" v="25" actId="20577"/>
        <pc:sldMkLst>
          <pc:docMk/>
          <pc:sldMk cId="0" sldId="262"/>
        </pc:sldMkLst>
        <pc:spChg chg="mod">
          <ac:chgData name="Georgia Scarffe" userId="S::19194015@student.curtin.edu.au::9debddb6-8c67-4ad8-92a1-199b28d60df7" providerId="AD" clId="Web-{8581A466-C48F-7CFD-07BA-8965BBC1C5F4}" dt="2022-09-12T14:24:47.451" v="17" actId="20577"/>
          <ac:spMkLst>
            <pc:docMk/>
            <pc:sldMk cId="0" sldId="262"/>
            <ac:spMk id="319" creationId="{00000000-0000-0000-0000-000000000000}"/>
          </ac:spMkLst>
        </pc:spChg>
        <pc:spChg chg="mod">
          <ac:chgData name="Georgia Scarffe" userId="S::19194015@student.curtin.edu.au::9debddb6-8c67-4ad8-92a1-199b28d60df7" providerId="AD" clId="Web-{8581A466-C48F-7CFD-07BA-8965BBC1C5F4}" dt="2022-09-12T14:25:50.530" v="25" actId="20577"/>
          <ac:spMkLst>
            <pc:docMk/>
            <pc:sldMk cId="0" sldId="262"/>
            <ac:spMk id="321" creationId="{00000000-0000-0000-0000-000000000000}"/>
          </ac:spMkLst>
        </pc:spChg>
      </pc:sldChg>
      <pc:sldChg chg="ord">
        <pc:chgData name="Georgia Scarffe" userId="S::19194015@student.curtin.edu.au::9debddb6-8c67-4ad8-92a1-199b28d60df7" providerId="AD" clId="Web-{8581A466-C48F-7CFD-07BA-8965BBC1C5F4}" dt="2022-09-12T14:22:11.010" v="1"/>
        <pc:sldMkLst>
          <pc:docMk/>
          <pc:sldMk cId="0" sldId="265"/>
        </pc:sldMkLst>
      </pc:sldChg>
      <pc:sldChg chg="addSp modSp ord">
        <pc:chgData name="Georgia Scarffe" userId="S::19194015@student.curtin.edu.au::9debddb6-8c67-4ad8-92a1-199b28d60df7" providerId="AD" clId="Web-{8581A466-C48F-7CFD-07BA-8965BBC1C5F4}" dt="2022-09-12T14:46:50.658" v="85" actId="14100"/>
        <pc:sldMkLst>
          <pc:docMk/>
          <pc:sldMk cId="0" sldId="266"/>
        </pc:sldMkLst>
        <pc:spChg chg="mod">
          <ac:chgData name="Georgia Scarffe" userId="S::19194015@student.curtin.edu.au::9debddb6-8c67-4ad8-92a1-199b28d60df7" providerId="AD" clId="Web-{8581A466-C48F-7CFD-07BA-8965BBC1C5F4}" dt="2022-09-12T14:26:26.281" v="27" actId="20577"/>
          <ac:spMkLst>
            <pc:docMk/>
            <pc:sldMk cId="0" sldId="266"/>
            <ac:spMk id="349" creationId="{00000000-0000-0000-0000-000000000000}"/>
          </ac:spMkLst>
        </pc:spChg>
        <pc:spChg chg="mod">
          <ac:chgData name="Georgia Scarffe" userId="S::19194015@student.curtin.edu.au::9debddb6-8c67-4ad8-92a1-199b28d60df7" providerId="AD" clId="Web-{8581A466-C48F-7CFD-07BA-8965BBC1C5F4}" dt="2022-09-12T14:44:33.202" v="76" actId="14100"/>
          <ac:spMkLst>
            <pc:docMk/>
            <pc:sldMk cId="0" sldId="266"/>
            <ac:spMk id="351" creationId="{00000000-0000-0000-0000-000000000000}"/>
          </ac:spMkLst>
        </pc:spChg>
        <pc:picChg chg="add mod">
          <ac:chgData name="Georgia Scarffe" userId="S::19194015@student.curtin.edu.au::9debddb6-8c67-4ad8-92a1-199b28d60df7" providerId="AD" clId="Web-{8581A466-C48F-7CFD-07BA-8965BBC1C5F4}" dt="2022-09-12T14:46:50.658" v="85" actId="14100"/>
          <ac:picMkLst>
            <pc:docMk/>
            <pc:sldMk cId="0" sldId="266"/>
            <ac:picMk id="2" creationId="{F2E050FD-E5EE-513B-CEFC-F83DD384D7D3}"/>
          </ac:picMkLst>
        </pc:picChg>
      </pc:sldChg>
      <pc:sldChg chg="addSp delSp modSp new">
        <pc:chgData name="Georgia Scarffe" userId="S::19194015@student.curtin.edu.au::9debddb6-8c67-4ad8-92a1-199b28d60df7" providerId="AD" clId="Web-{8581A466-C48F-7CFD-07BA-8965BBC1C5F4}" dt="2022-09-12T14:44:46.077" v="79"/>
        <pc:sldMkLst>
          <pc:docMk/>
          <pc:sldMk cId="2417929625" sldId="280"/>
        </pc:sldMkLst>
        <pc:picChg chg="add del mod">
          <ac:chgData name="Georgia Scarffe" userId="S::19194015@student.curtin.edu.au::9debddb6-8c67-4ad8-92a1-199b28d60df7" providerId="AD" clId="Web-{8581A466-C48F-7CFD-07BA-8965BBC1C5F4}" dt="2022-09-12T14:44:46.077" v="79"/>
          <ac:picMkLst>
            <pc:docMk/>
            <pc:sldMk cId="2417929625" sldId="280"/>
            <ac:picMk id="5" creationId="{3B72B1DD-481E-A176-F8AA-3FB072CA6BE4}"/>
          </ac:picMkLst>
        </pc:picChg>
      </pc:sldChg>
    </pc:docChg>
  </pc:docChgLst>
  <pc:docChgLst>
    <pc:chgData name="Charles Mein" userId="S::14300668@student.curtin.edu.au::301dce9f-0460-46e5-83d8-b70a1234ae6c" providerId="AD" clId="Web-{BEB721DB-5ADF-9ABA-F82A-8EAC39A90E61}"/>
    <pc:docChg chg="addSld modSld">
      <pc:chgData name="Charles Mein" userId="S::14300668@student.curtin.edu.au::301dce9f-0460-46e5-83d8-b70a1234ae6c" providerId="AD" clId="Web-{BEB721DB-5ADF-9ABA-F82A-8EAC39A90E61}" dt="2022-10-07T11:24:49.830" v="220" actId="1076"/>
      <pc:docMkLst>
        <pc:docMk/>
      </pc:docMkLst>
      <pc:sldChg chg="addSp modSp">
        <pc:chgData name="Charles Mein" userId="S::14300668@student.curtin.edu.au::301dce9f-0460-46e5-83d8-b70a1234ae6c" providerId="AD" clId="Web-{BEB721DB-5ADF-9ABA-F82A-8EAC39A90E61}" dt="2022-10-07T11:24:49.830" v="220" actId="1076"/>
        <pc:sldMkLst>
          <pc:docMk/>
          <pc:sldMk cId="170143867" sldId="288"/>
        </pc:sldMkLst>
        <pc:spChg chg="add mod">
          <ac:chgData name="Charles Mein" userId="S::14300668@student.curtin.edu.au::301dce9f-0460-46e5-83d8-b70a1234ae6c" providerId="AD" clId="Web-{BEB721DB-5ADF-9ABA-F82A-8EAC39A90E61}" dt="2022-10-07T11:24:49.830" v="220" actId="1076"/>
          <ac:spMkLst>
            <pc:docMk/>
            <pc:sldMk cId="170143867" sldId="288"/>
            <ac:spMk id="2" creationId="{89D2A3D8-8953-E240-08BB-E2508447F3AF}"/>
          </ac:spMkLst>
        </pc:spChg>
        <pc:spChg chg="add mod">
          <ac:chgData name="Charles Mein" userId="S::14300668@student.curtin.edu.au::301dce9f-0460-46e5-83d8-b70a1234ae6c" providerId="AD" clId="Web-{BEB721DB-5ADF-9ABA-F82A-8EAC39A90E61}" dt="2022-10-07T11:23:19.747" v="185" actId="14100"/>
          <ac:spMkLst>
            <pc:docMk/>
            <pc:sldMk cId="170143867" sldId="288"/>
            <ac:spMk id="3" creationId="{4309E96D-4582-9BB5-8736-ACDCE4673C1C}"/>
          </ac:spMkLst>
        </pc:spChg>
        <pc:spChg chg="mod">
          <ac:chgData name="Charles Mein" userId="S::14300668@student.curtin.edu.au::301dce9f-0460-46e5-83d8-b70a1234ae6c" providerId="AD" clId="Web-{BEB721DB-5ADF-9ABA-F82A-8EAC39A90E61}" dt="2022-10-07T11:22:23.759" v="114" actId="1076"/>
          <ac:spMkLst>
            <pc:docMk/>
            <pc:sldMk cId="170143867" sldId="288"/>
            <ac:spMk id="11" creationId="{64E1B536-06A6-5917-9E77-6AAF6EF49BD6}"/>
          </ac:spMkLst>
        </pc:spChg>
      </pc:sldChg>
      <pc:sldChg chg="addSp delSp modSp new">
        <pc:chgData name="Charles Mein" userId="S::14300668@student.curtin.edu.au::301dce9f-0460-46e5-83d8-b70a1234ae6c" providerId="AD" clId="Web-{BEB721DB-5ADF-9ABA-F82A-8EAC39A90E61}" dt="2022-10-07T11:24:37.783" v="219" actId="14100"/>
        <pc:sldMkLst>
          <pc:docMk/>
          <pc:sldMk cId="4040310176" sldId="289"/>
        </pc:sldMkLst>
        <pc:spChg chg="mod">
          <ac:chgData name="Charles Mein" userId="S::14300668@student.curtin.edu.au::301dce9f-0460-46e5-83d8-b70a1234ae6c" providerId="AD" clId="Web-{BEB721DB-5ADF-9ABA-F82A-8EAC39A90E61}" dt="2022-10-07T11:24:37.783" v="219" actId="14100"/>
          <ac:spMkLst>
            <pc:docMk/>
            <pc:sldMk cId="4040310176" sldId="289"/>
            <ac:spMk id="2" creationId="{EB8C6FFC-F671-0E8A-01D7-0A6240929183}"/>
          </ac:spMkLst>
        </pc:spChg>
        <pc:spChg chg="del">
          <ac:chgData name="Charles Mein" userId="S::14300668@student.curtin.edu.au::301dce9f-0460-46e5-83d8-b70a1234ae6c" providerId="AD" clId="Web-{BEB721DB-5ADF-9ABA-F82A-8EAC39A90E61}" dt="2022-10-07T11:24:23.985" v="205"/>
          <ac:spMkLst>
            <pc:docMk/>
            <pc:sldMk cId="4040310176" sldId="289"/>
            <ac:spMk id="3" creationId="{33E8F53C-3C26-BFBD-8156-BFE8DD40EAB6}"/>
          </ac:spMkLst>
        </pc:spChg>
        <pc:picChg chg="add mod">
          <ac:chgData name="Charles Mein" userId="S::14300668@student.curtin.edu.au::301dce9f-0460-46e5-83d8-b70a1234ae6c" providerId="AD" clId="Web-{BEB721DB-5ADF-9ABA-F82A-8EAC39A90E61}" dt="2022-10-07T11:24:30.173" v="208" actId="14100"/>
          <ac:picMkLst>
            <pc:docMk/>
            <pc:sldMk cId="4040310176" sldId="289"/>
            <ac:picMk id="5" creationId="{AC68FB01-58FA-6CFD-37E2-B190A7A88818}"/>
          </ac:picMkLst>
        </pc:picChg>
      </pc:sldChg>
    </pc:docChg>
  </pc:docChgLst>
  <pc:docChgLst>
    <pc:chgData name="Charles Mein" userId="301dce9f-0460-46e5-83d8-b70a1234ae6c" providerId="ADAL" clId="{87066AD9-66D8-4C26-89CD-11304B191ECF}"/>
    <pc:docChg chg="undo custSel addSld delSld modSld sldOrd">
      <pc:chgData name="Charles Mein" userId="301dce9f-0460-46e5-83d8-b70a1234ae6c" providerId="ADAL" clId="{87066AD9-66D8-4C26-89CD-11304B191ECF}" dt="2022-10-29T09:19:25.554" v="3546" actId="1076"/>
      <pc:docMkLst>
        <pc:docMk/>
      </pc:docMkLst>
      <pc:sldChg chg="modSp mod">
        <pc:chgData name="Charles Mein" userId="301dce9f-0460-46e5-83d8-b70a1234ae6c" providerId="ADAL" clId="{87066AD9-66D8-4C26-89CD-11304B191ECF}" dt="2022-10-19T13:50:26.272" v="3275" actId="6549"/>
        <pc:sldMkLst>
          <pc:docMk/>
          <pc:sldMk cId="0" sldId="257"/>
        </pc:sldMkLst>
        <pc:spChg chg="mod">
          <ac:chgData name="Charles Mein" userId="301dce9f-0460-46e5-83d8-b70a1234ae6c" providerId="ADAL" clId="{87066AD9-66D8-4C26-89CD-11304B191ECF}" dt="2022-10-19T13:50:26.272" v="3275" actId="6549"/>
          <ac:spMkLst>
            <pc:docMk/>
            <pc:sldMk cId="0" sldId="257"/>
            <ac:spMk id="212" creationId="{00000000-0000-0000-0000-000000000000}"/>
          </ac:spMkLst>
        </pc:spChg>
      </pc:sldChg>
      <pc:sldChg chg="addSp modSp mod">
        <pc:chgData name="Charles Mein" userId="301dce9f-0460-46e5-83d8-b70a1234ae6c" providerId="ADAL" clId="{87066AD9-66D8-4C26-89CD-11304B191ECF}" dt="2022-10-29T00:01:14.680" v="3536" actId="1076"/>
        <pc:sldMkLst>
          <pc:docMk/>
          <pc:sldMk cId="0" sldId="259"/>
        </pc:sldMkLst>
        <pc:spChg chg="mod">
          <ac:chgData name="Charles Mein" userId="301dce9f-0460-46e5-83d8-b70a1234ae6c" providerId="ADAL" clId="{87066AD9-66D8-4C26-89CD-11304B191ECF}" dt="2022-10-29T00:01:14.680" v="3536" actId="1076"/>
          <ac:spMkLst>
            <pc:docMk/>
            <pc:sldMk cId="0" sldId="259"/>
            <ac:spMk id="234" creationId="{00000000-0000-0000-0000-000000000000}"/>
          </ac:spMkLst>
        </pc:spChg>
        <pc:spChg chg="mod">
          <ac:chgData name="Charles Mein" userId="301dce9f-0460-46e5-83d8-b70a1234ae6c" providerId="ADAL" clId="{87066AD9-66D8-4C26-89CD-11304B191ECF}" dt="2022-10-29T00:00:39.819" v="3510" actId="14100"/>
          <ac:spMkLst>
            <pc:docMk/>
            <pc:sldMk cId="0" sldId="259"/>
            <ac:spMk id="235" creationId="{00000000-0000-0000-0000-000000000000}"/>
          </ac:spMkLst>
        </pc:spChg>
        <pc:spChg chg="mod">
          <ac:chgData name="Charles Mein" userId="301dce9f-0460-46e5-83d8-b70a1234ae6c" providerId="ADAL" clId="{87066AD9-66D8-4C26-89CD-11304B191ECF}" dt="2022-10-29T00:01:09.301" v="3535" actId="1038"/>
          <ac:spMkLst>
            <pc:docMk/>
            <pc:sldMk cId="0" sldId="259"/>
            <ac:spMk id="237" creationId="{00000000-0000-0000-0000-000000000000}"/>
          </ac:spMkLst>
        </pc:spChg>
        <pc:spChg chg="mod">
          <ac:chgData name="Charles Mein" userId="301dce9f-0460-46e5-83d8-b70a1234ae6c" providerId="ADAL" clId="{87066AD9-66D8-4C26-89CD-11304B191ECF}" dt="2022-10-29T00:01:09.301" v="3535" actId="1038"/>
          <ac:spMkLst>
            <pc:docMk/>
            <pc:sldMk cId="0" sldId="259"/>
            <ac:spMk id="238" creationId="{00000000-0000-0000-0000-000000000000}"/>
          </ac:spMkLst>
        </pc:spChg>
        <pc:spChg chg="mod">
          <ac:chgData name="Charles Mein" userId="301dce9f-0460-46e5-83d8-b70a1234ae6c" providerId="ADAL" clId="{87066AD9-66D8-4C26-89CD-11304B191ECF}" dt="2022-10-29T00:01:00.624" v="3524" actId="14100"/>
          <ac:spMkLst>
            <pc:docMk/>
            <pc:sldMk cId="0" sldId="259"/>
            <ac:spMk id="239" creationId="{00000000-0000-0000-0000-000000000000}"/>
          </ac:spMkLst>
        </pc:spChg>
        <pc:spChg chg="mod">
          <ac:chgData name="Charles Mein" userId="301dce9f-0460-46e5-83d8-b70a1234ae6c" providerId="ADAL" clId="{87066AD9-66D8-4C26-89CD-11304B191ECF}" dt="2022-10-28T23:59:38.422" v="3481" actId="1036"/>
          <ac:spMkLst>
            <pc:docMk/>
            <pc:sldMk cId="0" sldId="259"/>
            <ac:spMk id="240" creationId="{00000000-0000-0000-0000-000000000000}"/>
          </ac:spMkLst>
        </pc:spChg>
        <pc:spChg chg="mod">
          <ac:chgData name="Charles Mein" userId="301dce9f-0460-46e5-83d8-b70a1234ae6c" providerId="ADAL" clId="{87066AD9-66D8-4C26-89CD-11304B191ECF}" dt="2022-10-29T00:00:09.029" v="3501" actId="14100"/>
          <ac:spMkLst>
            <pc:docMk/>
            <pc:sldMk cId="0" sldId="259"/>
            <ac:spMk id="241" creationId="{00000000-0000-0000-0000-000000000000}"/>
          </ac:spMkLst>
        </pc:spChg>
        <pc:spChg chg="mod">
          <ac:chgData name="Charles Mein" userId="301dce9f-0460-46e5-83d8-b70a1234ae6c" providerId="ADAL" clId="{87066AD9-66D8-4C26-89CD-11304B191ECF}" dt="2022-10-29T00:01:09.301" v="3535" actId="1038"/>
          <ac:spMkLst>
            <pc:docMk/>
            <pc:sldMk cId="0" sldId="259"/>
            <ac:spMk id="245" creationId="{00000000-0000-0000-0000-000000000000}"/>
          </ac:spMkLst>
        </pc:spChg>
        <pc:spChg chg="mod">
          <ac:chgData name="Charles Mein" userId="301dce9f-0460-46e5-83d8-b70a1234ae6c" providerId="ADAL" clId="{87066AD9-66D8-4C26-89CD-11304B191ECF}" dt="2022-10-28T23:59:38.422" v="3481" actId="1036"/>
          <ac:spMkLst>
            <pc:docMk/>
            <pc:sldMk cId="0" sldId="259"/>
            <ac:spMk id="246" creationId="{00000000-0000-0000-0000-000000000000}"/>
          </ac:spMkLst>
        </pc:spChg>
        <pc:spChg chg="mod">
          <ac:chgData name="Charles Mein" userId="301dce9f-0460-46e5-83d8-b70a1234ae6c" providerId="ADAL" clId="{87066AD9-66D8-4C26-89CD-11304B191ECF}" dt="2022-10-28T23:59:27.805" v="3405" actId="1035"/>
          <ac:spMkLst>
            <pc:docMk/>
            <pc:sldMk cId="0" sldId="259"/>
            <ac:spMk id="248" creationId="{00000000-0000-0000-0000-000000000000}"/>
          </ac:spMkLst>
        </pc:spChg>
        <pc:spChg chg="mod">
          <ac:chgData name="Charles Mein" userId="301dce9f-0460-46e5-83d8-b70a1234ae6c" providerId="ADAL" clId="{87066AD9-66D8-4C26-89CD-11304B191ECF}" dt="2022-10-28T23:59:56.577" v="3487" actId="14100"/>
          <ac:spMkLst>
            <pc:docMk/>
            <pc:sldMk cId="0" sldId="259"/>
            <ac:spMk id="249" creationId="{00000000-0000-0000-0000-000000000000}"/>
          </ac:spMkLst>
        </pc:spChg>
        <pc:spChg chg="mod">
          <ac:chgData name="Charles Mein" userId="301dce9f-0460-46e5-83d8-b70a1234ae6c" providerId="ADAL" clId="{87066AD9-66D8-4C26-89CD-11304B191ECF}" dt="2022-10-28T23:59:27.805" v="3405" actId="1035"/>
          <ac:spMkLst>
            <pc:docMk/>
            <pc:sldMk cId="0" sldId="259"/>
            <ac:spMk id="250" creationId="{00000000-0000-0000-0000-000000000000}"/>
          </ac:spMkLst>
        </pc:spChg>
        <pc:picChg chg="add mod">
          <ac:chgData name="Charles Mein" userId="301dce9f-0460-46e5-83d8-b70a1234ae6c" providerId="ADAL" clId="{87066AD9-66D8-4C26-89CD-11304B191ECF}" dt="2022-10-28T23:59:01.724" v="3399" actId="1076"/>
          <ac:picMkLst>
            <pc:docMk/>
            <pc:sldMk cId="0" sldId="259"/>
            <ac:picMk id="2" creationId="{CB274DF6-3E39-5AA6-FBA8-3E036350175C}"/>
          </ac:picMkLst>
        </pc:picChg>
        <pc:picChg chg="mod">
          <ac:chgData name="Charles Mein" userId="301dce9f-0460-46e5-83d8-b70a1234ae6c" providerId="ADAL" clId="{87066AD9-66D8-4C26-89CD-11304B191ECF}" dt="2022-10-29T00:01:09.301" v="3535" actId="1038"/>
          <ac:picMkLst>
            <pc:docMk/>
            <pc:sldMk cId="0" sldId="259"/>
            <ac:picMk id="252" creationId="{00000000-0000-0000-0000-000000000000}"/>
          </ac:picMkLst>
        </pc:picChg>
        <pc:picChg chg="mod">
          <ac:chgData name="Charles Mein" userId="301dce9f-0460-46e5-83d8-b70a1234ae6c" providerId="ADAL" clId="{87066AD9-66D8-4C26-89CD-11304B191ECF}" dt="2022-10-28T23:59:38.422" v="3481" actId="1036"/>
          <ac:picMkLst>
            <pc:docMk/>
            <pc:sldMk cId="0" sldId="259"/>
            <ac:picMk id="253" creationId="{00000000-0000-0000-0000-000000000000}"/>
          </ac:picMkLst>
        </pc:picChg>
        <pc:picChg chg="mod">
          <ac:chgData name="Charles Mein" userId="301dce9f-0460-46e5-83d8-b70a1234ae6c" providerId="ADAL" clId="{87066AD9-66D8-4C26-89CD-11304B191ECF}" dt="2022-10-28T23:59:27.805" v="3405" actId="1035"/>
          <ac:picMkLst>
            <pc:docMk/>
            <pc:sldMk cId="0" sldId="259"/>
            <ac:picMk id="255" creationId="{00000000-0000-0000-0000-000000000000}"/>
          </ac:picMkLst>
        </pc:picChg>
      </pc:sldChg>
      <pc:sldChg chg="addSp modSp mod">
        <pc:chgData name="Charles Mein" userId="301dce9f-0460-46e5-83d8-b70a1234ae6c" providerId="ADAL" clId="{87066AD9-66D8-4C26-89CD-11304B191ECF}" dt="2022-10-07T11:09:14.075" v="2" actId="1076"/>
        <pc:sldMkLst>
          <pc:docMk/>
          <pc:sldMk cId="0" sldId="260"/>
        </pc:sldMkLst>
        <pc:spChg chg="add mod">
          <ac:chgData name="Charles Mein" userId="301dce9f-0460-46e5-83d8-b70a1234ae6c" providerId="ADAL" clId="{87066AD9-66D8-4C26-89CD-11304B191ECF}" dt="2022-10-07T11:09:14.075" v="2" actId="1076"/>
          <ac:spMkLst>
            <pc:docMk/>
            <pc:sldMk cId="0" sldId="260"/>
            <ac:spMk id="3" creationId="{ABE30428-CA61-19D3-ACB0-14054722D79E}"/>
          </ac:spMkLst>
        </pc:spChg>
      </pc:sldChg>
      <pc:sldChg chg="add">
        <pc:chgData name="Charles Mein" userId="301dce9f-0460-46e5-83d8-b70a1234ae6c" providerId="ADAL" clId="{87066AD9-66D8-4C26-89CD-11304B191ECF}" dt="2022-10-19T13:49:59.388" v="3271"/>
        <pc:sldMkLst>
          <pc:docMk/>
          <pc:sldMk cId="3561379689" sldId="263"/>
        </pc:sldMkLst>
      </pc:sldChg>
      <pc:sldChg chg="addSp modSp del mod">
        <pc:chgData name="Charles Mein" userId="301dce9f-0460-46e5-83d8-b70a1234ae6c" providerId="ADAL" clId="{87066AD9-66D8-4C26-89CD-11304B191ECF}" dt="2022-10-19T13:49:48.035" v="3270" actId="2696"/>
        <pc:sldMkLst>
          <pc:docMk/>
          <pc:sldMk cId="2111658143" sldId="264"/>
        </pc:sldMkLst>
        <pc:spChg chg="mod">
          <ac:chgData name="Charles Mein" userId="301dce9f-0460-46e5-83d8-b70a1234ae6c" providerId="ADAL" clId="{87066AD9-66D8-4C26-89CD-11304B191ECF}" dt="2022-10-18T05:32:42.060" v="1084" actId="20577"/>
          <ac:spMkLst>
            <pc:docMk/>
            <pc:sldMk cId="2111658143" sldId="264"/>
            <ac:spMk id="334" creationId="{00000000-0000-0000-0000-000000000000}"/>
          </ac:spMkLst>
        </pc:spChg>
        <pc:graphicFrameChg chg="add mod modGraphic">
          <ac:chgData name="Charles Mein" userId="301dce9f-0460-46e5-83d8-b70a1234ae6c" providerId="ADAL" clId="{87066AD9-66D8-4C26-89CD-11304B191ECF}" dt="2022-10-18T03:39:12.025" v="16" actId="207"/>
          <ac:graphicFrameMkLst>
            <pc:docMk/>
            <pc:sldMk cId="2111658143" sldId="264"/>
            <ac:graphicFrameMk id="2" creationId="{1C5825AE-3694-CD03-584C-7AC8AC994871}"/>
          </ac:graphicFrameMkLst>
        </pc:graphicFrameChg>
      </pc:sldChg>
      <pc:sldChg chg="ord">
        <pc:chgData name="Charles Mein" userId="301dce9f-0460-46e5-83d8-b70a1234ae6c" providerId="ADAL" clId="{87066AD9-66D8-4C26-89CD-11304B191ECF}" dt="2022-10-19T13:49:28.888" v="3263"/>
        <pc:sldMkLst>
          <pc:docMk/>
          <pc:sldMk cId="0" sldId="270"/>
        </pc:sldMkLst>
      </pc:sldChg>
      <pc:sldChg chg="modSp mod">
        <pc:chgData name="Charles Mein" userId="301dce9f-0460-46e5-83d8-b70a1234ae6c" providerId="ADAL" clId="{87066AD9-66D8-4C26-89CD-11304B191ECF}" dt="2022-10-29T09:18:37.909" v="3539" actId="1076"/>
        <pc:sldMkLst>
          <pc:docMk/>
          <pc:sldMk cId="1476875647" sldId="282"/>
        </pc:sldMkLst>
        <pc:picChg chg="mod">
          <ac:chgData name="Charles Mein" userId="301dce9f-0460-46e5-83d8-b70a1234ae6c" providerId="ADAL" clId="{87066AD9-66D8-4C26-89CD-11304B191ECF}" dt="2022-10-29T09:18:37.909" v="3539" actId="1076"/>
          <ac:picMkLst>
            <pc:docMk/>
            <pc:sldMk cId="1476875647" sldId="282"/>
            <ac:picMk id="4" creationId="{D82FA288-9696-487D-60BD-964A8738E790}"/>
          </ac:picMkLst>
        </pc:picChg>
      </pc:sldChg>
      <pc:sldChg chg="addSp delSp modSp mod">
        <pc:chgData name="Charles Mein" userId="301dce9f-0460-46e5-83d8-b70a1234ae6c" providerId="ADAL" clId="{87066AD9-66D8-4C26-89CD-11304B191ECF}" dt="2022-10-18T04:34:10.010" v="124" actId="20577"/>
        <pc:sldMkLst>
          <pc:docMk/>
          <pc:sldMk cId="463428344" sldId="285"/>
        </pc:sldMkLst>
        <pc:spChg chg="mod">
          <ac:chgData name="Charles Mein" userId="301dce9f-0460-46e5-83d8-b70a1234ae6c" providerId="ADAL" clId="{87066AD9-66D8-4C26-89CD-11304B191ECF}" dt="2022-10-18T04:34:10.010" v="124" actId="20577"/>
          <ac:spMkLst>
            <pc:docMk/>
            <pc:sldMk cId="463428344" sldId="285"/>
            <ac:spMk id="390" creationId="{00000000-0000-0000-0000-000000000000}"/>
          </ac:spMkLst>
        </pc:spChg>
        <pc:picChg chg="add mod">
          <ac:chgData name="Charles Mein" userId="301dce9f-0460-46e5-83d8-b70a1234ae6c" providerId="ADAL" clId="{87066AD9-66D8-4C26-89CD-11304B191ECF}" dt="2022-10-18T03:55:46.620" v="76" actId="1076"/>
          <ac:picMkLst>
            <pc:docMk/>
            <pc:sldMk cId="463428344" sldId="285"/>
            <ac:picMk id="3" creationId="{E0CF76F8-2706-B623-BC5E-C88DD569611A}"/>
          </ac:picMkLst>
        </pc:picChg>
        <pc:picChg chg="add del mod">
          <ac:chgData name="Charles Mein" userId="301dce9f-0460-46e5-83d8-b70a1234ae6c" providerId="ADAL" clId="{87066AD9-66D8-4C26-89CD-11304B191ECF}" dt="2022-10-18T03:55:15.732" v="71" actId="22"/>
          <ac:picMkLst>
            <pc:docMk/>
            <pc:sldMk cId="463428344" sldId="285"/>
            <ac:picMk id="5" creationId="{6DF5F4CB-7B7F-0CBA-4CDD-1F6621A417C1}"/>
          </ac:picMkLst>
        </pc:picChg>
        <pc:picChg chg="add mod">
          <ac:chgData name="Charles Mein" userId="301dce9f-0460-46e5-83d8-b70a1234ae6c" providerId="ADAL" clId="{87066AD9-66D8-4C26-89CD-11304B191ECF}" dt="2022-10-18T03:55:45.662" v="75" actId="1076"/>
          <ac:picMkLst>
            <pc:docMk/>
            <pc:sldMk cId="463428344" sldId="285"/>
            <ac:picMk id="7" creationId="{AC309FA6-A2B9-130C-AD32-A4E6D235A6D4}"/>
          </ac:picMkLst>
        </pc:picChg>
      </pc:sldChg>
      <pc:sldChg chg="del">
        <pc:chgData name="Charles Mein" userId="301dce9f-0460-46e5-83d8-b70a1234ae6c" providerId="ADAL" clId="{87066AD9-66D8-4C26-89CD-11304B191ECF}" dt="2022-10-18T09:21:11.846" v="1201" actId="47"/>
        <pc:sldMkLst>
          <pc:docMk/>
          <pc:sldMk cId="1196932393" sldId="287"/>
        </pc:sldMkLst>
      </pc:sldChg>
      <pc:sldChg chg="addSp delSp modSp add del mod">
        <pc:chgData name="Charles Mein" userId="301dce9f-0460-46e5-83d8-b70a1234ae6c" providerId="ADAL" clId="{87066AD9-66D8-4C26-89CD-11304B191ECF}" dt="2022-10-19T13:56:26.878" v="3332" actId="47"/>
        <pc:sldMkLst>
          <pc:docMk/>
          <pc:sldMk cId="170143867" sldId="288"/>
        </pc:sldMkLst>
        <pc:spChg chg="add del mod">
          <ac:chgData name="Charles Mein" userId="301dce9f-0460-46e5-83d8-b70a1234ae6c" providerId="ADAL" clId="{87066AD9-66D8-4C26-89CD-11304B191ECF}" dt="2022-10-19T13:52:52.009" v="3317"/>
          <ac:spMkLst>
            <pc:docMk/>
            <pc:sldMk cId="170143867" sldId="288"/>
            <ac:spMk id="3" creationId="{C01DA39C-BD91-B835-0FB1-8F9A0074DB98}"/>
          </ac:spMkLst>
        </pc:spChg>
        <pc:spChg chg="del mod">
          <ac:chgData name="Charles Mein" userId="301dce9f-0460-46e5-83d8-b70a1234ae6c" providerId="ADAL" clId="{87066AD9-66D8-4C26-89CD-11304B191ECF}" dt="2022-10-19T13:51:42.298" v="3280" actId="21"/>
          <ac:spMkLst>
            <pc:docMk/>
            <pc:sldMk cId="170143867" sldId="288"/>
            <ac:spMk id="4" creationId="{DD04CB56-E140-0950-3A06-5B4CCF22D900}"/>
          </ac:spMkLst>
        </pc:spChg>
        <pc:spChg chg="del mod">
          <ac:chgData name="Charles Mein" userId="301dce9f-0460-46e5-83d8-b70a1234ae6c" providerId="ADAL" clId="{87066AD9-66D8-4C26-89CD-11304B191ECF}" dt="2022-10-18T09:22:14.113" v="1291"/>
          <ac:spMkLst>
            <pc:docMk/>
            <pc:sldMk cId="170143867" sldId="288"/>
            <ac:spMk id="5" creationId="{AC02F9B3-E733-12D8-BE7E-BDA17F9F44ED}"/>
          </ac:spMkLst>
        </pc:spChg>
        <pc:spChg chg="mod">
          <ac:chgData name="Charles Mein" userId="301dce9f-0460-46e5-83d8-b70a1234ae6c" providerId="ADAL" clId="{87066AD9-66D8-4C26-89CD-11304B191ECF}" dt="2022-10-18T09:21:19.537" v="1212" actId="20577"/>
          <ac:spMkLst>
            <pc:docMk/>
            <pc:sldMk cId="170143867" sldId="288"/>
            <ac:spMk id="11" creationId="{64E1B536-06A6-5917-9E77-6AAF6EF49BD6}"/>
          </ac:spMkLst>
        </pc:spChg>
        <pc:graphicFrameChg chg="add del mod">
          <ac:chgData name="Charles Mein" userId="301dce9f-0460-46e5-83d8-b70a1234ae6c" providerId="ADAL" clId="{87066AD9-66D8-4C26-89CD-11304B191ECF}" dt="2022-10-18T09:33:03.631" v="2038"/>
          <ac:graphicFrameMkLst>
            <pc:docMk/>
            <pc:sldMk cId="170143867" sldId="288"/>
            <ac:graphicFrameMk id="6" creationId="{152625D2-B584-1E6A-7E5B-165729837C61}"/>
          </ac:graphicFrameMkLst>
        </pc:graphicFrameChg>
        <pc:graphicFrameChg chg="add del mod">
          <ac:chgData name="Charles Mein" userId="301dce9f-0460-46e5-83d8-b70a1234ae6c" providerId="ADAL" clId="{87066AD9-66D8-4C26-89CD-11304B191ECF}" dt="2022-10-19T13:52:42.057" v="3312" actId="21"/>
          <ac:graphicFrameMkLst>
            <pc:docMk/>
            <pc:sldMk cId="170143867" sldId="288"/>
            <ac:graphicFrameMk id="7" creationId="{D72C7CA5-A561-48A2-7DE7-985074E5AF44}"/>
          </ac:graphicFrameMkLst>
        </pc:graphicFrameChg>
      </pc:sldChg>
      <pc:sldChg chg="add">
        <pc:chgData name="Charles Mein" userId="301dce9f-0460-46e5-83d8-b70a1234ae6c" providerId="ADAL" clId="{87066AD9-66D8-4C26-89CD-11304B191ECF}" dt="2022-10-19T13:49:59.388" v="3271"/>
        <pc:sldMkLst>
          <pc:docMk/>
          <pc:sldMk cId="205315492" sldId="289"/>
        </pc:sldMkLst>
      </pc:sldChg>
      <pc:sldChg chg="del ord">
        <pc:chgData name="Charles Mein" userId="301dce9f-0460-46e5-83d8-b70a1234ae6c" providerId="ADAL" clId="{87066AD9-66D8-4C26-89CD-11304B191ECF}" dt="2022-10-19T13:49:48.035" v="3270" actId="2696"/>
        <pc:sldMkLst>
          <pc:docMk/>
          <pc:sldMk cId="4040310176" sldId="289"/>
        </pc:sldMkLst>
      </pc:sldChg>
      <pc:sldChg chg="addSp modSp mod">
        <pc:chgData name="Charles Mein" userId="301dce9f-0460-46e5-83d8-b70a1234ae6c" providerId="ADAL" clId="{87066AD9-66D8-4C26-89CD-11304B191ECF}" dt="2022-10-18T07:59:17.861" v="1094" actId="1076"/>
        <pc:sldMkLst>
          <pc:docMk/>
          <pc:sldMk cId="2099574516" sldId="290"/>
        </pc:sldMkLst>
        <pc:picChg chg="add mod">
          <ac:chgData name="Charles Mein" userId="301dce9f-0460-46e5-83d8-b70a1234ae6c" providerId="ADAL" clId="{87066AD9-66D8-4C26-89CD-11304B191ECF}" dt="2022-10-18T07:59:17.861" v="1094" actId="1076"/>
          <ac:picMkLst>
            <pc:docMk/>
            <pc:sldMk cId="2099574516" sldId="290"/>
            <ac:picMk id="4" creationId="{3B6C3967-F543-0D69-41B3-D1A51D3E79CE}"/>
          </ac:picMkLst>
        </pc:picChg>
      </pc:sldChg>
      <pc:sldChg chg="delSp modSp mod delAnim">
        <pc:chgData name="Charles Mein" userId="301dce9f-0460-46e5-83d8-b70a1234ae6c" providerId="ADAL" clId="{87066AD9-66D8-4C26-89CD-11304B191ECF}" dt="2022-10-29T09:19:25.554" v="3546" actId="1076"/>
        <pc:sldMkLst>
          <pc:docMk/>
          <pc:sldMk cId="203312068" sldId="291"/>
        </pc:sldMkLst>
        <pc:spChg chg="mod">
          <ac:chgData name="Charles Mein" userId="301dce9f-0460-46e5-83d8-b70a1234ae6c" providerId="ADAL" clId="{87066AD9-66D8-4C26-89CD-11304B191ECF}" dt="2022-10-19T13:50:56.235" v="3277" actId="5793"/>
          <ac:spMkLst>
            <pc:docMk/>
            <pc:sldMk cId="203312068" sldId="291"/>
            <ac:spMk id="5" creationId="{F4E8703F-EAB5-39E0-10F9-976BB14E8017}"/>
          </ac:spMkLst>
        </pc:spChg>
        <pc:spChg chg="del">
          <ac:chgData name="Charles Mein" userId="301dce9f-0460-46e5-83d8-b70a1234ae6c" providerId="ADAL" clId="{87066AD9-66D8-4C26-89CD-11304B191ECF}" dt="2022-10-29T09:19:23.182" v="3545" actId="478"/>
          <ac:spMkLst>
            <pc:docMk/>
            <pc:sldMk cId="203312068" sldId="291"/>
            <ac:spMk id="12" creationId="{033568F4-E779-CF53-BF1D-146C788D6F45}"/>
          </ac:spMkLst>
        </pc:spChg>
        <pc:grpChg chg="del mod">
          <ac:chgData name="Charles Mein" userId="301dce9f-0460-46e5-83d8-b70a1234ae6c" providerId="ADAL" clId="{87066AD9-66D8-4C26-89CD-11304B191ECF}" dt="2022-10-29T09:19:14.710" v="3542" actId="478"/>
          <ac:grpSpMkLst>
            <pc:docMk/>
            <pc:sldMk cId="203312068" sldId="291"/>
            <ac:grpSpMk id="14" creationId="{D3B9795A-E040-58B6-DCDE-EB34D0C189A6}"/>
          </ac:grpSpMkLst>
        </pc:grpChg>
        <pc:picChg chg="mod">
          <ac:chgData name="Charles Mein" userId="301dce9f-0460-46e5-83d8-b70a1234ae6c" providerId="ADAL" clId="{87066AD9-66D8-4C26-89CD-11304B191ECF}" dt="2022-10-29T09:19:25.554" v="3546" actId="1076"/>
          <ac:picMkLst>
            <pc:docMk/>
            <pc:sldMk cId="203312068" sldId="291"/>
            <ac:picMk id="3" creationId="{8AAFAF56-5E2A-7108-D5AF-02845E005773}"/>
          </ac:picMkLst>
        </pc:picChg>
        <pc:picChg chg="del">
          <ac:chgData name="Charles Mein" userId="301dce9f-0460-46e5-83d8-b70a1234ae6c" providerId="ADAL" clId="{87066AD9-66D8-4C26-89CD-11304B191ECF}" dt="2022-10-29T09:19:18.182" v="3543" actId="478"/>
          <ac:picMkLst>
            <pc:docMk/>
            <pc:sldMk cId="203312068" sldId="291"/>
            <ac:picMk id="8" creationId="{3E8B3060-40CA-B893-D84D-BA45CFAC9FF4}"/>
          </ac:picMkLst>
        </pc:picChg>
      </pc:sldChg>
      <pc:sldChg chg="addSp modSp mod ord">
        <pc:chgData name="Charles Mein" userId="301dce9f-0460-46e5-83d8-b70a1234ae6c" providerId="ADAL" clId="{87066AD9-66D8-4C26-89CD-11304B191ECF}" dt="2022-10-19T13:49:03.554" v="3261"/>
        <pc:sldMkLst>
          <pc:docMk/>
          <pc:sldMk cId="1007703069" sldId="292"/>
        </pc:sldMkLst>
        <pc:picChg chg="add mod">
          <ac:chgData name="Charles Mein" userId="301dce9f-0460-46e5-83d8-b70a1234ae6c" providerId="ADAL" clId="{87066AD9-66D8-4C26-89CD-11304B191ECF}" dt="2022-10-18T03:41:47.714" v="24" actId="14100"/>
          <ac:picMkLst>
            <pc:docMk/>
            <pc:sldMk cId="1007703069" sldId="292"/>
            <ac:picMk id="4" creationId="{873A00A2-5B3E-5D3B-78DE-9BA6861CD9A4}"/>
          </ac:picMkLst>
        </pc:picChg>
      </pc:sldChg>
      <pc:sldChg chg="modSp mod ord">
        <pc:chgData name="Charles Mein" userId="301dce9f-0460-46e5-83d8-b70a1234ae6c" providerId="ADAL" clId="{87066AD9-66D8-4C26-89CD-11304B191ECF}" dt="2022-10-19T13:49:28.888" v="3263"/>
        <pc:sldMkLst>
          <pc:docMk/>
          <pc:sldMk cId="3767131750" sldId="293"/>
        </pc:sldMkLst>
        <pc:picChg chg="mod">
          <ac:chgData name="Charles Mein" userId="301dce9f-0460-46e5-83d8-b70a1234ae6c" providerId="ADAL" clId="{87066AD9-66D8-4C26-89CD-11304B191ECF}" dt="2022-10-18T09:35:37.471" v="2050" actId="14100"/>
          <ac:picMkLst>
            <pc:docMk/>
            <pc:sldMk cId="3767131750" sldId="293"/>
            <ac:picMk id="3" creationId="{FC43A7C8-0E84-4456-657B-2E81CC1EF340}"/>
          </ac:picMkLst>
        </pc:picChg>
      </pc:sldChg>
      <pc:sldChg chg="modSp mod ord">
        <pc:chgData name="Charles Mein" userId="301dce9f-0460-46e5-83d8-b70a1234ae6c" providerId="ADAL" clId="{87066AD9-66D8-4C26-89CD-11304B191ECF}" dt="2022-10-19T13:49:28.888" v="3263"/>
        <pc:sldMkLst>
          <pc:docMk/>
          <pc:sldMk cId="2270685144" sldId="294"/>
        </pc:sldMkLst>
        <pc:spChg chg="mod">
          <ac:chgData name="Charles Mein" userId="301dce9f-0460-46e5-83d8-b70a1234ae6c" providerId="ADAL" clId="{87066AD9-66D8-4C26-89CD-11304B191ECF}" dt="2022-10-18T04:32:56.677" v="114" actId="20577"/>
          <ac:spMkLst>
            <pc:docMk/>
            <pc:sldMk cId="2270685144" sldId="294"/>
            <ac:spMk id="5" creationId="{F4E8703F-EAB5-39E0-10F9-976BB14E8017}"/>
          </ac:spMkLst>
        </pc:spChg>
        <pc:picChg chg="mod">
          <ac:chgData name="Charles Mein" userId="301dce9f-0460-46e5-83d8-b70a1234ae6c" providerId="ADAL" clId="{87066AD9-66D8-4C26-89CD-11304B191ECF}" dt="2022-10-18T07:59:37.282" v="1096" actId="1076"/>
          <ac:picMkLst>
            <pc:docMk/>
            <pc:sldMk cId="2270685144" sldId="294"/>
            <ac:picMk id="4" creationId="{192F65DC-4D23-F3EA-29E5-C2162F7AB964}"/>
          </ac:picMkLst>
        </pc:picChg>
        <pc:picChg chg="mod">
          <ac:chgData name="Charles Mein" userId="301dce9f-0460-46e5-83d8-b70a1234ae6c" providerId="ADAL" clId="{87066AD9-66D8-4C26-89CD-11304B191ECF}" dt="2022-10-18T07:59:46.959" v="1098" actId="1076"/>
          <ac:picMkLst>
            <pc:docMk/>
            <pc:sldMk cId="2270685144" sldId="294"/>
            <ac:picMk id="6" creationId="{66FBE254-F6C3-BC9E-9E33-87FE32DBBE99}"/>
          </ac:picMkLst>
        </pc:picChg>
      </pc:sldChg>
      <pc:sldChg chg="addSp delSp modSp mod ord">
        <pc:chgData name="Charles Mein" userId="301dce9f-0460-46e5-83d8-b70a1234ae6c" providerId="ADAL" clId="{87066AD9-66D8-4C26-89CD-11304B191ECF}" dt="2022-10-19T13:49:28.888" v="3263"/>
        <pc:sldMkLst>
          <pc:docMk/>
          <pc:sldMk cId="4134116012" sldId="295"/>
        </pc:sldMkLst>
        <pc:spChg chg="mod">
          <ac:chgData name="Charles Mein" userId="301dce9f-0460-46e5-83d8-b70a1234ae6c" providerId="ADAL" clId="{87066AD9-66D8-4C26-89CD-11304B191ECF}" dt="2022-10-18T09:48:26.219" v="2877" actId="20577"/>
          <ac:spMkLst>
            <pc:docMk/>
            <pc:sldMk cId="4134116012" sldId="295"/>
            <ac:spMk id="5" creationId="{F4E8703F-EAB5-39E0-10F9-976BB14E8017}"/>
          </ac:spMkLst>
        </pc:spChg>
        <pc:spChg chg="add mod">
          <ac:chgData name="Charles Mein" userId="301dce9f-0460-46e5-83d8-b70a1234ae6c" providerId="ADAL" clId="{87066AD9-66D8-4C26-89CD-11304B191ECF}" dt="2022-10-18T09:43:00.582" v="2215" actId="1076"/>
          <ac:spMkLst>
            <pc:docMk/>
            <pc:sldMk cId="4134116012" sldId="295"/>
            <ac:spMk id="7" creationId="{340B4245-F6C7-2465-609C-BB520A95C8CC}"/>
          </ac:spMkLst>
        </pc:spChg>
        <pc:spChg chg="add mod">
          <ac:chgData name="Charles Mein" userId="301dce9f-0460-46e5-83d8-b70a1234ae6c" providerId="ADAL" clId="{87066AD9-66D8-4C26-89CD-11304B191ECF}" dt="2022-10-18T09:57:07.169" v="3199" actId="339"/>
          <ac:spMkLst>
            <pc:docMk/>
            <pc:sldMk cId="4134116012" sldId="295"/>
            <ac:spMk id="8" creationId="{27F031CA-9A92-3B12-3632-E43C6FDFE7CE}"/>
          </ac:spMkLst>
        </pc:spChg>
        <pc:spChg chg="add mod">
          <ac:chgData name="Charles Mein" userId="301dce9f-0460-46e5-83d8-b70a1234ae6c" providerId="ADAL" clId="{87066AD9-66D8-4C26-89CD-11304B191ECF}" dt="2022-10-18T09:57:07.169" v="3199" actId="339"/>
          <ac:spMkLst>
            <pc:docMk/>
            <pc:sldMk cId="4134116012" sldId="295"/>
            <ac:spMk id="9" creationId="{2A433EC7-357F-5A04-C438-4E97E5CA75BC}"/>
          </ac:spMkLst>
        </pc:spChg>
        <pc:spChg chg="add mod">
          <ac:chgData name="Charles Mein" userId="301dce9f-0460-46e5-83d8-b70a1234ae6c" providerId="ADAL" clId="{87066AD9-66D8-4C26-89CD-11304B191ECF}" dt="2022-10-18T09:57:07.169" v="3199" actId="339"/>
          <ac:spMkLst>
            <pc:docMk/>
            <pc:sldMk cId="4134116012" sldId="295"/>
            <ac:spMk id="10" creationId="{6409F45D-AF19-B726-C304-2B236BC43A45}"/>
          </ac:spMkLst>
        </pc:spChg>
        <pc:spChg chg="add mod">
          <ac:chgData name="Charles Mein" userId="301dce9f-0460-46e5-83d8-b70a1234ae6c" providerId="ADAL" clId="{87066AD9-66D8-4C26-89CD-11304B191ECF}" dt="2022-10-18T09:57:07.169" v="3199" actId="339"/>
          <ac:spMkLst>
            <pc:docMk/>
            <pc:sldMk cId="4134116012" sldId="295"/>
            <ac:spMk id="11" creationId="{F22B0C1D-1FD6-5F63-4B2F-48AB6D96E493}"/>
          </ac:spMkLst>
        </pc:spChg>
        <pc:spChg chg="del mod">
          <ac:chgData name="Charles Mein" userId="301dce9f-0460-46e5-83d8-b70a1234ae6c" providerId="ADAL" clId="{87066AD9-66D8-4C26-89CD-11304B191ECF}" dt="2022-10-18T09:38:58.966" v="2147" actId="478"/>
          <ac:spMkLst>
            <pc:docMk/>
            <pc:sldMk cId="4134116012" sldId="295"/>
            <ac:spMk id="13" creationId="{5257B8EA-CC1D-463A-C462-54BEA2782982}"/>
          </ac:spMkLst>
        </pc:spChg>
        <pc:spChg chg="add del mod">
          <ac:chgData name="Charles Mein" userId="301dce9f-0460-46e5-83d8-b70a1234ae6c" providerId="ADAL" clId="{87066AD9-66D8-4C26-89CD-11304B191ECF}" dt="2022-10-18T09:38:57.114" v="2146" actId="478"/>
          <ac:spMkLst>
            <pc:docMk/>
            <pc:sldMk cId="4134116012" sldId="295"/>
            <ac:spMk id="14" creationId="{3B7757D2-0B36-E220-24E5-7AC7A13641B1}"/>
          </ac:spMkLst>
        </pc:spChg>
        <pc:spChg chg="mod">
          <ac:chgData name="Charles Mein" userId="301dce9f-0460-46e5-83d8-b70a1234ae6c" providerId="ADAL" clId="{87066AD9-66D8-4C26-89CD-11304B191ECF}" dt="2022-10-18T09:38:36.433" v="2138"/>
          <ac:spMkLst>
            <pc:docMk/>
            <pc:sldMk cId="4134116012" sldId="295"/>
            <ac:spMk id="15" creationId="{4F9783D8-3889-B5F8-3D40-0F7982903417}"/>
          </ac:spMkLst>
        </pc:spChg>
        <pc:spChg chg="mod">
          <ac:chgData name="Charles Mein" userId="301dce9f-0460-46e5-83d8-b70a1234ae6c" providerId="ADAL" clId="{87066AD9-66D8-4C26-89CD-11304B191ECF}" dt="2022-10-18T09:49:17.562" v="2939" actId="20577"/>
          <ac:spMkLst>
            <pc:docMk/>
            <pc:sldMk cId="4134116012" sldId="295"/>
            <ac:spMk id="16" creationId="{4915A23D-4B7B-9717-46E4-DBF98497519A}"/>
          </ac:spMkLst>
        </pc:spChg>
        <pc:spChg chg="del mod">
          <ac:chgData name="Charles Mein" userId="301dce9f-0460-46e5-83d8-b70a1234ae6c" providerId="ADAL" clId="{87066AD9-66D8-4C26-89CD-11304B191ECF}" dt="2022-10-18T09:38:53.856" v="2144" actId="478"/>
          <ac:spMkLst>
            <pc:docMk/>
            <pc:sldMk cId="4134116012" sldId="295"/>
            <ac:spMk id="17" creationId="{994859B2-CA63-B94F-BADC-C612FF111483}"/>
          </ac:spMkLst>
        </pc:spChg>
        <pc:spChg chg="del mod">
          <ac:chgData name="Charles Mein" userId="301dce9f-0460-46e5-83d8-b70a1234ae6c" providerId="ADAL" clId="{87066AD9-66D8-4C26-89CD-11304B191ECF}" dt="2022-10-18T09:38:52.212" v="2143" actId="478"/>
          <ac:spMkLst>
            <pc:docMk/>
            <pc:sldMk cId="4134116012" sldId="295"/>
            <ac:spMk id="18" creationId="{19A5D0E6-425C-9623-4F69-BA431091531F}"/>
          </ac:spMkLst>
        </pc:spChg>
        <pc:spChg chg="mod">
          <ac:chgData name="Charles Mein" userId="301dce9f-0460-46e5-83d8-b70a1234ae6c" providerId="ADAL" clId="{87066AD9-66D8-4C26-89CD-11304B191ECF}" dt="2022-10-18T09:40:04.661" v="2169" actId="1076"/>
          <ac:spMkLst>
            <pc:docMk/>
            <pc:sldMk cId="4134116012" sldId="295"/>
            <ac:spMk id="19" creationId="{B65FB164-C3A9-76DE-8E3C-D2488B0FEE4B}"/>
          </ac:spMkLst>
        </pc:spChg>
        <pc:spChg chg="mod">
          <ac:chgData name="Charles Mein" userId="301dce9f-0460-46e5-83d8-b70a1234ae6c" providerId="ADAL" clId="{87066AD9-66D8-4C26-89CD-11304B191ECF}" dt="2022-10-18T09:38:36.433" v="2138"/>
          <ac:spMkLst>
            <pc:docMk/>
            <pc:sldMk cId="4134116012" sldId="295"/>
            <ac:spMk id="21" creationId="{397E80F0-7E86-0A32-928F-4F94A1B2E62F}"/>
          </ac:spMkLst>
        </pc:spChg>
        <pc:spChg chg="del mod">
          <ac:chgData name="Charles Mein" userId="301dce9f-0460-46e5-83d8-b70a1234ae6c" providerId="ADAL" clId="{87066AD9-66D8-4C26-89CD-11304B191ECF}" dt="2022-10-18T09:39:02.242" v="2149" actId="478"/>
          <ac:spMkLst>
            <pc:docMk/>
            <pc:sldMk cId="4134116012" sldId="295"/>
            <ac:spMk id="22" creationId="{96CF4F1A-660A-0249-CEBB-0AC1F961ED59}"/>
          </ac:spMkLst>
        </pc:spChg>
        <pc:spChg chg="del mod">
          <ac:chgData name="Charles Mein" userId="301dce9f-0460-46e5-83d8-b70a1234ae6c" providerId="ADAL" clId="{87066AD9-66D8-4C26-89CD-11304B191ECF}" dt="2022-10-18T09:39:00.784" v="2148" actId="478"/>
          <ac:spMkLst>
            <pc:docMk/>
            <pc:sldMk cId="4134116012" sldId="295"/>
            <ac:spMk id="23" creationId="{D4740104-6609-EF66-CF84-CDB318417799}"/>
          </ac:spMkLst>
        </pc:spChg>
        <pc:spChg chg="mod">
          <ac:chgData name="Charles Mein" userId="301dce9f-0460-46e5-83d8-b70a1234ae6c" providerId="ADAL" clId="{87066AD9-66D8-4C26-89CD-11304B191ECF}" dt="2022-10-18T09:38:36.433" v="2138"/>
          <ac:spMkLst>
            <pc:docMk/>
            <pc:sldMk cId="4134116012" sldId="295"/>
            <ac:spMk id="24" creationId="{C0FB6903-034D-6267-1C9E-206F8B8A314C}"/>
          </ac:spMkLst>
        </pc:spChg>
        <pc:spChg chg="mod">
          <ac:chgData name="Charles Mein" userId="301dce9f-0460-46e5-83d8-b70a1234ae6c" providerId="ADAL" clId="{87066AD9-66D8-4C26-89CD-11304B191ECF}" dt="2022-10-18T09:49:33.871" v="2988" actId="20577"/>
          <ac:spMkLst>
            <pc:docMk/>
            <pc:sldMk cId="4134116012" sldId="295"/>
            <ac:spMk id="25" creationId="{F10CB921-C4EA-5933-BAB4-627C6B42D901}"/>
          </ac:spMkLst>
        </pc:spChg>
        <pc:spChg chg="mod">
          <ac:chgData name="Charles Mein" userId="301dce9f-0460-46e5-83d8-b70a1234ae6c" providerId="ADAL" clId="{87066AD9-66D8-4C26-89CD-11304B191ECF}" dt="2022-10-18T09:38:36.433" v="2138"/>
          <ac:spMkLst>
            <pc:docMk/>
            <pc:sldMk cId="4134116012" sldId="295"/>
            <ac:spMk id="26" creationId="{41110B6C-2BA1-3619-96BE-75F5092A8B00}"/>
          </ac:spMkLst>
        </pc:spChg>
        <pc:spChg chg="del mod">
          <ac:chgData name="Charles Mein" userId="301dce9f-0460-46e5-83d8-b70a1234ae6c" providerId="ADAL" clId="{87066AD9-66D8-4C26-89CD-11304B191ECF}" dt="2022-10-18T09:39:04.739" v="2151" actId="478"/>
          <ac:spMkLst>
            <pc:docMk/>
            <pc:sldMk cId="4134116012" sldId="295"/>
            <ac:spMk id="27" creationId="{F4C4D62C-222D-915D-220E-AA65F57348A9}"/>
          </ac:spMkLst>
        </pc:spChg>
        <pc:spChg chg="del mod">
          <ac:chgData name="Charles Mein" userId="301dce9f-0460-46e5-83d8-b70a1234ae6c" providerId="ADAL" clId="{87066AD9-66D8-4C26-89CD-11304B191ECF}" dt="2022-10-18T09:39:03.510" v="2150" actId="478"/>
          <ac:spMkLst>
            <pc:docMk/>
            <pc:sldMk cId="4134116012" sldId="295"/>
            <ac:spMk id="28" creationId="{823C5D00-542D-0791-15D3-E510648ABF11}"/>
          </ac:spMkLst>
        </pc:spChg>
        <pc:spChg chg="mod">
          <ac:chgData name="Charles Mein" userId="301dce9f-0460-46e5-83d8-b70a1234ae6c" providerId="ADAL" clId="{87066AD9-66D8-4C26-89CD-11304B191ECF}" dt="2022-10-18T09:49:41.389" v="3002" actId="20577"/>
          <ac:spMkLst>
            <pc:docMk/>
            <pc:sldMk cId="4134116012" sldId="295"/>
            <ac:spMk id="29" creationId="{FA650EEC-A406-6BF5-7058-08938D06372B}"/>
          </ac:spMkLst>
        </pc:spChg>
        <pc:spChg chg="mod">
          <ac:chgData name="Charles Mein" userId="301dce9f-0460-46e5-83d8-b70a1234ae6c" providerId="ADAL" clId="{87066AD9-66D8-4C26-89CD-11304B191ECF}" dt="2022-10-18T09:38:36.433" v="2138"/>
          <ac:spMkLst>
            <pc:docMk/>
            <pc:sldMk cId="4134116012" sldId="295"/>
            <ac:spMk id="31" creationId="{5B79EA8C-65DA-2565-3752-9E28BE187E5F}"/>
          </ac:spMkLst>
        </pc:spChg>
        <pc:spChg chg="del mod">
          <ac:chgData name="Charles Mein" userId="301dce9f-0460-46e5-83d8-b70a1234ae6c" providerId="ADAL" clId="{87066AD9-66D8-4C26-89CD-11304B191ECF}" dt="2022-10-18T09:39:06.375" v="2153" actId="478"/>
          <ac:spMkLst>
            <pc:docMk/>
            <pc:sldMk cId="4134116012" sldId="295"/>
            <ac:spMk id="32" creationId="{2A8ACB0F-1BC8-5F40-5F89-76DD041D6078}"/>
          </ac:spMkLst>
        </pc:spChg>
        <pc:spChg chg="del mod">
          <ac:chgData name="Charles Mein" userId="301dce9f-0460-46e5-83d8-b70a1234ae6c" providerId="ADAL" clId="{87066AD9-66D8-4C26-89CD-11304B191ECF}" dt="2022-10-18T09:39:10.424" v="2154" actId="478"/>
          <ac:spMkLst>
            <pc:docMk/>
            <pc:sldMk cId="4134116012" sldId="295"/>
            <ac:spMk id="33" creationId="{F54B2CCE-9682-1F14-62A7-9ACE1CB50D63}"/>
          </ac:spMkLst>
        </pc:spChg>
        <pc:spChg chg="mod">
          <ac:chgData name="Charles Mein" userId="301dce9f-0460-46e5-83d8-b70a1234ae6c" providerId="ADAL" clId="{87066AD9-66D8-4C26-89CD-11304B191ECF}" dt="2022-10-18T09:38:36.433" v="2138"/>
          <ac:spMkLst>
            <pc:docMk/>
            <pc:sldMk cId="4134116012" sldId="295"/>
            <ac:spMk id="34" creationId="{E5B6D0F2-6D4A-CA5F-7FE2-B2325F438E4F}"/>
          </ac:spMkLst>
        </pc:spChg>
        <pc:spChg chg="del mod">
          <ac:chgData name="Charles Mein" userId="301dce9f-0460-46e5-83d8-b70a1234ae6c" providerId="ADAL" clId="{87066AD9-66D8-4C26-89CD-11304B191ECF}" dt="2022-10-18T09:41:22.960" v="2187" actId="478"/>
          <ac:spMkLst>
            <pc:docMk/>
            <pc:sldMk cId="4134116012" sldId="295"/>
            <ac:spMk id="35" creationId="{162E1A15-C75A-CA3E-970D-51010A8EE13F}"/>
          </ac:spMkLst>
        </pc:spChg>
        <pc:spChg chg="mod">
          <ac:chgData name="Charles Mein" userId="301dce9f-0460-46e5-83d8-b70a1234ae6c" providerId="ADAL" clId="{87066AD9-66D8-4C26-89CD-11304B191ECF}" dt="2022-10-18T09:49:24.639" v="2953" actId="20577"/>
          <ac:spMkLst>
            <pc:docMk/>
            <pc:sldMk cId="4134116012" sldId="295"/>
            <ac:spMk id="36" creationId="{E0E41B49-F03D-C471-6EFF-CE63CF8CF31B}"/>
          </ac:spMkLst>
        </pc:spChg>
        <pc:spChg chg="add mod">
          <ac:chgData name="Charles Mein" userId="301dce9f-0460-46e5-83d8-b70a1234ae6c" providerId="ADAL" clId="{87066AD9-66D8-4C26-89CD-11304B191ECF}" dt="2022-10-18T09:43:10.407" v="2219" actId="571"/>
          <ac:spMkLst>
            <pc:docMk/>
            <pc:sldMk cId="4134116012" sldId="295"/>
            <ac:spMk id="61" creationId="{018C4D01-7F77-E387-F219-D2FC14DF2C83}"/>
          </ac:spMkLst>
        </pc:spChg>
        <pc:spChg chg="mod">
          <ac:chgData name="Charles Mein" userId="301dce9f-0460-46e5-83d8-b70a1234ae6c" providerId="ADAL" clId="{87066AD9-66D8-4C26-89CD-11304B191ECF}" dt="2022-10-18T09:43:10.407" v="2219" actId="571"/>
          <ac:spMkLst>
            <pc:docMk/>
            <pc:sldMk cId="4134116012" sldId="295"/>
            <ac:spMk id="63" creationId="{C96C3C8F-4F7E-B605-39BA-A7ECCE2A3B2D}"/>
          </ac:spMkLst>
        </pc:spChg>
        <pc:spChg chg="mod">
          <ac:chgData name="Charles Mein" userId="301dce9f-0460-46e5-83d8-b70a1234ae6c" providerId="ADAL" clId="{87066AD9-66D8-4C26-89CD-11304B191ECF}" dt="2022-10-18T09:43:10.407" v="2219" actId="571"/>
          <ac:spMkLst>
            <pc:docMk/>
            <pc:sldMk cId="4134116012" sldId="295"/>
            <ac:spMk id="64" creationId="{9A26CDE4-9CB4-EDB0-AE57-1DE130CCBE3A}"/>
          </ac:spMkLst>
        </pc:spChg>
        <pc:spChg chg="mod">
          <ac:chgData name="Charles Mein" userId="301dce9f-0460-46e5-83d8-b70a1234ae6c" providerId="ADAL" clId="{87066AD9-66D8-4C26-89CD-11304B191ECF}" dt="2022-10-18T09:43:10.407" v="2219" actId="571"/>
          <ac:spMkLst>
            <pc:docMk/>
            <pc:sldMk cId="4134116012" sldId="295"/>
            <ac:spMk id="65" creationId="{E0CF55CF-D02C-0EEC-9576-82AE735BF936}"/>
          </ac:spMkLst>
        </pc:spChg>
        <pc:spChg chg="mod">
          <ac:chgData name="Charles Mein" userId="301dce9f-0460-46e5-83d8-b70a1234ae6c" providerId="ADAL" clId="{87066AD9-66D8-4C26-89CD-11304B191ECF}" dt="2022-10-18T09:43:10.407" v="2219" actId="571"/>
          <ac:spMkLst>
            <pc:docMk/>
            <pc:sldMk cId="4134116012" sldId="295"/>
            <ac:spMk id="66" creationId="{B5710C59-88A1-DE62-10D1-1C3C4D165E9D}"/>
          </ac:spMkLst>
        </pc:spChg>
        <pc:spChg chg="mod">
          <ac:chgData name="Charles Mein" userId="301dce9f-0460-46e5-83d8-b70a1234ae6c" providerId="ADAL" clId="{87066AD9-66D8-4C26-89CD-11304B191ECF}" dt="2022-10-18T09:43:10.407" v="2219" actId="571"/>
          <ac:spMkLst>
            <pc:docMk/>
            <pc:sldMk cId="4134116012" sldId="295"/>
            <ac:spMk id="67" creationId="{C360C5DB-9B20-0753-A9BC-CEFAF37D701B}"/>
          </ac:spMkLst>
        </pc:spChg>
        <pc:spChg chg="mod">
          <ac:chgData name="Charles Mein" userId="301dce9f-0460-46e5-83d8-b70a1234ae6c" providerId="ADAL" clId="{87066AD9-66D8-4C26-89CD-11304B191ECF}" dt="2022-10-18T09:43:10.407" v="2219" actId="571"/>
          <ac:spMkLst>
            <pc:docMk/>
            <pc:sldMk cId="4134116012" sldId="295"/>
            <ac:spMk id="68" creationId="{A27EF219-B3FD-ADCD-1722-6D495787EB34}"/>
          </ac:spMkLst>
        </pc:spChg>
        <pc:spChg chg="mod">
          <ac:chgData name="Charles Mein" userId="301dce9f-0460-46e5-83d8-b70a1234ae6c" providerId="ADAL" clId="{87066AD9-66D8-4C26-89CD-11304B191ECF}" dt="2022-10-18T09:43:10.407" v="2219" actId="571"/>
          <ac:spMkLst>
            <pc:docMk/>
            <pc:sldMk cId="4134116012" sldId="295"/>
            <ac:spMk id="69" creationId="{028B6940-75C1-DE31-FF28-62E5CA0233D8}"/>
          </ac:spMkLst>
        </pc:spChg>
        <pc:spChg chg="mod">
          <ac:chgData name="Charles Mein" userId="301dce9f-0460-46e5-83d8-b70a1234ae6c" providerId="ADAL" clId="{87066AD9-66D8-4C26-89CD-11304B191ECF}" dt="2022-10-18T09:43:10.407" v="2219" actId="571"/>
          <ac:spMkLst>
            <pc:docMk/>
            <pc:sldMk cId="4134116012" sldId="295"/>
            <ac:spMk id="70" creationId="{C661424B-3F93-EE0A-4446-D9F56F1BEA37}"/>
          </ac:spMkLst>
        </pc:spChg>
        <pc:spChg chg="mod">
          <ac:chgData name="Charles Mein" userId="301dce9f-0460-46e5-83d8-b70a1234ae6c" providerId="ADAL" clId="{87066AD9-66D8-4C26-89CD-11304B191ECF}" dt="2022-10-18T09:43:10.407" v="2219" actId="571"/>
          <ac:spMkLst>
            <pc:docMk/>
            <pc:sldMk cId="4134116012" sldId="295"/>
            <ac:spMk id="71" creationId="{D1DE9175-66CC-72CF-7A53-7AA4C06903B6}"/>
          </ac:spMkLst>
        </pc:spChg>
        <pc:spChg chg="mod">
          <ac:chgData name="Charles Mein" userId="301dce9f-0460-46e5-83d8-b70a1234ae6c" providerId="ADAL" clId="{87066AD9-66D8-4C26-89CD-11304B191ECF}" dt="2022-10-18T09:43:10.407" v="2219" actId="571"/>
          <ac:spMkLst>
            <pc:docMk/>
            <pc:sldMk cId="4134116012" sldId="295"/>
            <ac:spMk id="72" creationId="{40E8510A-1463-1BCB-82A0-FA48B07EA111}"/>
          </ac:spMkLst>
        </pc:spChg>
        <pc:spChg chg="mod">
          <ac:chgData name="Charles Mein" userId="301dce9f-0460-46e5-83d8-b70a1234ae6c" providerId="ADAL" clId="{87066AD9-66D8-4C26-89CD-11304B191ECF}" dt="2022-10-18T09:43:10.407" v="2219" actId="571"/>
          <ac:spMkLst>
            <pc:docMk/>
            <pc:sldMk cId="4134116012" sldId="295"/>
            <ac:spMk id="73" creationId="{D73B7CCF-C7DF-F90F-A364-EB819BB797D0}"/>
          </ac:spMkLst>
        </pc:spChg>
        <pc:spChg chg="add mod">
          <ac:chgData name="Charles Mein" userId="301dce9f-0460-46e5-83d8-b70a1234ae6c" providerId="ADAL" clId="{87066AD9-66D8-4C26-89CD-11304B191ECF}" dt="2022-10-18T09:56:40.496" v="3197" actId="207"/>
          <ac:spMkLst>
            <pc:docMk/>
            <pc:sldMk cId="4134116012" sldId="295"/>
            <ac:spMk id="74" creationId="{CCC3D79A-9D27-904A-1ED2-70F50A87EE49}"/>
          </ac:spMkLst>
        </pc:spChg>
        <pc:grpChg chg="add mod">
          <ac:chgData name="Charles Mein" userId="301dce9f-0460-46e5-83d8-b70a1234ae6c" providerId="ADAL" clId="{87066AD9-66D8-4C26-89CD-11304B191ECF}" dt="2022-10-18T09:43:18.573" v="2250" actId="1036"/>
          <ac:grpSpMkLst>
            <pc:docMk/>
            <pc:sldMk cId="4134116012" sldId="295"/>
            <ac:grpSpMk id="12" creationId="{CDA3607C-3C21-3DFB-CB18-7F68A67784B8}"/>
          </ac:grpSpMkLst>
        </pc:grpChg>
        <pc:grpChg chg="add mod">
          <ac:chgData name="Charles Mein" userId="301dce9f-0460-46e5-83d8-b70a1234ae6c" providerId="ADAL" clId="{87066AD9-66D8-4C26-89CD-11304B191ECF}" dt="2022-10-18T09:43:10.407" v="2219" actId="571"/>
          <ac:grpSpMkLst>
            <pc:docMk/>
            <pc:sldMk cId="4134116012" sldId="295"/>
            <ac:grpSpMk id="62" creationId="{D5B75006-854C-050C-5EF5-E7719D8BEE40}"/>
          </ac:grpSpMkLst>
        </pc:grpChg>
        <pc:picChg chg="add del mod">
          <ac:chgData name="Charles Mein" userId="301dce9f-0460-46e5-83d8-b70a1234ae6c" providerId="ADAL" clId="{87066AD9-66D8-4C26-89CD-11304B191ECF}" dt="2022-10-18T09:47:54.527" v="2843" actId="478"/>
          <ac:picMkLst>
            <pc:docMk/>
            <pc:sldMk cId="4134116012" sldId="295"/>
            <ac:picMk id="4" creationId="{3B96631E-E6EF-851C-9722-27DA0470DE5C}"/>
          </ac:picMkLst>
        </pc:picChg>
        <pc:picChg chg="add mod">
          <ac:chgData name="Charles Mein" userId="301dce9f-0460-46e5-83d8-b70a1234ae6c" providerId="ADAL" clId="{87066AD9-66D8-4C26-89CD-11304B191ECF}" dt="2022-10-18T09:42:50.497" v="2212" actId="1076"/>
          <ac:picMkLst>
            <pc:docMk/>
            <pc:sldMk cId="4134116012" sldId="295"/>
            <ac:picMk id="6" creationId="{A5B30943-411B-F0E8-45F9-7A3CF075AD70}"/>
          </ac:picMkLst>
        </pc:picChg>
        <pc:cxnChg chg="del mod">
          <ac:chgData name="Charles Mein" userId="301dce9f-0460-46e5-83d8-b70a1234ae6c" providerId="ADAL" clId="{87066AD9-66D8-4C26-89CD-11304B191ECF}" dt="2022-10-18T09:42:19.444" v="2202" actId="478"/>
          <ac:cxnSpMkLst>
            <pc:docMk/>
            <pc:sldMk cId="4134116012" sldId="295"/>
            <ac:cxnSpMk id="20" creationId="{0248D0C6-B942-DFB6-7A0E-A34D35950193}"/>
          </ac:cxnSpMkLst>
        </pc:cxnChg>
        <pc:cxnChg chg="del mod">
          <ac:chgData name="Charles Mein" userId="301dce9f-0460-46e5-83d8-b70a1234ae6c" providerId="ADAL" clId="{87066AD9-66D8-4C26-89CD-11304B191ECF}" dt="2022-10-18T09:41:33.806" v="2189" actId="478"/>
          <ac:cxnSpMkLst>
            <pc:docMk/>
            <pc:sldMk cId="4134116012" sldId="295"/>
            <ac:cxnSpMk id="30" creationId="{81C9EEE2-160B-2A5B-0993-A68E8FB7D4A8}"/>
          </ac:cxnSpMkLst>
        </pc:cxnChg>
        <pc:cxnChg chg="add del mod">
          <ac:chgData name="Charles Mein" userId="301dce9f-0460-46e5-83d8-b70a1234ae6c" providerId="ADAL" clId="{87066AD9-66D8-4C26-89CD-11304B191ECF}" dt="2022-10-18T09:41:35.804" v="2190" actId="478"/>
          <ac:cxnSpMkLst>
            <pc:docMk/>
            <pc:sldMk cId="4134116012" sldId="295"/>
            <ac:cxnSpMk id="37" creationId="{D6C24A8C-04D9-781B-D5DE-AC8842BE87D7}"/>
          </ac:cxnSpMkLst>
        </pc:cxnChg>
        <pc:cxnChg chg="add mod">
          <ac:chgData name="Charles Mein" userId="301dce9f-0460-46e5-83d8-b70a1234ae6c" providerId="ADAL" clId="{87066AD9-66D8-4C26-89CD-11304B191ECF}" dt="2022-10-18T09:43:18.573" v="2250" actId="1036"/>
          <ac:cxnSpMkLst>
            <pc:docMk/>
            <pc:sldMk cId="4134116012" sldId="295"/>
            <ac:cxnSpMk id="48" creationId="{186F02DA-D464-AFFA-B148-8EFB269CABCA}"/>
          </ac:cxnSpMkLst>
        </pc:cxnChg>
        <pc:cxnChg chg="add mod">
          <ac:chgData name="Charles Mein" userId="301dce9f-0460-46e5-83d8-b70a1234ae6c" providerId="ADAL" clId="{87066AD9-66D8-4C26-89CD-11304B191ECF}" dt="2022-10-18T09:43:18.573" v="2250" actId="1036"/>
          <ac:cxnSpMkLst>
            <pc:docMk/>
            <pc:sldMk cId="4134116012" sldId="295"/>
            <ac:cxnSpMk id="50" creationId="{78DE7108-260C-F0C0-796A-AF2853E46BF0}"/>
          </ac:cxnSpMkLst>
        </pc:cxnChg>
        <pc:cxnChg chg="add mod">
          <ac:chgData name="Charles Mein" userId="301dce9f-0460-46e5-83d8-b70a1234ae6c" providerId="ADAL" clId="{87066AD9-66D8-4C26-89CD-11304B191ECF}" dt="2022-10-18T09:43:18.573" v="2250" actId="1036"/>
          <ac:cxnSpMkLst>
            <pc:docMk/>
            <pc:sldMk cId="4134116012" sldId="295"/>
            <ac:cxnSpMk id="51" creationId="{6365373D-FD9D-7B7B-D7D2-AE67A7D57546}"/>
          </ac:cxnSpMkLst>
        </pc:cxnChg>
        <pc:cxnChg chg="add mod">
          <ac:chgData name="Charles Mein" userId="301dce9f-0460-46e5-83d8-b70a1234ae6c" providerId="ADAL" clId="{87066AD9-66D8-4C26-89CD-11304B191ECF}" dt="2022-10-18T09:43:18.573" v="2250" actId="1036"/>
          <ac:cxnSpMkLst>
            <pc:docMk/>
            <pc:sldMk cId="4134116012" sldId="295"/>
            <ac:cxnSpMk id="52" creationId="{15AA7E4A-B1EA-219F-CA9B-92CD437153AA}"/>
          </ac:cxnSpMkLst>
        </pc:cxnChg>
      </pc:sldChg>
      <pc:sldChg chg="addSp delSp modSp mod ord">
        <pc:chgData name="Charles Mein" userId="301dce9f-0460-46e5-83d8-b70a1234ae6c" providerId="ADAL" clId="{87066AD9-66D8-4C26-89CD-11304B191ECF}" dt="2022-10-19T13:49:28.888" v="3263"/>
        <pc:sldMkLst>
          <pc:docMk/>
          <pc:sldMk cId="3082031098" sldId="296"/>
        </pc:sldMkLst>
        <pc:spChg chg="mod">
          <ac:chgData name="Charles Mein" userId="301dce9f-0460-46e5-83d8-b70a1234ae6c" providerId="ADAL" clId="{87066AD9-66D8-4C26-89CD-11304B191ECF}" dt="2022-10-18T09:51:48.551" v="3063" actId="20577"/>
          <ac:spMkLst>
            <pc:docMk/>
            <pc:sldMk cId="3082031098" sldId="296"/>
            <ac:spMk id="5" creationId="{F4E8703F-EAB5-39E0-10F9-976BB14E8017}"/>
          </ac:spMkLst>
        </pc:spChg>
        <pc:spChg chg="add mod">
          <ac:chgData name="Charles Mein" userId="301dce9f-0460-46e5-83d8-b70a1234ae6c" providerId="ADAL" clId="{87066AD9-66D8-4C26-89CD-11304B191ECF}" dt="2022-10-18T09:55:35.517" v="3193" actId="1076"/>
          <ac:spMkLst>
            <pc:docMk/>
            <pc:sldMk cId="3082031098" sldId="296"/>
            <ac:spMk id="8" creationId="{5DB9F164-935C-1E2D-7426-83D66897A941}"/>
          </ac:spMkLst>
        </pc:spChg>
        <pc:graphicFrameChg chg="add del mod modGraphic">
          <ac:chgData name="Charles Mein" userId="301dce9f-0460-46e5-83d8-b70a1234ae6c" providerId="ADAL" clId="{87066AD9-66D8-4C26-89CD-11304B191ECF}" dt="2022-10-18T09:50:33.698" v="3006" actId="478"/>
          <ac:graphicFrameMkLst>
            <pc:docMk/>
            <pc:sldMk cId="3082031098" sldId="296"/>
            <ac:graphicFrameMk id="3" creationId="{6F813284-4A13-B0DE-AC1B-379BA268A22F}"/>
          </ac:graphicFrameMkLst>
        </pc:graphicFrameChg>
        <pc:graphicFrameChg chg="add del">
          <ac:chgData name="Charles Mein" userId="301dce9f-0460-46e5-83d8-b70a1234ae6c" providerId="ADAL" clId="{87066AD9-66D8-4C26-89CD-11304B191ECF}" dt="2022-10-18T09:50:53.118" v="3010"/>
          <ac:graphicFrameMkLst>
            <pc:docMk/>
            <pc:sldMk cId="3082031098" sldId="296"/>
            <ac:graphicFrameMk id="4" creationId="{0989F76A-6FF0-74C1-0BD7-1F386C496556}"/>
          </ac:graphicFrameMkLst>
        </pc:graphicFrameChg>
        <pc:picChg chg="add mod">
          <ac:chgData name="Charles Mein" userId="301dce9f-0460-46e5-83d8-b70a1234ae6c" providerId="ADAL" clId="{87066AD9-66D8-4C26-89CD-11304B191ECF}" dt="2022-10-18T09:55:04.706" v="3186" actId="1076"/>
          <ac:picMkLst>
            <pc:docMk/>
            <pc:sldMk cId="3082031098" sldId="296"/>
            <ac:picMk id="7" creationId="{153499A9-9730-D31D-4A96-8E1397E9EF14}"/>
          </ac:picMkLst>
        </pc:picChg>
        <pc:picChg chg="add del mod">
          <ac:chgData name="Charles Mein" userId="301dce9f-0460-46e5-83d8-b70a1234ae6c" providerId="ADAL" clId="{87066AD9-66D8-4C26-89CD-11304B191ECF}" dt="2022-10-18T09:54:20.165" v="3160" actId="478"/>
          <ac:picMkLst>
            <pc:docMk/>
            <pc:sldMk cId="3082031098" sldId="296"/>
            <ac:picMk id="10" creationId="{8375452B-95F5-0F04-A086-60A9148BC433}"/>
          </ac:picMkLst>
        </pc:picChg>
        <pc:picChg chg="add mod">
          <ac:chgData name="Charles Mein" userId="301dce9f-0460-46e5-83d8-b70a1234ae6c" providerId="ADAL" clId="{87066AD9-66D8-4C26-89CD-11304B191ECF}" dt="2022-10-18T09:55:49.019" v="3195" actId="339"/>
          <ac:picMkLst>
            <pc:docMk/>
            <pc:sldMk cId="3082031098" sldId="296"/>
            <ac:picMk id="12" creationId="{8A498312-F3CA-DB68-2D82-AE181BDFD6D1}"/>
          </ac:picMkLst>
        </pc:picChg>
      </pc:sldChg>
      <pc:sldChg chg="addSp delSp modSp mod">
        <pc:chgData name="Charles Mein" userId="301dce9f-0460-46e5-83d8-b70a1234ae6c" providerId="ADAL" clId="{87066AD9-66D8-4C26-89CD-11304B191ECF}" dt="2022-10-18T10:39:25.960" v="3259" actId="1076"/>
        <pc:sldMkLst>
          <pc:docMk/>
          <pc:sldMk cId="1678631752" sldId="297"/>
        </pc:sldMkLst>
        <pc:spChg chg="add mod">
          <ac:chgData name="Charles Mein" userId="301dce9f-0460-46e5-83d8-b70a1234ae6c" providerId="ADAL" clId="{87066AD9-66D8-4C26-89CD-11304B191ECF}" dt="2022-10-18T10:39:03.667" v="3253" actId="14100"/>
          <ac:spMkLst>
            <pc:docMk/>
            <pc:sldMk cId="1678631752" sldId="297"/>
            <ac:spMk id="6" creationId="{0455CCBB-B5F8-0F1B-3191-5D21FADF12B8}"/>
          </ac:spMkLst>
        </pc:spChg>
        <pc:spChg chg="add mod">
          <ac:chgData name="Charles Mein" userId="301dce9f-0460-46e5-83d8-b70a1234ae6c" providerId="ADAL" clId="{87066AD9-66D8-4C26-89CD-11304B191ECF}" dt="2022-10-18T10:38:48.260" v="3249" actId="1076"/>
          <ac:spMkLst>
            <pc:docMk/>
            <pc:sldMk cId="1678631752" sldId="297"/>
            <ac:spMk id="11" creationId="{50FA6BC9-0AAE-8EB6-CDA7-F5062ED59E11}"/>
          </ac:spMkLst>
        </pc:spChg>
        <pc:spChg chg="add mod">
          <ac:chgData name="Charles Mein" userId="301dce9f-0460-46e5-83d8-b70a1234ae6c" providerId="ADAL" clId="{87066AD9-66D8-4C26-89CD-11304B191ECF}" dt="2022-10-18T10:38:48.260" v="3249" actId="1076"/>
          <ac:spMkLst>
            <pc:docMk/>
            <pc:sldMk cId="1678631752" sldId="297"/>
            <ac:spMk id="13" creationId="{EA87C314-1B40-9420-63CF-18FFE808EE97}"/>
          </ac:spMkLst>
        </pc:spChg>
        <pc:spChg chg="add mod">
          <ac:chgData name="Charles Mein" userId="301dce9f-0460-46e5-83d8-b70a1234ae6c" providerId="ADAL" clId="{87066AD9-66D8-4C26-89CD-11304B191ECF}" dt="2022-10-18T10:38:48.260" v="3249" actId="1076"/>
          <ac:spMkLst>
            <pc:docMk/>
            <pc:sldMk cId="1678631752" sldId="297"/>
            <ac:spMk id="14" creationId="{45DD89F1-7F2A-F8D6-02A1-D3D6A4646AC7}"/>
          </ac:spMkLst>
        </pc:spChg>
        <pc:spChg chg="add mod">
          <ac:chgData name="Charles Mein" userId="301dce9f-0460-46e5-83d8-b70a1234ae6c" providerId="ADAL" clId="{87066AD9-66D8-4C26-89CD-11304B191ECF}" dt="2022-10-18T10:39:01.266" v="3252" actId="14100"/>
          <ac:spMkLst>
            <pc:docMk/>
            <pc:sldMk cId="1678631752" sldId="297"/>
            <ac:spMk id="16" creationId="{6151224B-A138-D8AB-56A8-16DDBCB999E9}"/>
          </ac:spMkLst>
        </pc:spChg>
        <pc:spChg chg="add mod">
          <ac:chgData name="Charles Mein" userId="301dce9f-0460-46e5-83d8-b70a1234ae6c" providerId="ADAL" clId="{87066AD9-66D8-4C26-89CD-11304B191ECF}" dt="2022-10-18T10:38:48.260" v="3249" actId="1076"/>
          <ac:spMkLst>
            <pc:docMk/>
            <pc:sldMk cId="1678631752" sldId="297"/>
            <ac:spMk id="17" creationId="{5C1FB7A5-6D4F-99AE-8D84-B0E8CD269806}"/>
          </ac:spMkLst>
        </pc:spChg>
        <pc:spChg chg="add mod">
          <ac:chgData name="Charles Mein" userId="301dce9f-0460-46e5-83d8-b70a1234ae6c" providerId="ADAL" clId="{87066AD9-66D8-4C26-89CD-11304B191ECF}" dt="2022-10-18T10:38:48.260" v="3249" actId="1076"/>
          <ac:spMkLst>
            <pc:docMk/>
            <pc:sldMk cId="1678631752" sldId="297"/>
            <ac:spMk id="18" creationId="{1D361FBE-BE7D-179A-3917-A09ABDC6DEDF}"/>
          </ac:spMkLst>
        </pc:spChg>
        <pc:spChg chg="add mod">
          <ac:chgData name="Charles Mein" userId="301dce9f-0460-46e5-83d8-b70a1234ae6c" providerId="ADAL" clId="{87066AD9-66D8-4C26-89CD-11304B191ECF}" dt="2022-10-18T10:38:48.260" v="3249" actId="1076"/>
          <ac:spMkLst>
            <pc:docMk/>
            <pc:sldMk cId="1678631752" sldId="297"/>
            <ac:spMk id="19" creationId="{FCDD01AD-75FE-B0F4-0BB2-BA90D2EBBBB9}"/>
          </ac:spMkLst>
        </pc:spChg>
        <pc:spChg chg="add mod">
          <ac:chgData name="Charles Mein" userId="301dce9f-0460-46e5-83d8-b70a1234ae6c" providerId="ADAL" clId="{87066AD9-66D8-4C26-89CD-11304B191ECF}" dt="2022-10-18T10:38:48.260" v="3249" actId="1076"/>
          <ac:spMkLst>
            <pc:docMk/>
            <pc:sldMk cId="1678631752" sldId="297"/>
            <ac:spMk id="20" creationId="{1AF669D5-6A59-12F6-DFE1-5AB5BA40D16E}"/>
          </ac:spMkLst>
        </pc:spChg>
        <pc:spChg chg="add mod">
          <ac:chgData name="Charles Mein" userId="301dce9f-0460-46e5-83d8-b70a1234ae6c" providerId="ADAL" clId="{87066AD9-66D8-4C26-89CD-11304B191ECF}" dt="2022-10-18T10:38:48.260" v="3249" actId="1076"/>
          <ac:spMkLst>
            <pc:docMk/>
            <pc:sldMk cId="1678631752" sldId="297"/>
            <ac:spMk id="21" creationId="{DE78821B-5ADF-0888-D8FF-5F99BD70C573}"/>
          </ac:spMkLst>
        </pc:spChg>
        <pc:spChg chg="add mod">
          <ac:chgData name="Charles Mein" userId="301dce9f-0460-46e5-83d8-b70a1234ae6c" providerId="ADAL" clId="{87066AD9-66D8-4C26-89CD-11304B191ECF}" dt="2022-10-18T10:38:48.260" v="3249" actId="1076"/>
          <ac:spMkLst>
            <pc:docMk/>
            <pc:sldMk cId="1678631752" sldId="297"/>
            <ac:spMk id="22" creationId="{F057B373-3913-EB79-267C-76907C42AA60}"/>
          </ac:spMkLst>
        </pc:spChg>
        <pc:spChg chg="add mod">
          <ac:chgData name="Charles Mein" userId="301dce9f-0460-46e5-83d8-b70a1234ae6c" providerId="ADAL" clId="{87066AD9-66D8-4C26-89CD-11304B191ECF}" dt="2022-10-18T10:38:48.260" v="3249" actId="1076"/>
          <ac:spMkLst>
            <pc:docMk/>
            <pc:sldMk cId="1678631752" sldId="297"/>
            <ac:spMk id="23" creationId="{081C80FB-5DD5-30F1-79BB-1493227E5B15}"/>
          </ac:spMkLst>
        </pc:spChg>
        <pc:spChg chg="add mod">
          <ac:chgData name="Charles Mein" userId="301dce9f-0460-46e5-83d8-b70a1234ae6c" providerId="ADAL" clId="{87066AD9-66D8-4C26-89CD-11304B191ECF}" dt="2022-10-18T10:38:48.260" v="3249" actId="1076"/>
          <ac:spMkLst>
            <pc:docMk/>
            <pc:sldMk cId="1678631752" sldId="297"/>
            <ac:spMk id="26" creationId="{390458FC-C4B7-2A58-9DC4-6E47AC206AE9}"/>
          </ac:spMkLst>
        </pc:spChg>
        <pc:spChg chg="add mod">
          <ac:chgData name="Charles Mein" userId="301dce9f-0460-46e5-83d8-b70a1234ae6c" providerId="ADAL" clId="{87066AD9-66D8-4C26-89CD-11304B191ECF}" dt="2022-10-18T10:38:48.260" v="3249" actId="1076"/>
          <ac:spMkLst>
            <pc:docMk/>
            <pc:sldMk cId="1678631752" sldId="297"/>
            <ac:spMk id="27" creationId="{56574CE3-C3BE-B31F-72E6-73686BD4AE62}"/>
          </ac:spMkLst>
        </pc:spChg>
        <pc:spChg chg="add mod">
          <ac:chgData name="Charles Mein" userId="301dce9f-0460-46e5-83d8-b70a1234ae6c" providerId="ADAL" clId="{87066AD9-66D8-4C26-89CD-11304B191ECF}" dt="2022-10-18T10:38:48.260" v="3249" actId="1076"/>
          <ac:spMkLst>
            <pc:docMk/>
            <pc:sldMk cId="1678631752" sldId="297"/>
            <ac:spMk id="28" creationId="{F73F0034-838B-76F3-8A5E-72F974D88D0B}"/>
          </ac:spMkLst>
        </pc:spChg>
        <pc:spChg chg="add mod">
          <ac:chgData name="Charles Mein" userId="301dce9f-0460-46e5-83d8-b70a1234ae6c" providerId="ADAL" clId="{87066AD9-66D8-4C26-89CD-11304B191ECF}" dt="2022-10-18T10:38:48.260" v="3249" actId="1076"/>
          <ac:spMkLst>
            <pc:docMk/>
            <pc:sldMk cId="1678631752" sldId="297"/>
            <ac:spMk id="29" creationId="{D6D8C954-9AD1-B348-658C-DC751C7BFA5A}"/>
          </ac:spMkLst>
        </pc:spChg>
        <pc:spChg chg="add mod">
          <ac:chgData name="Charles Mein" userId="301dce9f-0460-46e5-83d8-b70a1234ae6c" providerId="ADAL" clId="{87066AD9-66D8-4C26-89CD-11304B191ECF}" dt="2022-10-18T10:38:42.825" v="3248" actId="571"/>
          <ac:spMkLst>
            <pc:docMk/>
            <pc:sldMk cId="1678631752" sldId="297"/>
            <ac:spMk id="32" creationId="{9132A9E8-7702-3F56-4A8E-55102FEA0599}"/>
          </ac:spMkLst>
        </pc:spChg>
        <pc:spChg chg="add mod">
          <ac:chgData name="Charles Mein" userId="301dce9f-0460-46e5-83d8-b70a1234ae6c" providerId="ADAL" clId="{87066AD9-66D8-4C26-89CD-11304B191ECF}" dt="2022-10-18T10:38:42.825" v="3248" actId="571"/>
          <ac:spMkLst>
            <pc:docMk/>
            <pc:sldMk cId="1678631752" sldId="297"/>
            <ac:spMk id="33" creationId="{868336A5-A5B0-D9B6-BEFF-6BD5AA21AB61}"/>
          </ac:spMkLst>
        </pc:spChg>
        <pc:spChg chg="add mod">
          <ac:chgData name="Charles Mein" userId="301dce9f-0460-46e5-83d8-b70a1234ae6c" providerId="ADAL" clId="{87066AD9-66D8-4C26-89CD-11304B191ECF}" dt="2022-10-18T10:38:42.825" v="3248" actId="571"/>
          <ac:spMkLst>
            <pc:docMk/>
            <pc:sldMk cId="1678631752" sldId="297"/>
            <ac:spMk id="34" creationId="{7DC1235F-F17B-EA66-B19E-5ED8E92A4812}"/>
          </ac:spMkLst>
        </pc:spChg>
        <pc:spChg chg="mod">
          <ac:chgData name="Charles Mein" userId="301dce9f-0460-46e5-83d8-b70a1234ae6c" providerId="ADAL" clId="{87066AD9-66D8-4C26-89CD-11304B191ECF}" dt="2022-10-18T10:38:09.398" v="3244" actId="1076"/>
          <ac:spMkLst>
            <pc:docMk/>
            <pc:sldMk cId="1678631752" sldId="297"/>
            <ac:spMk id="390" creationId="{00000000-0000-0000-0000-000000000000}"/>
          </ac:spMkLst>
        </pc:spChg>
        <pc:picChg chg="del">
          <ac:chgData name="Charles Mein" userId="301dce9f-0460-46e5-83d8-b70a1234ae6c" providerId="ADAL" clId="{87066AD9-66D8-4C26-89CD-11304B191ECF}" dt="2022-10-18T10:37:02.633" v="3228" actId="478"/>
          <ac:picMkLst>
            <pc:docMk/>
            <pc:sldMk cId="1678631752" sldId="297"/>
            <ac:picMk id="2" creationId="{D26E8676-6B44-D4D3-D225-2DFF42DF5208}"/>
          </ac:picMkLst>
        </pc:picChg>
        <pc:picChg chg="del">
          <ac:chgData name="Charles Mein" userId="301dce9f-0460-46e5-83d8-b70a1234ae6c" providerId="ADAL" clId="{87066AD9-66D8-4C26-89CD-11304B191ECF}" dt="2022-10-18T10:37:03.413" v="3229" actId="478"/>
          <ac:picMkLst>
            <pc:docMk/>
            <pc:sldMk cId="1678631752" sldId="297"/>
            <ac:picMk id="3" creationId="{00FFC299-70D7-32ED-C645-BB63383564A4}"/>
          </ac:picMkLst>
        </pc:picChg>
        <pc:picChg chg="del">
          <ac:chgData name="Charles Mein" userId="301dce9f-0460-46e5-83d8-b70a1234ae6c" providerId="ADAL" clId="{87066AD9-66D8-4C26-89CD-11304B191ECF}" dt="2022-10-18T10:37:38.674" v="3239" actId="478"/>
          <ac:picMkLst>
            <pc:docMk/>
            <pc:sldMk cId="1678631752" sldId="297"/>
            <ac:picMk id="4" creationId="{3F12B459-C0C2-027D-7D4D-00F9D7669D5C}"/>
          </ac:picMkLst>
        </pc:picChg>
        <pc:picChg chg="del">
          <ac:chgData name="Charles Mein" userId="301dce9f-0460-46e5-83d8-b70a1234ae6c" providerId="ADAL" clId="{87066AD9-66D8-4C26-89CD-11304B191ECF}" dt="2022-10-18T10:37:17.792" v="3232" actId="478"/>
          <ac:picMkLst>
            <pc:docMk/>
            <pc:sldMk cId="1678631752" sldId="297"/>
            <ac:picMk id="5" creationId="{A9460FE6-59E2-B9E3-C057-365A39DC8504}"/>
          </ac:picMkLst>
        </pc:picChg>
        <pc:picChg chg="add mod">
          <ac:chgData name="Charles Mein" userId="301dce9f-0460-46e5-83d8-b70a1234ae6c" providerId="ADAL" clId="{87066AD9-66D8-4C26-89CD-11304B191ECF}" dt="2022-10-18T10:39:17.039" v="3255" actId="1076"/>
          <ac:picMkLst>
            <pc:docMk/>
            <pc:sldMk cId="1678631752" sldId="297"/>
            <ac:picMk id="7" creationId="{739E5DBE-DCEC-39BC-5E05-5D1D95D60D57}"/>
          </ac:picMkLst>
        </pc:picChg>
        <pc:picChg chg="add mod">
          <ac:chgData name="Charles Mein" userId="301dce9f-0460-46e5-83d8-b70a1234ae6c" providerId="ADAL" clId="{87066AD9-66D8-4C26-89CD-11304B191ECF}" dt="2022-10-18T10:39:18.875" v="3256" actId="1076"/>
          <ac:picMkLst>
            <pc:docMk/>
            <pc:sldMk cId="1678631752" sldId="297"/>
            <ac:picMk id="8" creationId="{0280DFE2-1009-CDC0-23C6-213E1FB66AA7}"/>
          </ac:picMkLst>
        </pc:picChg>
        <pc:picChg chg="add mod">
          <ac:chgData name="Charles Mein" userId="301dce9f-0460-46e5-83d8-b70a1234ae6c" providerId="ADAL" clId="{87066AD9-66D8-4C26-89CD-11304B191ECF}" dt="2022-10-18T10:39:20.860" v="3257" actId="1076"/>
          <ac:picMkLst>
            <pc:docMk/>
            <pc:sldMk cId="1678631752" sldId="297"/>
            <ac:picMk id="9" creationId="{CA0D8B47-577E-244E-C2EE-8D470D7196F4}"/>
          </ac:picMkLst>
        </pc:picChg>
        <pc:picChg chg="add mod">
          <ac:chgData name="Charles Mein" userId="301dce9f-0460-46e5-83d8-b70a1234ae6c" providerId="ADAL" clId="{87066AD9-66D8-4C26-89CD-11304B191ECF}" dt="2022-10-18T10:39:23.157" v="3258" actId="1076"/>
          <ac:picMkLst>
            <pc:docMk/>
            <pc:sldMk cId="1678631752" sldId="297"/>
            <ac:picMk id="10" creationId="{36D0097B-769B-BF13-AF9B-E4449704DC3A}"/>
          </ac:picMkLst>
        </pc:picChg>
        <pc:picChg chg="add mod">
          <ac:chgData name="Charles Mein" userId="301dce9f-0460-46e5-83d8-b70a1234ae6c" providerId="ADAL" clId="{87066AD9-66D8-4C26-89CD-11304B191ECF}" dt="2022-10-18T10:39:25.960" v="3259" actId="1076"/>
          <ac:picMkLst>
            <pc:docMk/>
            <pc:sldMk cId="1678631752" sldId="297"/>
            <ac:picMk id="12" creationId="{2BE429BF-D210-215E-3DE2-D4D47D775454}"/>
          </ac:picMkLst>
        </pc:picChg>
        <pc:picChg chg="add mod">
          <ac:chgData name="Charles Mein" userId="301dce9f-0460-46e5-83d8-b70a1234ae6c" providerId="ADAL" clId="{87066AD9-66D8-4C26-89CD-11304B191ECF}" dt="2022-10-18T10:38:48.260" v="3249" actId="1076"/>
          <ac:picMkLst>
            <pc:docMk/>
            <pc:sldMk cId="1678631752" sldId="297"/>
            <ac:picMk id="15" creationId="{B4A48A65-ED3D-D575-D5E9-87C22F3966B0}"/>
          </ac:picMkLst>
        </pc:picChg>
        <pc:picChg chg="add mod">
          <ac:chgData name="Charles Mein" userId="301dce9f-0460-46e5-83d8-b70a1234ae6c" providerId="ADAL" clId="{87066AD9-66D8-4C26-89CD-11304B191ECF}" dt="2022-10-18T10:38:48.260" v="3249" actId="1076"/>
          <ac:picMkLst>
            <pc:docMk/>
            <pc:sldMk cId="1678631752" sldId="297"/>
            <ac:picMk id="24" creationId="{C018A3EE-A356-3DC1-6C78-E698D6BBCB15}"/>
          </ac:picMkLst>
        </pc:picChg>
        <pc:picChg chg="add mod">
          <ac:chgData name="Charles Mein" userId="301dce9f-0460-46e5-83d8-b70a1234ae6c" providerId="ADAL" clId="{87066AD9-66D8-4C26-89CD-11304B191ECF}" dt="2022-10-18T10:38:48.260" v="3249" actId="1076"/>
          <ac:picMkLst>
            <pc:docMk/>
            <pc:sldMk cId="1678631752" sldId="297"/>
            <ac:picMk id="25" creationId="{B17963B5-FB1A-CBCE-2104-36C0B5BDE350}"/>
          </ac:picMkLst>
        </pc:picChg>
        <pc:picChg chg="add del mod">
          <ac:chgData name="Charles Mein" userId="301dce9f-0460-46e5-83d8-b70a1234ae6c" providerId="ADAL" clId="{87066AD9-66D8-4C26-89CD-11304B191ECF}" dt="2022-10-18T10:37:20.598" v="3233" actId="478"/>
          <ac:picMkLst>
            <pc:docMk/>
            <pc:sldMk cId="1678631752" sldId="297"/>
            <ac:picMk id="30" creationId="{8DC4DD5D-4C13-DB2D-4152-576AD30E6823}"/>
          </ac:picMkLst>
        </pc:picChg>
        <pc:picChg chg="add mod">
          <ac:chgData name="Charles Mein" userId="301dce9f-0460-46e5-83d8-b70a1234ae6c" providerId="ADAL" clId="{87066AD9-66D8-4C26-89CD-11304B191ECF}" dt="2022-10-18T10:38:48.260" v="3249" actId="1076"/>
          <ac:picMkLst>
            <pc:docMk/>
            <pc:sldMk cId="1678631752" sldId="297"/>
            <ac:picMk id="31" creationId="{DF6CBBF8-CE51-738D-BDC7-1BF6A95CB448}"/>
          </ac:picMkLst>
        </pc:picChg>
      </pc:sldChg>
      <pc:sldChg chg="del">
        <pc:chgData name="Charles Mein" userId="301dce9f-0460-46e5-83d8-b70a1234ae6c" providerId="ADAL" clId="{87066AD9-66D8-4C26-89CD-11304B191ECF}" dt="2022-10-18T04:35:53.988" v="138" actId="47"/>
        <pc:sldMkLst>
          <pc:docMk/>
          <pc:sldMk cId="1870035711" sldId="298"/>
        </pc:sldMkLst>
      </pc:sldChg>
      <pc:sldChg chg="addSp delSp modSp mod">
        <pc:chgData name="Charles Mein" userId="301dce9f-0460-46e5-83d8-b70a1234ae6c" providerId="ADAL" clId="{87066AD9-66D8-4C26-89CD-11304B191ECF}" dt="2022-10-18T10:02:04.773" v="3225" actId="1076"/>
        <pc:sldMkLst>
          <pc:docMk/>
          <pc:sldMk cId="1739697522" sldId="302"/>
        </pc:sldMkLst>
        <pc:spChg chg="add del mod">
          <ac:chgData name="Charles Mein" userId="301dce9f-0460-46e5-83d8-b70a1234ae6c" providerId="ADAL" clId="{87066AD9-66D8-4C26-89CD-11304B191ECF}" dt="2022-10-18T04:36:38.982" v="190"/>
          <ac:spMkLst>
            <pc:docMk/>
            <pc:sldMk cId="1739697522" sldId="302"/>
            <ac:spMk id="2" creationId="{97FF08AD-8A26-3092-D3D3-52B436442884}"/>
          </ac:spMkLst>
        </pc:spChg>
        <pc:spChg chg="add mod">
          <ac:chgData name="Charles Mein" userId="301dce9f-0460-46e5-83d8-b70a1234ae6c" providerId="ADAL" clId="{87066AD9-66D8-4C26-89CD-11304B191ECF}" dt="2022-10-18T04:39:28.714" v="693" actId="20577"/>
          <ac:spMkLst>
            <pc:docMk/>
            <pc:sldMk cId="1739697522" sldId="302"/>
            <ac:spMk id="3" creationId="{BDFA532A-17C4-3AB1-B92E-2104DA57F190}"/>
          </ac:spMkLst>
        </pc:spChg>
        <pc:spChg chg="mod">
          <ac:chgData name="Charles Mein" userId="301dce9f-0460-46e5-83d8-b70a1234ae6c" providerId="ADAL" clId="{87066AD9-66D8-4C26-89CD-11304B191ECF}" dt="2022-10-18T04:39:35.904" v="697" actId="20577"/>
          <ac:spMkLst>
            <pc:docMk/>
            <pc:sldMk cId="1739697522" sldId="302"/>
            <ac:spMk id="390" creationId="{00000000-0000-0000-0000-000000000000}"/>
          </ac:spMkLst>
        </pc:spChg>
        <pc:picChg chg="add mod">
          <ac:chgData name="Charles Mein" userId="301dce9f-0460-46e5-83d8-b70a1234ae6c" providerId="ADAL" clId="{87066AD9-66D8-4C26-89CD-11304B191ECF}" dt="2022-10-18T10:02:04.773" v="3225" actId="1076"/>
          <ac:picMkLst>
            <pc:docMk/>
            <pc:sldMk cId="1739697522" sldId="302"/>
            <ac:picMk id="5" creationId="{ABA1C1AE-D00D-A5B3-37B5-F76EB51EFC13}"/>
          </ac:picMkLst>
        </pc:picChg>
      </pc:sldChg>
      <pc:sldChg chg="addSp modSp del mod ord">
        <pc:chgData name="Charles Mein" userId="301dce9f-0460-46e5-83d8-b70a1234ae6c" providerId="ADAL" clId="{87066AD9-66D8-4C26-89CD-11304B191ECF}" dt="2022-10-18T09:23:30.619" v="1296" actId="47"/>
        <pc:sldMkLst>
          <pc:docMk/>
          <pc:sldMk cId="3468451599" sldId="303"/>
        </pc:sldMkLst>
        <pc:spChg chg="add mod">
          <ac:chgData name="Charles Mein" userId="301dce9f-0460-46e5-83d8-b70a1234ae6c" providerId="ADAL" clId="{87066AD9-66D8-4C26-89CD-11304B191ECF}" dt="2022-10-18T09:23:04.370" v="1293" actId="14100"/>
          <ac:spMkLst>
            <pc:docMk/>
            <pc:sldMk cId="3468451599" sldId="303"/>
            <ac:spMk id="2" creationId="{FE1FF64C-7F64-EB08-0587-D7838C76250E}"/>
          </ac:spMkLst>
        </pc:spChg>
        <pc:spChg chg="mod">
          <ac:chgData name="Charles Mein" userId="301dce9f-0460-46e5-83d8-b70a1234ae6c" providerId="ADAL" clId="{87066AD9-66D8-4C26-89CD-11304B191ECF}" dt="2022-10-18T04:42:35.309" v="942" actId="20577"/>
          <ac:spMkLst>
            <pc:docMk/>
            <pc:sldMk cId="3468451599" sldId="303"/>
            <ac:spMk id="390" creationId="{00000000-0000-0000-0000-000000000000}"/>
          </ac:spMkLst>
        </pc:spChg>
      </pc:sldChg>
      <pc:sldChg chg="del">
        <pc:chgData name="Charles Mein" userId="301dce9f-0460-46e5-83d8-b70a1234ae6c" providerId="ADAL" clId="{87066AD9-66D8-4C26-89CD-11304B191ECF}" dt="2022-10-18T04:42:25.840" v="932" actId="47"/>
        <pc:sldMkLst>
          <pc:docMk/>
          <pc:sldMk cId="4276335677" sldId="305"/>
        </pc:sldMkLst>
      </pc:sldChg>
      <pc:sldChg chg="del">
        <pc:chgData name="Charles Mein" userId="301dce9f-0460-46e5-83d8-b70a1234ae6c" providerId="ADAL" clId="{87066AD9-66D8-4C26-89CD-11304B191ECF}" dt="2022-10-18T04:42:25.840" v="932" actId="47"/>
        <pc:sldMkLst>
          <pc:docMk/>
          <pc:sldMk cId="1569083272" sldId="306"/>
        </pc:sldMkLst>
      </pc:sldChg>
      <pc:sldChg chg="del">
        <pc:chgData name="Charles Mein" userId="301dce9f-0460-46e5-83d8-b70a1234ae6c" providerId="ADAL" clId="{87066AD9-66D8-4C26-89CD-11304B191ECF}" dt="2022-10-18T04:42:25.840" v="932" actId="47"/>
        <pc:sldMkLst>
          <pc:docMk/>
          <pc:sldMk cId="1264160714" sldId="307"/>
        </pc:sldMkLst>
      </pc:sldChg>
      <pc:sldChg chg="del">
        <pc:chgData name="Charles Mein" userId="301dce9f-0460-46e5-83d8-b70a1234ae6c" providerId="ADAL" clId="{87066AD9-66D8-4C26-89CD-11304B191ECF}" dt="2022-10-18T04:42:25.840" v="932" actId="47"/>
        <pc:sldMkLst>
          <pc:docMk/>
          <pc:sldMk cId="1419758891" sldId="308"/>
        </pc:sldMkLst>
      </pc:sldChg>
      <pc:sldChg chg="addSp modSp add del mod">
        <pc:chgData name="Charles Mein" userId="301dce9f-0460-46e5-83d8-b70a1234ae6c" providerId="ADAL" clId="{87066AD9-66D8-4C26-89CD-11304B191ECF}" dt="2022-10-19T13:49:48.035" v="3270" actId="2696"/>
        <pc:sldMkLst>
          <pc:docMk/>
          <pc:sldMk cId="1566087470" sldId="309"/>
        </pc:sldMkLst>
        <pc:spChg chg="mod">
          <ac:chgData name="Charles Mein" userId="301dce9f-0460-46e5-83d8-b70a1234ae6c" providerId="ADAL" clId="{87066AD9-66D8-4C26-89CD-11304B191ECF}" dt="2022-10-18T05:32:47.701" v="1093" actId="20577"/>
          <ac:spMkLst>
            <pc:docMk/>
            <pc:sldMk cId="1566087470" sldId="309"/>
            <ac:spMk id="334" creationId="{00000000-0000-0000-0000-000000000000}"/>
          </ac:spMkLst>
        </pc:spChg>
        <pc:graphicFrameChg chg="add mod modGraphic">
          <ac:chgData name="Charles Mein" userId="301dce9f-0460-46e5-83d8-b70a1234ae6c" providerId="ADAL" clId="{87066AD9-66D8-4C26-89CD-11304B191ECF}" dt="2022-10-18T03:38:15.548" v="9" actId="255"/>
          <ac:graphicFrameMkLst>
            <pc:docMk/>
            <pc:sldMk cId="1566087470" sldId="309"/>
            <ac:graphicFrameMk id="2" creationId="{3243ADE2-14D6-BFC6-793A-3FD844CC0A91}"/>
          </ac:graphicFrameMkLst>
        </pc:graphicFrameChg>
      </pc:sldChg>
      <pc:sldChg chg="add">
        <pc:chgData name="Charles Mein" userId="301dce9f-0460-46e5-83d8-b70a1234ae6c" providerId="ADAL" clId="{87066AD9-66D8-4C26-89CD-11304B191ECF}" dt="2022-10-19T13:49:59.388" v="3271"/>
        <pc:sldMkLst>
          <pc:docMk/>
          <pc:sldMk cId="4129494801" sldId="309"/>
        </pc:sldMkLst>
      </pc:sldChg>
      <pc:sldChg chg="addSp delSp modSp add del mod">
        <pc:chgData name="Charles Mein" userId="301dce9f-0460-46e5-83d8-b70a1234ae6c" providerId="ADAL" clId="{87066AD9-66D8-4C26-89CD-11304B191ECF}" dt="2022-10-18T09:50:37.908" v="3007" actId="47"/>
        <pc:sldMkLst>
          <pc:docMk/>
          <pc:sldMk cId="290464264" sldId="310"/>
        </pc:sldMkLst>
        <pc:spChg chg="mod">
          <ac:chgData name="Charles Mein" userId="301dce9f-0460-46e5-83d8-b70a1234ae6c" providerId="ADAL" clId="{87066AD9-66D8-4C26-89CD-11304B191ECF}" dt="2022-10-18T03:46:15.382" v="34" actId="6549"/>
          <ac:spMkLst>
            <pc:docMk/>
            <pc:sldMk cId="290464264" sldId="310"/>
            <ac:spMk id="5" creationId="{F4E8703F-EAB5-39E0-10F9-976BB14E8017}"/>
          </ac:spMkLst>
        </pc:spChg>
        <pc:graphicFrameChg chg="del">
          <ac:chgData name="Charles Mein" userId="301dce9f-0460-46e5-83d8-b70a1234ae6c" providerId="ADAL" clId="{87066AD9-66D8-4C26-89CD-11304B191ECF}" dt="2022-10-18T03:46:12.273" v="33" actId="478"/>
          <ac:graphicFrameMkLst>
            <pc:docMk/>
            <pc:sldMk cId="290464264" sldId="310"/>
            <ac:graphicFrameMk id="3" creationId="{6F813284-4A13-B0DE-AC1B-379BA268A22F}"/>
          </ac:graphicFrameMkLst>
        </pc:graphicFrameChg>
        <pc:graphicFrameChg chg="add mod modGraphic">
          <ac:chgData name="Charles Mein" userId="301dce9f-0460-46e5-83d8-b70a1234ae6c" providerId="ADAL" clId="{87066AD9-66D8-4C26-89CD-11304B191ECF}" dt="2022-10-18T03:49:35.397" v="47" actId="14100"/>
          <ac:graphicFrameMkLst>
            <pc:docMk/>
            <pc:sldMk cId="290464264" sldId="310"/>
            <ac:graphicFrameMk id="4" creationId="{FDCDCEF6-6DCD-9024-29DA-52618265B802}"/>
          </ac:graphicFrameMkLst>
        </pc:graphicFrameChg>
      </pc:sldChg>
      <pc:sldChg chg="addSp delSp modSp add del mod">
        <pc:chgData name="Charles Mein" userId="301dce9f-0460-46e5-83d8-b70a1234ae6c" providerId="ADAL" clId="{87066AD9-66D8-4C26-89CD-11304B191ECF}" dt="2022-10-18T09:50:40.008" v="3008" actId="47"/>
        <pc:sldMkLst>
          <pc:docMk/>
          <pc:sldMk cId="4088304754" sldId="311"/>
        </pc:sldMkLst>
        <pc:spChg chg="mod">
          <ac:chgData name="Charles Mein" userId="301dce9f-0460-46e5-83d8-b70a1234ae6c" providerId="ADAL" clId="{87066AD9-66D8-4C26-89CD-11304B191ECF}" dt="2022-10-18T03:52:06.002" v="59" actId="20577"/>
          <ac:spMkLst>
            <pc:docMk/>
            <pc:sldMk cId="4088304754" sldId="311"/>
            <ac:spMk id="5" creationId="{F4E8703F-EAB5-39E0-10F9-976BB14E8017}"/>
          </ac:spMkLst>
        </pc:spChg>
        <pc:graphicFrameChg chg="del">
          <ac:chgData name="Charles Mein" userId="301dce9f-0460-46e5-83d8-b70a1234ae6c" providerId="ADAL" clId="{87066AD9-66D8-4C26-89CD-11304B191ECF}" dt="2022-10-18T03:49:46.069" v="49" actId="478"/>
          <ac:graphicFrameMkLst>
            <pc:docMk/>
            <pc:sldMk cId="4088304754" sldId="311"/>
            <ac:graphicFrameMk id="4" creationId="{FDCDCEF6-6DCD-9024-29DA-52618265B802}"/>
          </ac:graphicFrameMkLst>
        </pc:graphicFrameChg>
        <pc:picChg chg="add mod">
          <ac:chgData name="Charles Mein" userId="301dce9f-0460-46e5-83d8-b70a1234ae6c" providerId="ADAL" clId="{87066AD9-66D8-4C26-89CD-11304B191ECF}" dt="2022-10-18T03:52:12.564" v="61" actId="1076"/>
          <ac:picMkLst>
            <pc:docMk/>
            <pc:sldMk cId="4088304754" sldId="311"/>
            <ac:picMk id="6" creationId="{039331AE-16A3-FEB4-7801-B22CFEEB3EDB}"/>
          </ac:picMkLst>
        </pc:picChg>
        <pc:picChg chg="add mod">
          <ac:chgData name="Charles Mein" userId="301dce9f-0460-46e5-83d8-b70a1234ae6c" providerId="ADAL" clId="{87066AD9-66D8-4C26-89CD-11304B191ECF}" dt="2022-10-18T03:53:31.333" v="65" actId="1076"/>
          <ac:picMkLst>
            <pc:docMk/>
            <pc:sldMk cId="4088304754" sldId="311"/>
            <ac:picMk id="8" creationId="{43A26B8E-51DC-35A7-72EE-B64A573EB713}"/>
          </ac:picMkLst>
        </pc:picChg>
      </pc:sldChg>
      <pc:sldChg chg="modSp add mod">
        <pc:chgData name="Charles Mein" userId="301dce9f-0460-46e5-83d8-b70a1234ae6c" providerId="ADAL" clId="{87066AD9-66D8-4C26-89CD-11304B191ECF}" dt="2022-10-18T04:36:04.219" v="156" actId="20577"/>
        <pc:sldMkLst>
          <pc:docMk/>
          <pc:sldMk cId="812272409" sldId="312"/>
        </pc:sldMkLst>
        <pc:spChg chg="mod">
          <ac:chgData name="Charles Mein" userId="301dce9f-0460-46e5-83d8-b70a1234ae6c" providerId="ADAL" clId="{87066AD9-66D8-4C26-89CD-11304B191ECF}" dt="2022-10-18T04:36:04.219" v="156" actId="20577"/>
          <ac:spMkLst>
            <pc:docMk/>
            <pc:sldMk cId="812272409" sldId="312"/>
            <ac:spMk id="390" creationId="{00000000-0000-0000-0000-000000000000}"/>
          </ac:spMkLst>
        </pc:spChg>
      </pc:sldChg>
      <pc:sldChg chg="addSp modSp add mod">
        <pc:chgData name="Charles Mein" userId="301dce9f-0460-46e5-83d8-b70a1234ae6c" providerId="ADAL" clId="{87066AD9-66D8-4C26-89CD-11304B191ECF}" dt="2022-10-18T04:40:25.787" v="759" actId="20577"/>
        <pc:sldMkLst>
          <pc:docMk/>
          <pc:sldMk cId="2893730245" sldId="313"/>
        </pc:sldMkLst>
        <pc:spChg chg="add mod">
          <ac:chgData name="Charles Mein" userId="301dce9f-0460-46e5-83d8-b70a1234ae6c" providerId="ADAL" clId="{87066AD9-66D8-4C26-89CD-11304B191ECF}" dt="2022-10-18T04:40:25.787" v="759" actId="20577"/>
          <ac:spMkLst>
            <pc:docMk/>
            <pc:sldMk cId="2893730245" sldId="313"/>
            <ac:spMk id="2" creationId="{D933F24D-C221-0F66-4D68-ADDE08F03A0C}"/>
          </ac:spMkLst>
        </pc:spChg>
        <pc:spChg chg="add mod">
          <ac:chgData name="Charles Mein" userId="301dce9f-0460-46e5-83d8-b70a1234ae6c" providerId="ADAL" clId="{87066AD9-66D8-4C26-89CD-11304B191ECF}" dt="2022-10-18T04:40:12.786" v="723" actId="20577"/>
          <ac:spMkLst>
            <pc:docMk/>
            <pc:sldMk cId="2893730245" sldId="313"/>
            <ac:spMk id="3" creationId="{F06399AC-01D1-AF43-2E9F-603D86BBBD1B}"/>
          </ac:spMkLst>
        </pc:spChg>
        <pc:spChg chg="mod">
          <ac:chgData name="Charles Mein" userId="301dce9f-0460-46e5-83d8-b70a1234ae6c" providerId="ADAL" clId="{87066AD9-66D8-4C26-89CD-11304B191ECF}" dt="2022-10-18T04:36:25.605" v="187" actId="20577"/>
          <ac:spMkLst>
            <pc:docMk/>
            <pc:sldMk cId="2893730245" sldId="313"/>
            <ac:spMk id="390" creationId="{00000000-0000-0000-0000-000000000000}"/>
          </ac:spMkLst>
        </pc:spChg>
      </pc:sldChg>
      <pc:sldChg chg="ord">
        <pc:chgData name="Charles Mein" userId="301dce9f-0460-46e5-83d8-b70a1234ae6c" providerId="ADAL" clId="{87066AD9-66D8-4C26-89CD-11304B191ECF}" dt="2022-10-19T13:49:28.888" v="3263"/>
        <pc:sldMkLst>
          <pc:docMk/>
          <pc:sldMk cId="1980616792" sldId="314"/>
        </pc:sldMkLst>
      </pc:sldChg>
      <pc:sldChg chg="ord">
        <pc:chgData name="Charles Mein" userId="301dce9f-0460-46e5-83d8-b70a1234ae6c" providerId="ADAL" clId="{87066AD9-66D8-4C26-89CD-11304B191ECF}" dt="2022-10-19T13:49:28.888" v="3263"/>
        <pc:sldMkLst>
          <pc:docMk/>
          <pc:sldMk cId="3365053341" sldId="315"/>
        </pc:sldMkLst>
      </pc:sldChg>
      <pc:sldChg chg="modSp mod">
        <pc:chgData name="Charles Mein" userId="301dce9f-0460-46e5-83d8-b70a1234ae6c" providerId="ADAL" clId="{87066AD9-66D8-4C26-89CD-11304B191ECF}" dt="2022-10-20T03:04:14.669" v="3380" actId="123"/>
        <pc:sldMkLst>
          <pc:docMk/>
          <pc:sldMk cId="315375140" sldId="316"/>
        </pc:sldMkLst>
        <pc:spChg chg="mod">
          <ac:chgData name="Charles Mein" userId="301dce9f-0460-46e5-83d8-b70a1234ae6c" providerId="ADAL" clId="{87066AD9-66D8-4C26-89CD-11304B191ECF}" dt="2022-10-20T03:04:14.669" v="3380" actId="123"/>
          <ac:spMkLst>
            <pc:docMk/>
            <pc:sldMk cId="315375140" sldId="316"/>
            <ac:spMk id="18" creationId="{C6F0F5D7-E9C7-D262-3831-E1B7FD8CDEBF}"/>
          </ac:spMkLst>
        </pc:spChg>
      </pc:sldChg>
      <pc:sldChg chg="addSp delSp modSp add mod ord">
        <pc:chgData name="Charles Mein" userId="301dce9f-0460-46e5-83d8-b70a1234ae6c" providerId="ADAL" clId="{87066AD9-66D8-4C26-89CD-11304B191ECF}" dt="2022-10-18T09:59:10.628" v="3209" actId="1076"/>
        <pc:sldMkLst>
          <pc:docMk/>
          <pc:sldMk cId="833016437" sldId="317"/>
        </pc:sldMkLst>
        <pc:spChg chg="mod">
          <ac:chgData name="Charles Mein" userId="301dce9f-0460-46e5-83d8-b70a1234ae6c" providerId="ADAL" clId="{87066AD9-66D8-4C26-89CD-11304B191ECF}" dt="2022-10-18T09:20:21.710" v="1195" actId="20577"/>
          <ac:spMkLst>
            <pc:docMk/>
            <pc:sldMk cId="833016437" sldId="317"/>
            <ac:spMk id="390" creationId="{00000000-0000-0000-0000-000000000000}"/>
          </ac:spMkLst>
        </pc:spChg>
        <pc:picChg chg="del">
          <ac:chgData name="Charles Mein" userId="301dce9f-0460-46e5-83d8-b70a1234ae6c" providerId="ADAL" clId="{87066AD9-66D8-4C26-89CD-11304B191ECF}" dt="2022-10-18T08:44:13.619" v="1127" actId="478"/>
          <ac:picMkLst>
            <pc:docMk/>
            <pc:sldMk cId="833016437" sldId="317"/>
            <ac:picMk id="2" creationId="{D26E8676-6B44-D4D3-D225-2DFF42DF5208}"/>
          </ac:picMkLst>
        </pc:picChg>
        <pc:picChg chg="del">
          <ac:chgData name="Charles Mein" userId="301dce9f-0460-46e5-83d8-b70a1234ae6c" providerId="ADAL" clId="{87066AD9-66D8-4C26-89CD-11304B191ECF}" dt="2022-10-18T08:44:14.374" v="1128" actId="478"/>
          <ac:picMkLst>
            <pc:docMk/>
            <pc:sldMk cId="833016437" sldId="317"/>
            <ac:picMk id="3" creationId="{00FFC299-70D7-32ED-C645-BB63383564A4}"/>
          </ac:picMkLst>
        </pc:picChg>
        <pc:picChg chg="del">
          <ac:chgData name="Charles Mein" userId="301dce9f-0460-46e5-83d8-b70a1234ae6c" providerId="ADAL" clId="{87066AD9-66D8-4C26-89CD-11304B191ECF}" dt="2022-10-18T08:44:14.802" v="1129" actId="478"/>
          <ac:picMkLst>
            <pc:docMk/>
            <pc:sldMk cId="833016437" sldId="317"/>
            <ac:picMk id="4" creationId="{3F12B459-C0C2-027D-7D4D-00F9D7669D5C}"/>
          </ac:picMkLst>
        </pc:picChg>
        <pc:picChg chg="del">
          <ac:chgData name="Charles Mein" userId="301dce9f-0460-46e5-83d8-b70a1234ae6c" providerId="ADAL" clId="{87066AD9-66D8-4C26-89CD-11304B191ECF}" dt="2022-10-18T08:44:15.551" v="1130" actId="478"/>
          <ac:picMkLst>
            <pc:docMk/>
            <pc:sldMk cId="833016437" sldId="317"/>
            <ac:picMk id="5" creationId="{A9460FE6-59E2-B9E3-C057-365A39DC8504}"/>
          </ac:picMkLst>
        </pc:picChg>
        <pc:picChg chg="add mod">
          <ac:chgData name="Charles Mein" userId="301dce9f-0460-46e5-83d8-b70a1234ae6c" providerId="ADAL" clId="{87066AD9-66D8-4C26-89CD-11304B191ECF}" dt="2022-10-18T08:49:45.148" v="1164" actId="1076"/>
          <ac:picMkLst>
            <pc:docMk/>
            <pc:sldMk cId="833016437" sldId="317"/>
            <ac:picMk id="7" creationId="{0439ECF0-D105-4348-CCBD-7AE0F85CA386}"/>
          </ac:picMkLst>
        </pc:picChg>
        <pc:picChg chg="add mod">
          <ac:chgData name="Charles Mein" userId="301dce9f-0460-46e5-83d8-b70a1234ae6c" providerId="ADAL" clId="{87066AD9-66D8-4C26-89CD-11304B191ECF}" dt="2022-10-18T09:57:34.270" v="3200" actId="1076"/>
          <ac:picMkLst>
            <pc:docMk/>
            <pc:sldMk cId="833016437" sldId="317"/>
            <ac:picMk id="9" creationId="{1170FCD9-5DC0-E599-CC0F-4396E755515D}"/>
          </ac:picMkLst>
        </pc:picChg>
        <pc:picChg chg="add mod">
          <ac:chgData name="Charles Mein" userId="301dce9f-0460-46e5-83d8-b70a1234ae6c" providerId="ADAL" clId="{87066AD9-66D8-4C26-89CD-11304B191ECF}" dt="2022-10-18T09:59:08.053" v="3208" actId="1076"/>
          <ac:picMkLst>
            <pc:docMk/>
            <pc:sldMk cId="833016437" sldId="317"/>
            <ac:picMk id="11" creationId="{C948E68D-4F4C-BA01-C66E-5AD06A100E99}"/>
          </ac:picMkLst>
        </pc:picChg>
        <pc:picChg chg="add mod">
          <ac:chgData name="Charles Mein" userId="301dce9f-0460-46e5-83d8-b70a1234ae6c" providerId="ADAL" clId="{87066AD9-66D8-4C26-89CD-11304B191ECF}" dt="2022-10-18T09:59:10.628" v="3209" actId="1076"/>
          <ac:picMkLst>
            <pc:docMk/>
            <pc:sldMk cId="833016437" sldId="317"/>
            <ac:picMk id="13" creationId="{95E9BA56-35F8-6328-26D2-7FE40DFCFFEF}"/>
          </ac:picMkLst>
        </pc:picChg>
      </pc:sldChg>
      <pc:sldChg chg="addSp modSp add mod ord">
        <pc:chgData name="Charles Mein" userId="301dce9f-0460-46e5-83d8-b70a1234ae6c" providerId="ADAL" clId="{87066AD9-66D8-4C26-89CD-11304B191ECF}" dt="2022-10-20T03:02:08.923" v="3378" actId="20577"/>
        <pc:sldMkLst>
          <pc:docMk/>
          <pc:sldMk cId="1514153731" sldId="318"/>
        </pc:sldMkLst>
        <pc:spChg chg="mod">
          <ac:chgData name="Charles Mein" userId="301dce9f-0460-46e5-83d8-b70a1234ae6c" providerId="ADAL" clId="{87066AD9-66D8-4C26-89CD-11304B191ECF}" dt="2022-10-19T13:57:33.537" v="3370" actId="207"/>
          <ac:spMkLst>
            <pc:docMk/>
            <pc:sldMk cId="1514153731" sldId="318"/>
            <ac:spMk id="2" creationId="{FE1FF64C-7F64-EB08-0587-D7838C76250E}"/>
          </ac:spMkLst>
        </pc:spChg>
        <pc:spChg chg="add mod">
          <ac:chgData name="Charles Mein" userId="301dce9f-0460-46e5-83d8-b70a1234ae6c" providerId="ADAL" clId="{87066AD9-66D8-4C26-89CD-11304B191ECF}" dt="2022-10-19T13:57:52.151" v="3371" actId="12"/>
          <ac:spMkLst>
            <pc:docMk/>
            <pc:sldMk cId="1514153731" sldId="318"/>
            <ac:spMk id="3" creationId="{42590706-A41F-0536-C24A-DDB91E083FAB}"/>
          </ac:spMkLst>
        </pc:spChg>
        <pc:spChg chg="add mod">
          <ac:chgData name="Charles Mein" userId="301dce9f-0460-46e5-83d8-b70a1234ae6c" providerId="ADAL" clId="{87066AD9-66D8-4C26-89CD-11304B191ECF}" dt="2022-10-19T13:52:55.443" v="3319" actId="1076"/>
          <ac:spMkLst>
            <pc:docMk/>
            <pc:sldMk cId="1514153731" sldId="318"/>
            <ac:spMk id="6" creationId="{F52CA3C3-D3C7-44F7-CFEF-43669DBEA5DB}"/>
          </ac:spMkLst>
        </pc:spChg>
        <pc:spChg chg="mod">
          <ac:chgData name="Charles Mein" userId="301dce9f-0460-46e5-83d8-b70a1234ae6c" providerId="ADAL" clId="{87066AD9-66D8-4C26-89CD-11304B191ECF}" dt="2022-10-20T03:02:08.923" v="3378" actId="20577"/>
          <ac:spMkLst>
            <pc:docMk/>
            <pc:sldMk cId="1514153731" sldId="318"/>
            <ac:spMk id="390" creationId="{00000000-0000-0000-0000-000000000000}"/>
          </ac:spMkLst>
        </pc:spChg>
        <pc:graphicFrameChg chg="add mod">
          <ac:chgData name="Charles Mein" userId="301dce9f-0460-46e5-83d8-b70a1234ae6c" providerId="ADAL" clId="{87066AD9-66D8-4C26-89CD-11304B191ECF}" dt="2022-10-19T13:53:02.485" v="3323" actId="1076"/>
          <ac:graphicFrameMkLst>
            <pc:docMk/>
            <pc:sldMk cId="1514153731" sldId="318"/>
            <ac:graphicFrameMk id="4" creationId="{B866BAC9-DB7B-B5A3-E463-A213983B802C}"/>
          </ac:graphicFrameMkLst>
        </pc:graphicFrameChg>
      </pc:sldChg>
      <pc:sldChg chg="add del">
        <pc:chgData name="Charles Mein" userId="301dce9f-0460-46e5-83d8-b70a1234ae6c" providerId="ADAL" clId="{87066AD9-66D8-4C26-89CD-11304B191ECF}" dt="2022-10-18T09:50:28.575" v="3005"/>
        <pc:sldMkLst>
          <pc:docMk/>
          <pc:sldMk cId="3687434704" sldId="319"/>
        </pc:sldMkLst>
      </pc:sldChg>
      <pc:sldChg chg="ord">
        <pc:chgData name="Charles Mein" userId="301dce9f-0460-46e5-83d8-b70a1234ae6c" providerId="ADAL" clId="{87066AD9-66D8-4C26-89CD-11304B191ECF}" dt="2022-10-19T13:49:28.888" v="3263"/>
        <pc:sldMkLst>
          <pc:docMk/>
          <pc:sldMk cId="3831810868" sldId="320"/>
        </pc:sldMkLst>
      </pc:sldChg>
    </pc:docChg>
  </pc:docChgLst>
  <pc:docChgLst>
    <pc:chgData name="Amira Bayandarova" userId="S::20539872@student.curtin.edu.au::0f88c1c6-a5df-4a32-a62b-9951ec32e4ad" providerId="AD" clId="Web-{FDDBD480-B844-5821-4657-F887A033A3E2}"/>
    <pc:docChg chg="modSld">
      <pc:chgData name="Amira Bayandarova" userId="S::20539872@student.curtin.edu.au::0f88c1c6-a5df-4a32-a62b-9951ec32e4ad" providerId="AD" clId="Web-{FDDBD480-B844-5821-4657-F887A033A3E2}" dt="2022-10-19T08:09:34.518" v="2" actId="1076"/>
      <pc:docMkLst>
        <pc:docMk/>
      </pc:docMkLst>
      <pc:sldChg chg="modSp">
        <pc:chgData name="Amira Bayandarova" userId="S::20539872@student.curtin.edu.au::0f88c1c6-a5df-4a32-a62b-9951ec32e4ad" providerId="AD" clId="Web-{FDDBD480-B844-5821-4657-F887A033A3E2}" dt="2022-10-19T08:09:34.518" v="2" actId="1076"/>
        <pc:sldMkLst>
          <pc:docMk/>
          <pc:sldMk cId="2111658143" sldId="264"/>
        </pc:sldMkLst>
        <pc:graphicFrameChg chg="mod">
          <ac:chgData name="Amira Bayandarova" userId="S::20539872@student.curtin.edu.au::0f88c1c6-a5df-4a32-a62b-9951ec32e4ad" providerId="AD" clId="Web-{FDDBD480-B844-5821-4657-F887A033A3E2}" dt="2022-10-19T08:09:34.518" v="2" actId="1076"/>
          <ac:graphicFrameMkLst>
            <pc:docMk/>
            <pc:sldMk cId="2111658143" sldId="264"/>
            <ac:graphicFrameMk id="2" creationId="{1C5825AE-3694-CD03-584C-7AC8AC994871}"/>
          </ac:graphicFrameMkLst>
        </pc:graphicFrameChg>
      </pc:sldChg>
      <pc:sldChg chg="modSp">
        <pc:chgData name="Amira Bayandarova" userId="S::20539872@student.curtin.edu.au::0f88c1c6-a5df-4a32-a62b-9951ec32e4ad" providerId="AD" clId="Web-{FDDBD480-B844-5821-4657-F887A033A3E2}" dt="2022-10-19T08:09:14.096" v="1"/>
        <pc:sldMkLst>
          <pc:docMk/>
          <pc:sldMk cId="1566087470" sldId="309"/>
        </pc:sldMkLst>
        <pc:graphicFrameChg chg="mod modGraphic">
          <ac:chgData name="Amira Bayandarova" userId="S::20539872@student.curtin.edu.au::0f88c1c6-a5df-4a32-a62b-9951ec32e4ad" providerId="AD" clId="Web-{FDDBD480-B844-5821-4657-F887A033A3E2}" dt="2022-10-19T08:09:14.096" v="1"/>
          <ac:graphicFrameMkLst>
            <pc:docMk/>
            <pc:sldMk cId="1566087470" sldId="309"/>
            <ac:graphicFrameMk id="2" creationId="{3243ADE2-14D6-BFC6-793A-3FD844CC0A91}"/>
          </ac:graphicFrameMkLst>
        </pc:graphicFrameChg>
      </pc:sldChg>
    </pc:docChg>
  </pc:docChgLst>
  <pc:docChgLst>
    <pc:chgData name="Amira Bayandarova" userId="S::20539872@student.curtin.edu.au::0f88c1c6-a5df-4a32-a62b-9951ec32e4ad" providerId="AD" clId="Web-{6BC83576-7E64-4E92-8408-B44F9941C4ED}"/>
    <pc:docChg chg="addSld delSld modSld">
      <pc:chgData name="Amira Bayandarova" userId="S::20539872@student.curtin.edu.au::0f88c1c6-a5df-4a32-a62b-9951ec32e4ad" providerId="AD" clId="Web-{6BC83576-7E64-4E92-8408-B44F9941C4ED}" dt="2022-10-20T03:07:11.177" v="644"/>
      <pc:docMkLst>
        <pc:docMk/>
      </pc:docMkLst>
      <pc:sldChg chg="addSp modSp">
        <pc:chgData name="Amira Bayandarova" userId="S::20539872@student.curtin.edu.au::0f88c1c6-a5df-4a32-a62b-9951ec32e4ad" providerId="AD" clId="Web-{6BC83576-7E64-4E92-8408-B44F9941C4ED}" dt="2022-10-20T02:14:04.478" v="195" actId="1076"/>
        <pc:sldMkLst>
          <pc:docMk/>
          <pc:sldMk cId="3561379689" sldId="263"/>
        </pc:sldMkLst>
        <pc:spChg chg="mod">
          <ac:chgData name="Amira Bayandarova" userId="S::20539872@student.curtin.edu.au::0f88c1c6-a5df-4a32-a62b-9951ec32e4ad" providerId="AD" clId="Web-{6BC83576-7E64-4E92-8408-B44F9941C4ED}" dt="2022-10-20T02:14:04.478" v="195" actId="1076"/>
          <ac:spMkLst>
            <pc:docMk/>
            <pc:sldMk cId="3561379689" sldId="263"/>
            <ac:spMk id="328" creationId="{00000000-0000-0000-0000-000000000000}"/>
          </ac:spMkLst>
        </pc:spChg>
        <pc:picChg chg="add mod">
          <ac:chgData name="Amira Bayandarova" userId="S::20539872@student.curtin.edu.au::0f88c1c6-a5df-4a32-a62b-9951ec32e4ad" providerId="AD" clId="Web-{6BC83576-7E64-4E92-8408-B44F9941C4ED}" dt="2022-10-20T02:13:51.244" v="194" actId="14100"/>
          <ac:picMkLst>
            <pc:docMk/>
            <pc:sldMk cId="3561379689" sldId="263"/>
            <ac:picMk id="2" creationId="{169FA85D-D8FB-20AF-7B01-925051B9FB7C}"/>
          </ac:picMkLst>
        </pc:picChg>
        <pc:picChg chg="mod">
          <ac:chgData name="Amira Bayandarova" userId="S::20539872@student.curtin.edu.au::0f88c1c6-a5df-4a32-a62b-9951ec32e4ad" providerId="AD" clId="Web-{6BC83576-7E64-4E92-8408-B44F9941C4ED}" dt="2022-10-20T02:13:28.399" v="188" actId="1076"/>
          <ac:picMkLst>
            <pc:docMk/>
            <pc:sldMk cId="3561379689" sldId="263"/>
            <ac:picMk id="327" creationId="{00000000-0000-0000-0000-000000000000}"/>
          </ac:picMkLst>
        </pc:picChg>
      </pc:sldChg>
      <pc:sldChg chg="del">
        <pc:chgData name="Amira Bayandarova" userId="S::20539872@student.curtin.edu.au::0f88c1c6-a5df-4a32-a62b-9951ec32e4ad" providerId="AD" clId="Web-{6BC83576-7E64-4E92-8408-B44F9941C4ED}" dt="2022-10-20T02:43:59.332" v="441"/>
        <pc:sldMkLst>
          <pc:docMk/>
          <pc:sldMk cId="2111658143" sldId="264"/>
        </pc:sldMkLst>
      </pc:sldChg>
      <pc:sldChg chg="modTransition">
        <pc:chgData name="Amira Bayandarova" userId="S::20539872@student.curtin.edu.au::0f88c1c6-a5df-4a32-a62b-9951ec32e4ad" providerId="AD" clId="Web-{6BC83576-7E64-4E92-8408-B44F9941C4ED}" dt="2022-10-19T23:57:58.650" v="9"/>
        <pc:sldMkLst>
          <pc:docMk/>
          <pc:sldMk cId="2099574516" sldId="290"/>
        </pc:sldMkLst>
      </pc:sldChg>
      <pc:sldChg chg="addSp delSp modSp modTransition modMedia addAnim delAnim modAnim">
        <pc:chgData name="Amira Bayandarova" userId="S::20539872@student.curtin.edu.au::0f88c1c6-a5df-4a32-a62b-9951ec32e4ad" providerId="AD" clId="Web-{6BC83576-7E64-4E92-8408-B44F9941C4ED}" dt="2022-10-20T00:38:21.900" v="167"/>
        <pc:sldMkLst>
          <pc:docMk/>
          <pc:sldMk cId="203312068" sldId="291"/>
        </pc:sldMkLst>
        <pc:spChg chg="del mod">
          <ac:chgData name="Amira Bayandarova" userId="S::20539872@student.curtin.edu.au::0f88c1c6-a5df-4a32-a62b-9951ec32e4ad" providerId="AD" clId="Web-{6BC83576-7E64-4E92-8408-B44F9941C4ED}" dt="2022-10-20T00:20:25.147" v="102"/>
          <ac:spMkLst>
            <pc:docMk/>
            <pc:sldMk cId="203312068" sldId="291"/>
            <ac:spMk id="5" creationId="{F4E8703F-EAB5-39E0-10F9-976BB14E8017}"/>
          </ac:spMkLst>
        </pc:spChg>
        <pc:spChg chg="add mod">
          <ac:chgData name="Amira Bayandarova" userId="S::20539872@student.curtin.edu.au::0f88c1c6-a5df-4a32-a62b-9951ec32e4ad" providerId="AD" clId="Web-{6BC83576-7E64-4E92-8408-B44F9941C4ED}" dt="2022-10-20T00:19:49.005" v="92" actId="1076"/>
          <ac:spMkLst>
            <pc:docMk/>
            <pc:sldMk cId="203312068" sldId="291"/>
            <ac:spMk id="11" creationId="{C9B30BA1-6991-0162-0649-2A5AD980C180}"/>
          </ac:spMkLst>
        </pc:spChg>
        <pc:spChg chg="add mod">
          <ac:chgData name="Amira Bayandarova" userId="S::20539872@student.curtin.edu.au::0f88c1c6-a5df-4a32-a62b-9951ec32e4ad" providerId="AD" clId="Web-{6BC83576-7E64-4E92-8408-B44F9941C4ED}" dt="2022-10-20T00:21:57.275" v="123" actId="1076"/>
          <ac:spMkLst>
            <pc:docMk/>
            <pc:sldMk cId="203312068" sldId="291"/>
            <ac:spMk id="12" creationId="{033568F4-E779-CF53-BF1D-146C788D6F45}"/>
          </ac:spMkLst>
        </pc:spChg>
        <pc:grpChg chg="add">
          <ac:chgData name="Amira Bayandarova" userId="S::20539872@student.curtin.edu.au::0f88c1c6-a5df-4a32-a62b-9951ec32e4ad" providerId="AD" clId="Web-{6BC83576-7E64-4E92-8408-B44F9941C4ED}" dt="2022-10-20T00:32:49.530" v="153"/>
          <ac:grpSpMkLst>
            <pc:docMk/>
            <pc:sldMk cId="203312068" sldId="291"/>
            <ac:grpSpMk id="14" creationId="{D3B9795A-E040-58B6-DCDE-EB34D0C189A6}"/>
          </ac:grpSpMkLst>
        </pc:grpChg>
        <pc:picChg chg="mod">
          <ac:chgData name="Amira Bayandarova" userId="S::20539872@student.curtin.edu.au::0f88c1c6-a5df-4a32-a62b-9951ec32e4ad" providerId="AD" clId="Web-{6BC83576-7E64-4E92-8408-B44F9941C4ED}" dt="2022-10-20T00:17:48.470" v="65" actId="14100"/>
          <ac:picMkLst>
            <pc:docMk/>
            <pc:sldMk cId="203312068" sldId="291"/>
            <ac:picMk id="3" creationId="{8AAFAF56-5E2A-7108-D5AF-02845E005773}"/>
          </ac:picMkLst>
        </pc:picChg>
        <pc:picChg chg="add del mod">
          <ac:chgData name="Amira Bayandarova" userId="S::20539872@student.curtin.edu.au::0f88c1c6-a5df-4a32-a62b-9951ec32e4ad" providerId="AD" clId="Web-{6BC83576-7E64-4E92-8408-B44F9941C4ED}" dt="2022-10-20T00:04:49.882" v="31"/>
          <ac:picMkLst>
            <pc:docMk/>
            <pc:sldMk cId="203312068" sldId="291"/>
            <ac:picMk id="4" creationId="{D88219C9-248C-B09C-0272-22E3E574CF32}"/>
          </ac:picMkLst>
        </pc:picChg>
        <pc:picChg chg="add del mod">
          <ac:chgData name="Amira Bayandarova" userId="S::20539872@student.curtin.edu.au::0f88c1c6-a5df-4a32-a62b-9951ec32e4ad" providerId="AD" clId="Web-{6BC83576-7E64-4E92-8408-B44F9941C4ED}" dt="2022-10-20T00:14:48.745" v="40"/>
          <ac:picMkLst>
            <pc:docMk/>
            <pc:sldMk cId="203312068" sldId="291"/>
            <ac:picMk id="6" creationId="{55CEB3AF-13C4-0CA6-377A-87268157544A}"/>
          </ac:picMkLst>
        </pc:picChg>
        <pc:picChg chg="add mod">
          <ac:chgData name="Amira Bayandarova" userId="S::20539872@student.curtin.edu.au::0f88c1c6-a5df-4a32-a62b-9951ec32e4ad" providerId="AD" clId="Web-{6BC83576-7E64-4E92-8408-B44F9941C4ED}" dt="2022-10-20T00:20:36.382" v="103" actId="1076"/>
          <ac:picMkLst>
            <pc:docMk/>
            <pc:sldMk cId="203312068" sldId="291"/>
            <ac:picMk id="7" creationId="{5793CA18-AB82-CA24-22A4-887B33C7BC2A}"/>
          </ac:picMkLst>
        </pc:picChg>
        <pc:picChg chg="add mod">
          <ac:chgData name="Amira Bayandarova" userId="S::20539872@student.curtin.edu.au::0f88c1c6-a5df-4a32-a62b-9951ec32e4ad" providerId="AD" clId="Web-{6BC83576-7E64-4E92-8408-B44F9941C4ED}" dt="2022-10-20T00:21:23.524" v="116" actId="1076"/>
          <ac:picMkLst>
            <pc:docMk/>
            <pc:sldMk cId="203312068" sldId="291"/>
            <ac:picMk id="8" creationId="{3E8B3060-40CA-B893-D84D-BA45CFAC9FF4}"/>
          </ac:picMkLst>
        </pc:picChg>
        <pc:picChg chg="add mod">
          <ac:chgData name="Amira Bayandarova" userId="S::20539872@student.curtin.edu.au::0f88c1c6-a5df-4a32-a62b-9951ec32e4ad" providerId="AD" clId="Web-{6BC83576-7E64-4E92-8408-B44F9941C4ED}" dt="2022-10-20T00:19:45.536" v="91" actId="1076"/>
          <ac:picMkLst>
            <pc:docMk/>
            <pc:sldMk cId="203312068" sldId="291"/>
            <ac:picMk id="9" creationId="{80BA46BC-8D34-23E1-0FFD-654F05447CD5}"/>
          </ac:picMkLst>
        </pc:picChg>
        <pc:picChg chg="add mod">
          <ac:chgData name="Amira Bayandarova" userId="S::20539872@student.curtin.edu.au::0f88c1c6-a5df-4a32-a62b-9951ec32e4ad" providerId="AD" clId="Web-{6BC83576-7E64-4E92-8408-B44F9941C4ED}" dt="2022-10-20T00:17:26.188" v="58" actId="1076"/>
          <ac:picMkLst>
            <pc:docMk/>
            <pc:sldMk cId="203312068" sldId="291"/>
            <ac:picMk id="10" creationId="{EA02D18D-D6B3-60ED-1CA6-3C67366D6261}"/>
          </ac:picMkLst>
        </pc:picChg>
        <pc:picChg chg="add mod">
          <ac:chgData name="Amira Bayandarova" userId="S::20539872@student.curtin.edu.au::0f88c1c6-a5df-4a32-a62b-9951ec32e4ad" providerId="AD" clId="Web-{6BC83576-7E64-4E92-8408-B44F9941C4ED}" dt="2022-10-20T00:38:21.900" v="167"/>
          <ac:picMkLst>
            <pc:docMk/>
            <pc:sldMk cId="203312068" sldId="291"/>
            <ac:picMk id="13" creationId="{D7376493-1657-C650-4399-E1ACAC107603}"/>
          </ac:picMkLst>
        </pc:picChg>
      </pc:sldChg>
      <pc:sldChg chg="addSp delSp modSp modTransition modMedia addAnim delAnim modAnim">
        <pc:chgData name="Amira Bayandarova" userId="S::20539872@student.curtin.edu.au::0f88c1c6-a5df-4a32-a62b-9951ec32e4ad" providerId="AD" clId="Web-{6BC83576-7E64-4E92-8408-B44F9941C4ED}" dt="2022-10-20T00:45:08.554" v="184"/>
        <pc:sldMkLst>
          <pc:docMk/>
          <pc:sldMk cId="1007703069" sldId="292"/>
        </pc:sldMkLst>
        <pc:picChg chg="add del mod">
          <ac:chgData name="Amira Bayandarova" userId="S::20539872@student.curtin.edu.au::0f88c1c6-a5df-4a32-a62b-9951ec32e4ad" providerId="AD" clId="Web-{6BC83576-7E64-4E92-8408-B44F9941C4ED}" dt="2022-10-20T00:44:03.286" v="178"/>
          <ac:picMkLst>
            <pc:docMk/>
            <pc:sldMk cId="1007703069" sldId="292"/>
            <ac:picMk id="3" creationId="{DC329B17-1F71-6437-9EEC-D8632F309812}"/>
          </ac:picMkLst>
        </pc:picChg>
        <pc:picChg chg="add mod">
          <ac:chgData name="Amira Bayandarova" userId="S::20539872@student.curtin.edu.au::0f88c1c6-a5df-4a32-a62b-9951ec32e4ad" providerId="AD" clId="Web-{6BC83576-7E64-4E92-8408-B44F9941C4ED}" dt="2022-10-20T00:45:08.554" v="184"/>
          <ac:picMkLst>
            <pc:docMk/>
            <pc:sldMk cId="1007703069" sldId="292"/>
            <ac:picMk id="6" creationId="{D42D5FB5-2ABC-4DB4-8215-822ACA441448}"/>
          </ac:picMkLst>
        </pc:picChg>
      </pc:sldChg>
      <pc:sldChg chg="del">
        <pc:chgData name="Amira Bayandarova" userId="S::20539872@student.curtin.edu.au::0f88c1c6-a5df-4a32-a62b-9951ec32e4ad" providerId="AD" clId="Web-{6BC83576-7E64-4E92-8408-B44F9941C4ED}" dt="2022-10-20T03:05:57.347" v="643"/>
        <pc:sldMkLst>
          <pc:docMk/>
          <pc:sldMk cId="4129494801" sldId="309"/>
        </pc:sldMkLst>
      </pc:sldChg>
      <pc:sldChg chg="addSp delSp modSp add replId modTransition addAnim delAnim modAnim">
        <pc:chgData name="Amira Bayandarova" userId="S::20539872@student.curtin.edu.au::0f88c1c6-a5df-4a32-a62b-9951ec32e4ad" providerId="AD" clId="Web-{6BC83576-7E64-4E92-8408-B44F9941C4ED}" dt="2022-10-20T03:01:13.481" v="610"/>
        <pc:sldMkLst>
          <pc:docMk/>
          <pc:sldMk cId="732895445" sldId="321"/>
        </pc:sldMkLst>
        <pc:spChg chg="add del mod">
          <ac:chgData name="Amira Bayandarova" userId="S::20539872@student.curtin.edu.au::0f88c1c6-a5df-4a32-a62b-9951ec32e4ad" providerId="AD" clId="Web-{6BC83576-7E64-4E92-8408-B44F9941C4ED}" dt="2022-10-20T02:15:34.808" v="198"/>
          <ac:spMkLst>
            <pc:docMk/>
            <pc:sldMk cId="732895445" sldId="321"/>
            <ac:spMk id="4" creationId="{34709211-F409-05DC-7B71-6A7E6A1290A5}"/>
          </ac:spMkLst>
        </pc:spChg>
        <pc:spChg chg="add del mod">
          <ac:chgData name="Amira Bayandarova" userId="S::20539872@student.curtin.edu.au::0f88c1c6-a5df-4a32-a62b-9951ec32e4ad" providerId="AD" clId="Web-{6BC83576-7E64-4E92-8408-B44F9941C4ED}" dt="2022-10-20T02:18:01.390" v="222"/>
          <ac:spMkLst>
            <pc:docMk/>
            <pc:sldMk cId="732895445" sldId="321"/>
            <ac:spMk id="6" creationId="{CAD2B255-C735-611D-C60F-634E0F892D33}"/>
          </ac:spMkLst>
        </pc:spChg>
        <pc:spChg chg="add del mod">
          <ac:chgData name="Amira Bayandarova" userId="S::20539872@student.curtin.edu.au::0f88c1c6-a5df-4a32-a62b-9951ec32e4ad" providerId="AD" clId="Web-{6BC83576-7E64-4E92-8408-B44F9941C4ED}" dt="2022-10-20T02:16:25.326" v="210"/>
          <ac:spMkLst>
            <pc:docMk/>
            <pc:sldMk cId="732895445" sldId="321"/>
            <ac:spMk id="8" creationId="{184600D6-8A4E-DE73-5710-ECD70FBF4E1F}"/>
          </ac:spMkLst>
        </pc:spChg>
        <pc:spChg chg="add del mod">
          <ac:chgData name="Amira Bayandarova" userId="S::20539872@student.curtin.edu.au::0f88c1c6-a5df-4a32-a62b-9951ec32e4ad" providerId="AD" clId="Web-{6BC83576-7E64-4E92-8408-B44F9941C4ED}" dt="2022-10-20T02:17:24.655" v="218"/>
          <ac:spMkLst>
            <pc:docMk/>
            <pc:sldMk cId="732895445" sldId="321"/>
            <ac:spMk id="10" creationId="{7FFD5B4E-314F-D6FB-B199-2FA46A4B7EC7}"/>
          </ac:spMkLst>
        </pc:spChg>
        <pc:spChg chg="add mod">
          <ac:chgData name="Amira Bayandarova" userId="S::20539872@student.curtin.edu.au::0f88c1c6-a5df-4a32-a62b-9951ec32e4ad" providerId="AD" clId="Web-{6BC83576-7E64-4E92-8408-B44F9941C4ED}" dt="2022-10-20T02:58:44.368" v="583" actId="1076"/>
          <ac:spMkLst>
            <pc:docMk/>
            <pc:sldMk cId="732895445" sldId="321"/>
            <ac:spMk id="12" creationId="{4F34EEC6-80E9-FCEE-9095-DD704F6DE4DC}"/>
          </ac:spMkLst>
        </pc:spChg>
        <pc:spChg chg="add del mod">
          <ac:chgData name="Amira Bayandarova" userId="S::20539872@student.curtin.edu.au::0f88c1c6-a5df-4a32-a62b-9951ec32e4ad" providerId="AD" clId="Web-{6BC83576-7E64-4E92-8408-B44F9941C4ED}" dt="2022-10-20T02:37:02.807" v="387"/>
          <ac:spMkLst>
            <pc:docMk/>
            <pc:sldMk cId="732895445" sldId="321"/>
            <ac:spMk id="22" creationId="{D729B1A6-AFF1-6943-BA46-506576DAB509}"/>
          </ac:spMkLst>
        </pc:spChg>
        <pc:spChg chg="add mod ord">
          <ac:chgData name="Amira Bayandarova" userId="S::20539872@student.curtin.edu.au::0f88c1c6-a5df-4a32-a62b-9951ec32e4ad" providerId="AD" clId="Web-{6BC83576-7E64-4E92-8408-B44F9941C4ED}" dt="2022-10-20T02:36:48.338" v="386"/>
          <ac:spMkLst>
            <pc:docMk/>
            <pc:sldMk cId="732895445" sldId="321"/>
            <ac:spMk id="25" creationId="{EF0A4BB9-5AA6-7BCA-7AFB-50319AAABEDF}"/>
          </ac:spMkLst>
        </pc:spChg>
        <pc:spChg chg="add mod ord">
          <ac:chgData name="Amira Bayandarova" userId="S::20539872@student.curtin.edu.au::0f88c1c6-a5df-4a32-a62b-9951ec32e4ad" providerId="AD" clId="Web-{6BC83576-7E64-4E92-8408-B44F9941C4ED}" dt="2022-10-20T02:37:39.245" v="393" actId="20577"/>
          <ac:spMkLst>
            <pc:docMk/>
            <pc:sldMk cId="732895445" sldId="321"/>
            <ac:spMk id="26" creationId="{15B1DE7C-50D5-D343-1CED-81AA32EED0DB}"/>
          </ac:spMkLst>
        </pc:spChg>
        <pc:spChg chg="add del mod">
          <ac:chgData name="Amira Bayandarova" userId="S::20539872@student.curtin.edu.au::0f88c1c6-a5df-4a32-a62b-9951ec32e4ad" providerId="AD" clId="Web-{6BC83576-7E64-4E92-8408-B44F9941C4ED}" dt="2022-10-20T02:37:49.011" v="396"/>
          <ac:spMkLst>
            <pc:docMk/>
            <pc:sldMk cId="732895445" sldId="321"/>
            <ac:spMk id="28" creationId="{37AB8BBA-8D4D-A558-3906-6B9BF31E05C0}"/>
          </ac:spMkLst>
        </pc:spChg>
        <pc:spChg chg="add mod ord">
          <ac:chgData name="Amira Bayandarova" userId="S::20539872@student.curtin.edu.au::0f88c1c6-a5df-4a32-a62b-9951ec32e4ad" providerId="AD" clId="Web-{6BC83576-7E64-4E92-8408-B44F9941C4ED}" dt="2022-10-20T02:42:19.955" v="440"/>
          <ac:spMkLst>
            <pc:docMk/>
            <pc:sldMk cId="732895445" sldId="321"/>
            <ac:spMk id="29" creationId="{E8802737-B62A-EE2A-58F0-8073F9AADE28}"/>
          </ac:spMkLst>
        </pc:spChg>
        <pc:spChg chg="del">
          <ac:chgData name="Amira Bayandarova" userId="S::20539872@student.curtin.edu.au::0f88c1c6-a5df-4a32-a62b-9951ec32e4ad" providerId="AD" clId="Web-{6BC83576-7E64-4E92-8408-B44F9941C4ED}" dt="2022-10-20T02:15:39.449" v="199"/>
          <ac:spMkLst>
            <pc:docMk/>
            <pc:sldMk cId="732895445" sldId="321"/>
            <ac:spMk id="328" creationId="{00000000-0000-0000-0000-000000000000}"/>
          </ac:spMkLst>
        </pc:spChg>
        <pc:grpChg chg="add mod">
          <ac:chgData name="Amira Bayandarova" userId="S::20539872@student.curtin.edu.au::0f88c1c6-a5df-4a32-a62b-9951ec32e4ad" providerId="AD" clId="Web-{6BC83576-7E64-4E92-8408-B44F9941C4ED}" dt="2022-10-20T02:59:00.853" v="586" actId="1076"/>
          <ac:grpSpMkLst>
            <pc:docMk/>
            <pc:sldMk cId="732895445" sldId="321"/>
            <ac:grpSpMk id="33" creationId="{1EB36F57-577E-1A1B-C92C-04CC403664B8}"/>
          </ac:grpSpMkLst>
        </pc:grpChg>
        <pc:grpChg chg="add mod ord">
          <ac:chgData name="Amira Bayandarova" userId="S::20539872@student.curtin.edu.au::0f88c1c6-a5df-4a32-a62b-9951ec32e4ad" providerId="AD" clId="Web-{6BC83576-7E64-4E92-8408-B44F9941C4ED}" dt="2022-10-20T02:59:43.667" v="593"/>
          <ac:grpSpMkLst>
            <pc:docMk/>
            <pc:sldMk cId="732895445" sldId="321"/>
            <ac:grpSpMk id="34" creationId="{EB3284F4-9AE3-B8C1-3756-B1113C45EEF7}"/>
          </ac:grpSpMkLst>
        </pc:grpChg>
        <pc:graphicFrameChg chg="add del mod modGraphic">
          <ac:chgData name="Amira Bayandarova" userId="S::20539872@student.curtin.edu.au::0f88c1c6-a5df-4a32-a62b-9951ec32e4ad" providerId="AD" clId="Web-{6BC83576-7E64-4E92-8408-B44F9941C4ED}" dt="2022-10-20T02:19:36.001" v="230"/>
          <ac:graphicFrameMkLst>
            <pc:docMk/>
            <pc:sldMk cId="732895445" sldId="321"/>
            <ac:graphicFrameMk id="13" creationId="{B1D20E80-D98A-BE2A-0B0A-0EACF9A1BE00}"/>
          </ac:graphicFrameMkLst>
        </pc:graphicFrameChg>
        <pc:graphicFrameChg chg="add del">
          <ac:chgData name="Amira Bayandarova" userId="S::20539872@student.curtin.edu.au::0f88c1c6-a5df-4a32-a62b-9951ec32e4ad" providerId="AD" clId="Web-{6BC83576-7E64-4E92-8408-B44F9941C4ED}" dt="2022-10-20T02:21:20.613" v="245"/>
          <ac:graphicFrameMkLst>
            <pc:docMk/>
            <pc:sldMk cId="732895445" sldId="321"/>
            <ac:graphicFrameMk id="23" creationId="{B406C6D0-C74A-4335-320B-5B43D611F989}"/>
          </ac:graphicFrameMkLst>
        </pc:graphicFrameChg>
        <pc:graphicFrameChg chg="add del">
          <ac:chgData name="Amira Bayandarova" userId="S::20539872@student.curtin.edu.au::0f88c1c6-a5df-4a32-a62b-9951ec32e4ad" providerId="AD" clId="Web-{6BC83576-7E64-4E92-8408-B44F9941C4ED}" dt="2022-10-20T02:21:17.660" v="244"/>
          <ac:graphicFrameMkLst>
            <pc:docMk/>
            <pc:sldMk cId="732895445" sldId="321"/>
            <ac:graphicFrameMk id="24" creationId="{FA0C800F-7EF5-0FDD-314C-F4C6CFDCA823}"/>
          </ac:graphicFrameMkLst>
        </pc:graphicFrameChg>
        <pc:picChg chg="mod">
          <ac:chgData name="Amira Bayandarova" userId="S::20539872@student.curtin.edu.au::0f88c1c6-a5df-4a32-a62b-9951ec32e4ad" providerId="AD" clId="Web-{6BC83576-7E64-4E92-8408-B44F9941C4ED}" dt="2022-10-20T02:17:30.280" v="219" actId="1076"/>
          <ac:picMkLst>
            <pc:docMk/>
            <pc:sldMk cId="732895445" sldId="321"/>
            <ac:picMk id="2" creationId="{169FA85D-D8FB-20AF-7B01-925051B9FB7C}"/>
          </ac:picMkLst>
        </pc:picChg>
        <pc:picChg chg="add mod">
          <ac:chgData name="Amira Bayandarova" userId="S::20539872@student.curtin.edu.au::0f88c1c6-a5df-4a32-a62b-9951ec32e4ad" providerId="AD" clId="Web-{6BC83576-7E64-4E92-8408-B44F9941C4ED}" dt="2022-10-20T02:58:04.914" v="568" actId="1076"/>
          <ac:picMkLst>
            <pc:docMk/>
            <pc:sldMk cId="732895445" sldId="321"/>
            <ac:picMk id="30" creationId="{EA61D64D-67AC-FA2A-CFDC-8364BF2B68DF}"/>
          </ac:picMkLst>
        </pc:picChg>
        <pc:picChg chg="add mod">
          <ac:chgData name="Amira Bayandarova" userId="S::20539872@student.curtin.edu.au::0f88c1c6-a5df-4a32-a62b-9951ec32e4ad" providerId="AD" clId="Web-{6BC83576-7E64-4E92-8408-B44F9941C4ED}" dt="2022-10-20T02:58:57.150" v="585" actId="1076"/>
          <ac:picMkLst>
            <pc:docMk/>
            <pc:sldMk cId="732895445" sldId="321"/>
            <ac:picMk id="31" creationId="{897B4F6A-7734-61BA-2D83-782DB92292FE}"/>
          </ac:picMkLst>
        </pc:picChg>
        <pc:picChg chg="add mod">
          <ac:chgData name="Amira Bayandarova" userId="S::20539872@student.curtin.edu.au::0f88c1c6-a5df-4a32-a62b-9951ec32e4ad" providerId="AD" clId="Web-{6BC83576-7E64-4E92-8408-B44F9941C4ED}" dt="2022-10-20T02:58:39.087" v="582" actId="1076"/>
          <ac:picMkLst>
            <pc:docMk/>
            <pc:sldMk cId="732895445" sldId="321"/>
            <ac:picMk id="32" creationId="{07A00EAF-3226-F17D-FC9C-03752AA98C1F}"/>
          </ac:picMkLst>
        </pc:picChg>
        <pc:picChg chg="add del mod">
          <ac:chgData name="Amira Bayandarova" userId="S::20539872@student.curtin.edu.au::0f88c1c6-a5df-4a32-a62b-9951ec32e4ad" providerId="AD" clId="Web-{6BC83576-7E64-4E92-8408-B44F9941C4ED}" dt="2022-10-20T02:16:30.294" v="212"/>
          <ac:picMkLst>
            <pc:docMk/>
            <pc:sldMk cId="732895445" sldId="321"/>
            <ac:picMk id="327" creationId="{00000000-0000-0000-0000-000000000000}"/>
          </ac:picMkLst>
        </pc:picChg>
      </pc:sldChg>
      <pc:sldChg chg="addSp delSp modSp new modTransition addAnim delAnim modAnim">
        <pc:chgData name="Amira Bayandarova" userId="S::20539872@student.curtin.edu.au::0f88c1c6-a5df-4a32-a62b-9951ec32e4ad" providerId="AD" clId="Web-{6BC83576-7E64-4E92-8408-B44F9941C4ED}" dt="2022-10-20T03:07:11.177" v="644"/>
        <pc:sldMkLst>
          <pc:docMk/>
          <pc:sldMk cId="590180078" sldId="322"/>
        </pc:sldMkLst>
        <pc:spChg chg="add mod ord">
          <ac:chgData name="Amira Bayandarova" userId="S::20539872@student.curtin.edu.au::0f88c1c6-a5df-4a32-a62b-9951ec32e4ad" providerId="AD" clId="Web-{6BC83576-7E64-4E92-8408-B44F9941C4ED}" dt="2022-10-20T03:03:45.813" v="639" actId="1076"/>
          <ac:spMkLst>
            <pc:docMk/>
            <pc:sldMk cId="590180078" sldId="322"/>
            <ac:spMk id="3" creationId="{89A85677-1F33-BE5E-A1AC-4191925347F2}"/>
          </ac:spMkLst>
        </pc:spChg>
        <pc:spChg chg="add del mod">
          <ac:chgData name="Amira Bayandarova" userId="S::20539872@student.curtin.edu.au::0f88c1c6-a5df-4a32-a62b-9951ec32e4ad" providerId="AD" clId="Web-{6BC83576-7E64-4E92-8408-B44F9941C4ED}" dt="2022-10-20T02:52:24.063" v="530"/>
          <ac:spMkLst>
            <pc:docMk/>
            <pc:sldMk cId="590180078" sldId="322"/>
            <ac:spMk id="416" creationId="{0C8752D1-B748-407A-0D7C-506FFCFF0041}"/>
          </ac:spMkLst>
        </pc:spChg>
        <pc:spChg chg="add mod">
          <ac:chgData name="Amira Bayandarova" userId="S::20539872@student.curtin.edu.au::0f88c1c6-a5df-4a32-a62b-9951ec32e4ad" providerId="AD" clId="Web-{6BC83576-7E64-4E92-8408-B44F9941C4ED}" dt="2022-10-20T03:00:09.324" v="598"/>
          <ac:spMkLst>
            <pc:docMk/>
            <pc:sldMk cId="590180078" sldId="322"/>
            <ac:spMk id="423" creationId="{D31BACAA-B2B0-35F0-6269-5EAF7166A7D4}"/>
          </ac:spMkLst>
        </pc:spChg>
        <pc:spChg chg="add mod">
          <ac:chgData name="Amira Bayandarova" userId="S::20539872@student.curtin.edu.au::0f88c1c6-a5df-4a32-a62b-9951ec32e4ad" providerId="AD" clId="Web-{6BC83576-7E64-4E92-8408-B44F9941C4ED}" dt="2022-10-20T03:00:04.120" v="597" actId="1076"/>
          <ac:spMkLst>
            <pc:docMk/>
            <pc:sldMk cId="590180078" sldId="322"/>
            <ac:spMk id="424" creationId="{5B81E67A-7F4E-0225-5A93-C97D01B87797}"/>
          </ac:spMkLst>
        </pc:spChg>
        <pc:spChg chg="add del mod">
          <ac:chgData name="Amira Bayandarova" userId="S::20539872@student.curtin.edu.au::0f88c1c6-a5df-4a32-a62b-9951ec32e4ad" providerId="AD" clId="Web-{6BC83576-7E64-4E92-8408-B44F9941C4ED}" dt="2022-10-20T03:02:49.905" v="617"/>
          <ac:spMkLst>
            <pc:docMk/>
            <pc:sldMk cId="590180078" sldId="322"/>
            <ac:spMk id="442" creationId="{1437F562-7182-5E9A-0980-B4584AB287D9}"/>
          </ac:spMkLst>
        </pc:spChg>
        <pc:grpChg chg="add mod">
          <ac:chgData name="Amira Bayandarova" userId="S::20539872@student.curtin.edu.au::0f88c1c6-a5df-4a32-a62b-9951ec32e4ad" providerId="AD" clId="Web-{6BC83576-7E64-4E92-8408-B44F9941C4ED}" dt="2022-10-20T03:00:37.230" v="606" actId="1076"/>
          <ac:grpSpMkLst>
            <pc:docMk/>
            <pc:sldMk cId="590180078" sldId="322"/>
            <ac:grpSpMk id="435" creationId="{6D72FB10-F65B-69BD-B1BC-0437406B89B0}"/>
          </ac:grpSpMkLst>
        </pc:grpChg>
        <pc:graphicFrameChg chg="add del mod modGraphic">
          <ac:chgData name="Amira Bayandarova" userId="S::20539872@student.curtin.edu.au::0f88c1c6-a5df-4a32-a62b-9951ec32e4ad" providerId="AD" clId="Web-{6BC83576-7E64-4E92-8408-B44F9941C4ED}" dt="2022-10-20T02:59:55.792" v="594" actId="1076"/>
          <ac:graphicFrameMkLst>
            <pc:docMk/>
            <pc:sldMk cId="590180078" sldId="322"/>
            <ac:graphicFrameMk id="4" creationId="{84089F28-29A0-D069-46A4-2EE2751A9143}"/>
          </ac:graphicFrameMkLst>
        </pc:graphicFrameChg>
        <pc:picChg chg="mod">
          <ac:chgData name="Amira Bayandarova" userId="S::20539872@student.curtin.edu.au::0f88c1c6-a5df-4a32-a62b-9951ec32e4ad" providerId="AD" clId="Web-{6BC83576-7E64-4E92-8408-B44F9941C4ED}" dt="2022-10-20T03:00:29.590" v="604" actId="1076"/>
          <ac:picMkLst>
            <pc:docMk/>
            <pc:sldMk cId="590180078" sldId="322"/>
            <ac:picMk id="431" creationId="{5274F2E1-74EF-0A50-1E37-11191542A176}"/>
          </ac:picMkLst>
        </pc:picChg>
        <pc:picChg chg="add mod">
          <ac:chgData name="Amira Bayandarova" userId="S::20539872@student.curtin.edu.au::0f88c1c6-a5df-4a32-a62b-9951ec32e4ad" providerId="AD" clId="Web-{6BC83576-7E64-4E92-8408-B44F9941C4ED}" dt="2022-10-20T03:03:51.454" v="640" actId="1076"/>
          <ac:picMkLst>
            <pc:docMk/>
            <pc:sldMk cId="590180078" sldId="322"/>
            <ac:picMk id="441" creationId="{184D6F51-64CE-BFF1-D3AE-DF2AD6CC724B}"/>
          </ac:picMkLst>
        </pc:picChg>
      </pc:sldChg>
    </pc:docChg>
  </pc:docChgLst>
  <pc:docChgLst>
    <pc:chgData name="Charles Mein" userId="S::14300668@student.curtin.edu.au::301dce9f-0460-46e5-83d8-b70a1234ae6c" providerId="AD" clId="Web-{C16FC624-6803-62A9-8CDC-AAC0DBC900FF}"/>
    <pc:docChg chg="addSld delSld modSld">
      <pc:chgData name="Charles Mein" userId="S::14300668@student.curtin.edu.au::301dce9f-0460-46e5-83d8-b70a1234ae6c" providerId="AD" clId="Web-{C16FC624-6803-62A9-8CDC-AAC0DBC900FF}" dt="2022-10-19T13:38:58.422" v="131" actId="1076"/>
      <pc:docMkLst>
        <pc:docMk/>
      </pc:docMkLst>
      <pc:sldChg chg="modSp">
        <pc:chgData name="Charles Mein" userId="S::14300668@student.curtin.edu.au::301dce9f-0460-46e5-83d8-b70a1234ae6c" providerId="AD" clId="Web-{C16FC624-6803-62A9-8CDC-AAC0DBC900FF}" dt="2022-10-19T08:19:54.066" v="75" actId="1076"/>
        <pc:sldMkLst>
          <pc:docMk/>
          <pc:sldMk cId="4136761424" sldId="286"/>
        </pc:sldMkLst>
        <pc:spChg chg="mod">
          <ac:chgData name="Charles Mein" userId="S::14300668@student.curtin.edu.au::301dce9f-0460-46e5-83d8-b70a1234ae6c" providerId="AD" clId="Web-{C16FC624-6803-62A9-8CDC-AAC0DBC900FF}" dt="2022-10-19T08:19:54.066" v="75" actId="1076"/>
          <ac:spMkLst>
            <pc:docMk/>
            <pc:sldMk cId="4136761424" sldId="286"/>
            <ac:spMk id="2" creationId="{FE67D8BA-EC35-B557-633F-58855F810A06}"/>
          </ac:spMkLst>
        </pc:spChg>
        <pc:spChg chg="mod">
          <ac:chgData name="Charles Mein" userId="S::14300668@student.curtin.edu.au::301dce9f-0460-46e5-83d8-b70a1234ae6c" providerId="AD" clId="Web-{C16FC624-6803-62A9-8CDC-AAC0DBC900FF}" dt="2022-10-19T08:19:46.894" v="74" actId="14100"/>
          <ac:spMkLst>
            <pc:docMk/>
            <pc:sldMk cId="4136761424" sldId="286"/>
            <ac:spMk id="418" creationId="{00000000-0000-0000-0000-000000000000}"/>
          </ac:spMkLst>
        </pc:spChg>
      </pc:sldChg>
      <pc:sldChg chg="addSp modSp">
        <pc:chgData name="Charles Mein" userId="S::14300668@student.curtin.edu.au::301dce9f-0460-46e5-83d8-b70a1234ae6c" providerId="AD" clId="Web-{C16FC624-6803-62A9-8CDC-AAC0DBC900FF}" dt="2022-10-19T13:38:58.422" v="131" actId="1076"/>
        <pc:sldMkLst>
          <pc:docMk/>
          <pc:sldMk cId="203312068" sldId="291"/>
        </pc:sldMkLst>
        <pc:picChg chg="add mod">
          <ac:chgData name="Charles Mein" userId="S::14300668@student.curtin.edu.au::301dce9f-0460-46e5-83d8-b70a1234ae6c" providerId="AD" clId="Web-{C16FC624-6803-62A9-8CDC-AAC0DBC900FF}" dt="2022-10-19T13:38:58.422" v="131" actId="1076"/>
          <ac:picMkLst>
            <pc:docMk/>
            <pc:sldMk cId="203312068" sldId="291"/>
            <ac:picMk id="3" creationId="{8AAFAF56-5E2A-7108-D5AF-02845E005773}"/>
          </ac:picMkLst>
        </pc:picChg>
      </pc:sldChg>
      <pc:sldChg chg="modSp">
        <pc:chgData name="Charles Mein" userId="S::14300668@student.curtin.edu.au::301dce9f-0460-46e5-83d8-b70a1234ae6c" providerId="AD" clId="Web-{C16FC624-6803-62A9-8CDC-AAC0DBC900FF}" dt="2022-10-19T08:17:26.468" v="44" actId="14100"/>
        <pc:sldMkLst>
          <pc:docMk/>
          <pc:sldMk cId="2270685144" sldId="294"/>
        </pc:sldMkLst>
        <pc:spChg chg="mod">
          <ac:chgData name="Charles Mein" userId="S::14300668@student.curtin.edu.au::301dce9f-0460-46e5-83d8-b70a1234ae6c" providerId="AD" clId="Web-{C16FC624-6803-62A9-8CDC-AAC0DBC900FF}" dt="2022-10-19T08:17:26.468" v="44" actId="14100"/>
          <ac:spMkLst>
            <pc:docMk/>
            <pc:sldMk cId="2270685144" sldId="294"/>
            <ac:spMk id="5" creationId="{F4E8703F-EAB5-39E0-10F9-976BB14E8017}"/>
          </ac:spMkLst>
        </pc:spChg>
        <pc:picChg chg="mod">
          <ac:chgData name="Charles Mein" userId="S::14300668@student.curtin.edu.au::301dce9f-0460-46e5-83d8-b70a1234ae6c" providerId="AD" clId="Web-{C16FC624-6803-62A9-8CDC-AAC0DBC900FF}" dt="2022-10-19T08:17:10.030" v="34" actId="1076"/>
          <ac:picMkLst>
            <pc:docMk/>
            <pc:sldMk cId="2270685144" sldId="294"/>
            <ac:picMk id="4" creationId="{192F65DC-4D23-F3EA-29E5-C2162F7AB964}"/>
          </ac:picMkLst>
        </pc:picChg>
      </pc:sldChg>
      <pc:sldChg chg="modSp">
        <pc:chgData name="Charles Mein" userId="S::14300668@student.curtin.edu.au::301dce9f-0460-46e5-83d8-b70a1234ae6c" providerId="AD" clId="Web-{C16FC624-6803-62A9-8CDC-AAC0DBC900FF}" dt="2022-10-19T08:19:07.018" v="68"/>
        <pc:sldMkLst>
          <pc:docMk/>
          <pc:sldMk cId="4134116012" sldId="295"/>
        </pc:sldMkLst>
        <pc:spChg chg="mod">
          <ac:chgData name="Charles Mein" userId="S::14300668@student.curtin.edu.au::301dce9f-0460-46e5-83d8-b70a1234ae6c" providerId="AD" clId="Web-{C16FC624-6803-62A9-8CDC-AAC0DBC900FF}" dt="2022-10-19T08:19:07.018" v="68"/>
          <ac:spMkLst>
            <pc:docMk/>
            <pc:sldMk cId="4134116012" sldId="295"/>
            <ac:spMk id="16" creationId="{4915A23D-4B7B-9717-46E4-DBF98497519A}"/>
          </ac:spMkLst>
        </pc:spChg>
        <pc:spChg chg="mod">
          <ac:chgData name="Charles Mein" userId="S::14300668@student.curtin.edu.au::301dce9f-0460-46e5-83d8-b70a1234ae6c" providerId="AD" clId="Web-{C16FC624-6803-62A9-8CDC-AAC0DBC900FF}" dt="2022-10-19T08:19:07.018" v="67"/>
          <ac:spMkLst>
            <pc:docMk/>
            <pc:sldMk cId="4134116012" sldId="295"/>
            <ac:spMk id="25" creationId="{F10CB921-C4EA-5933-BAB4-627C6B42D901}"/>
          </ac:spMkLst>
        </pc:spChg>
        <pc:spChg chg="mod">
          <ac:chgData name="Charles Mein" userId="S::14300668@student.curtin.edu.au::301dce9f-0460-46e5-83d8-b70a1234ae6c" providerId="AD" clId="Web-{C16FC624-6803-62A9-8CDC-AAC0DBC900FF}" dt="2022-10-19T08:19:07.018" v="66"/>
          <ac:spMkLst>
            <pc:docMk/>
            <pc:sldMk cId="4134116012" sldId="295"/>
            <ac:spMk id="29" creationId="{FA650EEC-A406-6BF5-7058-08938D06372B}"/>
          </ac:spMkLst>
        </pc:spChg>
        <pc:spChg chg="mod">
          <ac:chgData name="Charles Mein" userId="S::14300668@student.curtin.edu.au::301dce9f-0460-46e5-83d8-b70a1234ae6c" providerId="AD" clId="Web-{C16FC624-6803-62A9-8CDC-AAC0DBC900FF}" dt="2022-10-19T08:19:07.018" v="65"/>
          <ac:spMkLst>
            <pc:docMk/>
            <pc:sldMk cId="4134116012" sldId="295"/>
            <ac:spMk id="36" creationId="{E0E41B49-F03D-C471-6EFF-CE63CF8CF31B}"/>
          </ac:spMkLst>
        </pc:spChg>
      </pc:sldChg>
      <pc:sldChg chg="addSp delSp modSp">
        <pc:chgData name="Charles Mein" userId="S::14300668@student.curtin.edu.au::301dce9f-0460-46e5-83d8-b70a1234ae6c" providerId="AD" clId="Web-{C16FC624-6803-62A9-8CDC-AAC0DBC900FF}" dt="2022-10-19T08:22:20.929" v="86"/>
        <pc:sldMkLst>
          <pc:docMk/>
          <pc:sldMk cId="1678631752" sldId="297"/>
        </pc:sldMkLst>
        <pc:spChg chg="mod">
          <ac:chgData name="Charles Mein" userId="S::14300668@student.curtin.edu.au::301dce9f-0460-46e5-83d8-b70a1234ae6c" providerId="AD" clId="Web-{C16FC624-6803-62A9-8CDC-AAC0DBC900FF}" dt="2022-10-19T08:22:20.929" v="86"/>
          <ac:spMkLst>
            <pc:docMk/>
            <pc:sldMk cId="1678631752" sldId="297"/>
            <ac:spMk id="390" creationId="{00000000-0000-0000-0000-000000000000}"/>
          </ac:spMkLst>
        </pc:spChg>
        <pc:picChg chg="add mod">
          <ac:chgData name="Charles Mein" userId="S::14300668@student.curtin.edu.au::301dce9f-0460-46e5-83d8-b70a1234ae6c" providerId="AD" clId="Web-{C16FC624-6803-62A9-8CDC-AAC0DBC900FF}" dt="2022-10-19T08:21:49.507" v="80" actId="14100"/>
          <ac:picMkLst>
            <pc:docMk/>
            <pc:sldMk cId="1678631752" sldId="297"/>
            <ac:picMk id="2" creationId="{A8BFBA1E-3FC8-D601-537C-92657DC7B328}"/>
          </ac:picMkLst>
        </pc:picChg>
        <pc:picChg chg="del">
          <ac:chgData name="Charles Mein" userId="S::14300668@student.curtin.edu.au::301dce9f-0460-46e5-83d8-b70a1234ae6c" providerId="AD" clId="Web-{C16FC624-6803-62A9-8CDC-AAC0DBC900FF}" dt="2022-10-19T08:21:01.974" v="77"/>
          <ac:picMkLst>
            <pc:docMk/>
            <pc:sldMk cId="1678631752" sldId="297"/>
            <ac:picMk id="12" creationId="{2BE429BF-D210-215E-3DE2-D4D47D775454}"/>
          </ac:picMkLst>
        </pc:picChg>
      </pc:sldChg>
      <pc:sldChg chg="modSp">
        <pc:chgData name="Charles Mein" userId="S::14300668@student.curtin.edu.au::301dce9f-0460-46e5-83d8-b70a1234ae6c" providerId="AD" clId="Web-{C16FC624-6803-62A9-8CDC-AAC0DBC900FF}" dt="2022-10-19T08:22:43.899" v="87" actId="1076"/>
        <pc:sldMkLst>
          <pc:docMk/>
          <pc:sldMk cId="1739697522" sldId="302"/>
        </pc:sldMkLst>
        <pc:picChg chg="mod">
          <ac:chgData name="Charles Mein" userId="S::14300668@student.curtin.edu.au::301dce9f-0460-46e5-83d8-b70a1234ae6c" providerId="AD" clId="Web-{C16FC624-6803-62A9-8CDC-AAC0DBC900FF}" dt="2022-10-19T08:22:43.899" v="87" actId="1076"/>
          <ac:picMkLst>
            <pc:docMk/>
            <pc:sldMk cId="1739697522" sldId="302"/>
            <ac:picMk id="2" creationId="{B8B20AD9-EDA1-5D11-66D4-ABB3C01E9095}"/>
          </ac:picMkLst>
        </pc:picChg>
      </pc:sldChg>
      <pc:sldChg chg="modSp">
        <pc:chgData name="Charles Mein" userId="S::14300668@student.curtin.edu.au::301dce9f-0460-46e5-83d8-b70a1234ae6c" providerId="AD" clId="Web-{C16FC624-6803-62A9-8CDC-AAC0DBC900FF}" dt="2022-10-19T08:15:21.309" v="33" actId="1076"/>
        <pc:sldMkLst>
          <pc:docMk/>
          <pc:sldMk cId="1566087470" sldId="309"/>
        </pc:sldMkLst>
        <pc:graphicFrameChg chg="mod">
          <ac:chgData name="Charles Mein" userId="S::14300668@student.curtin.edu.au::301dce9f-0460-46e5-83d8-b70a1234ae6c" providerId="AD" clId="Web-{C16FC624-6803-62A9-8CDC-AAC0DBC900FF}" dt="2022-10-19T08:15:21.309" v="33" actId="1076"/>
          <ac:graphicFrameMkLst>
            <pc:docMk/>
            <pc:sldMk cId="1566087470" sldId="309"/>
            <ac:graphicFrameMk id="2" creationId="{3243ADE2-14D6-BFC6-793A-3FD844CC0A91}"/>
          </ac:graphicFrameMkLst>
        </pc:graphicFrameChg>
      </pc:sldChg>
      <pc:sldChg chg="del">
        <pc:chgData name="Charles Mein" userId="S::14300668@student.curtin.edu.au::301dce9f-0460-46e5-83d8-b70a1234ae6c" providerId="AD" clId="Web-{C16FC624-6803-62A9-8CDC-AAC0DBC900FF}" dt="2022-10-19T08:22:03.663" v="81"/>
        <pc:sldMkLst>
          <pc:docMk/>
          <pc:sldMk cId="812272409" sldId="312"/>
        </pc:sldMkLst>
      </pc:sldChg>
      <pc:sldChg chg="modSp">
        <pc:chgData name="Charles Mein" userId="S::14300668@student.curtin.edu.au::301dce9f-0460-46e5-83d8-b70a1234ae6c" providerId="AD" clId="Web-{C16FC624-6803-62A9-8CDC-AAC0DBC900FF}" dt="2022-10-19T08:20:37.348" v="76" actId="20577"/>
        <pc:sldMkLst>
          <pc:docMk/>
          <pc:sldMk cId="833016437" sldId="317"/>
        </pc:sldMkLst>
        <pc:spChg chg="mod">
          <ac:chgData name="Charles Mein" userId="S::14300668@student.curtin.edu.au::301dce9f-0460-46e5-83d8-b70a1234ae6c" providerId="AD" clId="Web-{C16FC624-6803-62A9-8CDC-AAC0DBC900FF}" dt="2022-10-19T08:20:37.348" v="76" actId="20577"/>
          <ac:spMkLst>
            <pc:docMk/>
            <pc:sldMk cId="833016437" sldId="317"/>
            <ac:spMk id="390" creationId="{00000000-0000-0000-0000-000000000000}"/>
          </ac:spMkLst>
        </pc:spChg>
      </pc:sldChg>
      <pc:sldChg chg="modSp">
        <pc:chgData name="Charles Mein" userId="S::14300668@student.curtin.edu.au::301dce9f-0460-46e5-83d8-b70a1234ae6c" providerId="AD" clId="Web-{C16FC624-6803-62A9-8CDC-AAC0DBC900FF}" dt="2022-10-19T08:25:19.606" v="108" actId="1076"/>
        <pc:sldMkLst>
          <pc:docMk/>
          <pc:sldMk cId="1514153731" sldId="318"/>
        </pc:sldMkLst>
        <pc:spChg chg="mod">
          <ac:chgData name="Charles Mein" userId="S::14300668@student.curtin.edu.au::301dce9f-0460-46e5-83d8-b70a1234ae6c" providerId="AD" clId="Web-{C16FC624-6803-62A9-8CDC-AAC0DBC900FF}" dt="2022-10-19T08:25:19.606" v="108" actId="1076"/>
          <ac:spMkLst>
            <pc:docMk/>
            <pc:sldMk cId="1514153731" sldId="318"/>
            <ac:spMk id="2" creationId="{FE1FF64C-7F64-EB08-0587-D7838C76250E}"/>
          </ac:spMkLst>
        </pc:spChg>
      </pc:sldChg>
      <pc:sldChg chg="addSp delSp modSp add replId">
        <pc:chgData name="Charles Mein" userId="S::14300668@student.curtin.edu.au::301dce9f-0460-46e5-83d8-b70a1234ae6c" providerId="AD" clId="Web-{C16FC624-6803-62A9-8CDC-AAC0DBC900FF}" dt="2022-10-19T08:13:34.384" v="32" actId="1076"/>
        <pc:sldMkLst>
          <pc:docMk/>
          <pc:sldMk cId="2735011365" sldId="319"/>
        </pc:sldMkLst>
        <pc:spChg chg="del">
          <ac:chgData name="Charles Mein" userId="S::14300668@student.curtin.edu.au::301dce9f-0460-46e5-83d8-b70a1234ae6c" providerId="AD" clId="Web-{C16FC624-6803-62A9-8CDC-AAC0DBC900FF}" dt="2022-10-19T08:12:24.788" v="6"/>
          <ac:spMkLst>
            <pc:docMk/>
            <pc:sldMk cId="2735011365" sldId="319"/>
            <ac:spMk id="3" creationId="{C01DA39C-BD91-B835-0FB1-8F9A0074DB98}"/>
          </ac:spMkLst>
        </pc:spChg>
        <pc:spChg chg="del">
          <ac:chgData name="Charles Mein" userId="S::14300668@student.curtin.edu.au::301dce9f-0460-46e5-83d8-b70a1234ae6c" providerId="AD" clId="Web-{C16FC624-6803-62A9-8CDC-AAC0DBC900FF}" dt="2022-10-19T08:12:11.428" v="1"/>
          <ac:spMkLst>
            <pc:docMk/>
            <pc:sldMk cId="2735011365" sldId="319"/>
            <ac:spMk id="4" creationId="{DD04CB56-E140-0950-3A06-5B4CCF22D900}"/>
          </ac:spMkLst>
        </pc:spChg>
        <pc:spChg chg="mod">
          <ac:chgData name="Charles Mein" userId="S::14300668@student.curtin.edu.au::301dce9f-0460-46e5-83d8-b70a1234ae6c" providerId="AD" clId="Web-{C16FC624-6803-62A9-8CDC-AAC0DBC900FF}" dt="2022-10-19T08:13:34.384" v="32" actId="1076"/>
          <ac:spMkLst>
            <pc:docMk/>
            <pc:sldMk cId="2735011365" sldId="319"/>
            <ac:spMk id="11" creationId="{64E1B536-06A6-5917-9E77-6AAF6EF49BD6}"/>
          </ac:spMkLst>
        </pc:spChg>
        <pc:graphicFrameChg chg="del">
          <ac:chgData name="Charles Mein" userId="S::14300668@student.curtin.edu.au::301dce9f-0460-46e5-83d8-b70a1234ae6c" providerId="AD" clId="Web-{C16FC624-6803-62A9-8CDC-AAC0DBC900FF}" dt="2022-10-19T08:12:22.491" v="5"/>
          <ac:graphicFrameMkLst>
            <pc:docMk/>
            <pc:sldMk cId="2735011365" sldId="319"/>
            <ac:graphicFrameMk id="7" creationId="{D72C7CA5-A561-48A2-7DE7-985074E5AF44}"/>
          </ac:graphicFrameMkLst>
        </pc:graphicFrameChg>
        <pc:picChg chg="add mod">
          <ac:chgData name="Charles Mein" userId="S::14300668@student.curtin.edu.au::301dce9f-0460-46e5-83d8-b70a1234ae6c" providerId="AD" clId="Web-{C16FC624-6803-62A9-8CDC-AAC0DBC900FF}" dt="2022-10-19T08:12:27.601" v="7" actId="14100"/>
          <ac:picMkLst>
            <pc:docMk/>
            <pc:sldMk cId="2735011365" sldId="319"/>
            <ac:picMk id="2" creationId="{5A195657-9094-F4D4-219F-E075D4940A03}"/>
          </ac:picMkLst>
        </pc:picChg>
      </pc:sldChg>
      <pc:sldChg chg="addSp delSp modSp add replId">
        <pc:chgData name="Charles Mein" userId="S::14300668@student.curtin.edu.au::301dce9f-0460-46e5-83d8-b70a1234ae6c" providerId="AD" clId="Web-{C16FC624-6803-62A9-8CDC-AAC0DBC900FF}" dt="2022-10-19T10:38:55.297" v="127" actId="14100"/>
        <pc:sldMkLst>
          <pc:docMk/>
          <pc:sldMk cId="3831810868" sldId="320"/>
        </pc:sldMkLst>
        <pc:spChg chg="mod">
          <ac:chgData name="Charles Mein" userId="S::14300668@student.curtin.edu.au::301dce9f-0460-46e5-83d8-b70a1234ae6c" providerId="AD" clId="Web-{C16FC624-6803-62A9-8CDC-AAC0DBC900FF}" dt="2022-10-19T10:38:08.796" v="124" actId="20577"/>
          <ac:spMkLst>
            <pc:docMk/>
            <pc:sldMk cId="3831810868" sldId="320"/>
            <ac:spMk id="5" creationId="{F4E8703F-EAB5-39E0-10F9-976BB14E8017}"/>
          </ac:spMkLst>
        </pc:spChg>
        <pc:spChg chg="del">
          <ac:chgData name="Charles Mein" userId="S::14300668@student.curtin.edu.au::301dce9f-0460-46e5-83d8-b70a1234ae6c" providerId="AD" clId="Web-{C16FC624-6803-62A9-8CDC-AAC0DBC900FF}" dt="2022-10-19T10:38:00.577" v="111"/>
          <ac:spMkLst>
            <pc:docMk/>
            <pc:sldMk cId="3831810868" sldId="320"/>
            <ac:spMk id="8" creationId="{5DB9F164-935C-1E2D-7426-83D66897A941}"/>
          </ac:spMkLst>
        </pc:spChg>
        <pc:picChg chg="add mod">
          <ac:chgData name="Charles Mein" userId="S::14300668@student.curtin.edu.au::301dce9f-0460-46e5-83d8-b70a1234ae6c" providerId="AD" clId="Web-{C16FC624-6803-62A9-8CDC-AAC0DBC900FF}" dt="2022-10-19T10:38:55.297" v="127" actId="14100"/>
          <ac:picMkLst>
            <pc:docMk/>
            <pc:sldMk cId="3831810868" sldId="320"/>
            <ac:picMk id="3" creationId="{35FAB231-E755-CB9A-0483-761FECB44E89}"/>
          </ac:picMkLst>
        </pc:picChg>
        <pc:picChg chg="del">
          <ac:chgData name="Charles Mein" userId="S::14300668@student.curtin.edu.au::301dce9f-0460-46e5-83d8-b70a1234ae6c" providerId="AD" clId="Web-{C16FC624-6803-62A9-8CDC-AAC0DBC900FF}" dt="2022-10-19T10:37:59.155" v="110"/>
          <ac:picMkLst>
            <pc:docMk/>
            <pc:sldMk cId="3831810868" sldId="320"/>
            <ac:picMk id="7" creationId="{153499A9-9730-D31D-4A96-8E1397E9EF14}"/>
          </ac:picMkLst>
        </pc:picChg>
        <pc:picChg chg="del">
          <ac:chgData name="Charles Mein" userId="S::14300668@student.curtin.edu.au::301dce9f-0460-46e5-83d8-b70a1234ae6c" providerId="AD" clId="Web-{C16FC624-6803-62A9-8CDC-AAC0DBC900FF}" dt="2022-10-19T10:38:01.186" v="112"/>
          <ac:picMkLst>
            <pc:docMk/>
            <pc:sldMk cId="3831810868" sldId="320"/>
            <ac:picMk id="12" creationId="{8A498312-F3CA-DB68-2D82-AE181BDFD6D1}"/>
          </ac:picMkLst>
        </pc:picChg>
      </pc:sldChg>
    </pc:docChg>
  </pc:docChgLst>
  <pc:docChgLst>
    <pc:chgData name="Jazz Sharp" userId="S::20163569@student.curtin.edu.au::56f5829a-8767-422a-8b3b-59bd1ceb70c4" providerId="AD" clId="Web-{CB5BE612-BE73-22DD-B85D-1B73DB541501}"/>
    <pc:docChg chg="modSld">
      <pc:chgData name="Jazz Sharp" userId="S::20163569@student.curtin.edu.au::56f5829a-8767-422a-8b3b-59bd1ceb70c4" providerId="AD" clId="Web-{CB5BE612-BE73-22DD-B85D-1B73DB541501}" dt="2022-09-13T01:54:23.722" v="0"/>
      <pc:docMkLst>
        <pc:docMk/>
      </pc:docMkLst>
      <pc:sldChg chg="delSp">
        <pc:chgData name="Jazz Sharp" userId="S::20163569@student.curtin.edu.au::56f5829a-8767-422a-8b3b-59bd1ceb70c4" providerId="AD" clId="Web-{CB5BE612-BE73-22DD-B85D-1B73DB541501}" dt="2022-09-13T01:54:23.722" v="0"/>
        <pc:sldMkLst>
          <pc:docMk/>
          <pc:sldMk cId="0" sldId="274"/>
        </pc:sldMkLst>
        <pc:spChg chg="del">
          <ac:chgData name="Jazz Sharp" userId="S::20163569@student.curtin.edu.au::56f5829a-8767-422a-8b3b-59bd1ceb70c4" providerId="AD" clId="Web-{CB5BE612-BE73-22DD-B85D-1B73DB541501}" dt="2022-09-13T01:54:23.722" v="0"/>
          <ac:spMkLst>
            <pc:docMk/>
            <pc:sldMk cId="0" sldId="274"/>
            <ac:spMk id="3" creationId="{D94D9060-4851-F486-D79F-B22CD5CB6F94}"/>
          </ac:spMkLst>
        </pc:spChg>
      </pc:sldChg>
    </pc:docChg>
  </pc:docChgLst>
  <pc:docChgLst>
    <pc:chgData name="Jazz Sharp" userId="S::20163569@student.curtin.edu.au::56f5829a-8767-422a-8b3b-59bd1ceb70c4" providerId="AD" clId="Web-{E274D9D3-B16D-1442-DE32-8BF758FDD220}"/>
    <pc:docChg chg="modSld">
      <pc:chgData name="Jazz Sharp" userId="S::20163569@student.curtin.edu.au::56f5829a-8767-422a-8b3b-59bd1ceb70c4" providerId="AD" clId="Web-{E274D9D3-B16D-1442-DE32-8BF758FDD220}" dt="2022-09-12T13:45:48.630" v="131" actId="1076"/>
      <pc:docMkLst>
        <pc:docMk/>
      </pc:docMkLst>
      <pc:sldChg chg="modSp">
        <pc:chgData name="Jazz Sharp" userId="S::20163569@student.curtin.edu.au::56f5829a-8767-422a-8b3b-59bd1ceb70c4" providerId="AD" clId="Web-{E274D9D3-B16D-1442-DE32-8BF758FDD220}" dt="2022-09-12T13:45:48.630" v="131" actId="1076"/>
        <pc:sldMkLst>
          <pc:docMk/>
          <pc:sldMk cId="0" sldId="260"/>
        </pc:sldMkLst>
        <pc:spChg chg="mod">
          <ac:chgData name="Jazz Sharp" userId="S::20163569@student.curtin.edu.au::56f5829a-8767-422a-8b3b-59bd1ceb70c4" providerId="AD" clId="Web-{E274D9D3-B16D-1442-DE32-8BF758FDD220}" dt="2022-09-12T13:43:23.217" v="127" actId="14100"/>
          <ac:spMkLst>
            <pc:docMk/>
            <pc:sldMk cId="0" sldId="260"/>
            <ac:spMk id="272" creationId="{00000000-0000-0000-0000-000000000000}"/>
          </ac:spMkLst>
        </pc:spChg>
        <pc:spChg chg="mod">
          <ac:chgData name="Jazz Sharp" userId="S::20163569@student.curtin.edu.au::56f5829a-8767-422a-8b3b-59bd1ceb70c4" providerId="AD" clId="Web-{E274D9D3-B16D-1442-DE32-8BF758FDD220}" dt="2022-09-12T13:41:55.339" v="114" actId="20577"/>
          <ac:spMkLst>
            <pc:docMk/>
            <pc:sldMk cId="0" sldId="260"/>
            <ac:spMk id="278" creationId="{00000000-0000-0000-0000-000000000000}"/>
          </ac:spMkLst>
        </pc:spChg>
        <pc:spChg chg="mod">
          <ac:chgData name="Jazz Sharp" userId="S::20163569@student.curtin.edu.au::56f5829a-8767-422a-8b3b-59bd1ceb70c4" providerId="AD" clId="Web-{E274D9D3-B16D-1442-DE32-8BF758FDD220}" dt="2022-09-12T13:36:38.685" v="104" actId="20577"/>
          <ac:spMkLst>
            <pc:docMk/>
            <pc:sldMk cId="0" sldId="260"/>
            <ac:spMk id="290" creationId="{00000000-0000-0000-0000-000000000000}"/>
          </ac:spMkLst>
        </pc:spChg>
        <pc:grpChg chg="mod">
          <ac:chgData name="Jazz Sharp" userId="S::20163569@student.curtin.edu.au::56f5829a-8767-422a-8b3b-59bd1ceb70c4" providerId="AD" clId="Web-{E274D9D3-B16D-1442-DE32-8BF758FDD220}" dt="2022-09-12T13:45:48.630" v="131" actId="1076"/>
          <ac:grpSpMkLst>
            <pc:docMk/>
            <pc:sldMk cId="0" sldId="260"/>
            <ac:grpSpMk id="262" creationId="{00000000-0000-0000-0000-000000000000}"/>
          </ac:grpSpMkLst>
        </pc:grpChg>
      </pc:sldChg>
      <pc:sldChg chg="addSp modSp">
        <pc:chgData name="Jazz Sharp" userId="S::20163569@student.curtin.edu.au::56f5829a-8767-422a-8b3b-59bd1ceb70c4" providerId="AD" clId="Web-{E274D9D3-B16D-1442-DE32-8BF758FDD220}" dt="2022-09-12T12:57:05.699" v="82" actId="14100"/>
        <pc:sldMkLst>
          <pc:docMk/>
          <pc:sldMk cId="2111658143" sldId="264"/>
        </pc:sldMkLst>
        <pc:spChg chg="mod">
          <ac:chgData name="Jazz Sharp" userId="S::20163569@student.curtin.edu.au::56f5829a-8767-422a-8b3b-59bd1ceb70c4" providerId="AD" clId="Web-{E274D9D3-B16D-1442-DE32-8BF758FDD220}" dt="2022-09-12T10:11:19.012" v="10" actId="20577"/>
          <ac:spMkLst>
            <pc:docMk/>
            <pc:sldMk cId="2111658143" sldId="264"/>
            <ac:spMk id="334" creationId="{00000000-0000-0000-0000-000000000000}"/>
          </ac:spMkLst>
        </pc:spChg>
        <pc:spChg chg="mod">
          <ac:chgData name="Jazz Sharp" userId="S::20163569@student.curtin.edu.au::56f5829a-8767-422a-8b3b-59bd1ceb70c4" providerId="AD" clId="Web-{E274D9D3-B16D-1442-DE32-8BF758FDD220}" dt="2022-09-12T12:55:02.586" v="68" actId="1076"/>
          <ac:spMkLst>
            <pc:docMk/>
            <pc:sldMk cId="2111658143" sldId="264"/>
            <ac:spMk id="336" creationId="{00000000-0000-0000-0000-000000000000}"/>
          </ac:spMkLst>
        </pc:spChg>
        <pc:picChg chg="add mod">
          <ac:chgData name="Jazz Sharp" userId="S::20163569@student.curtin.edu.au::56f5829a-8767-422a-8b3b-59bd1ceb70c4" providerId="AD" clId="Web-{E274D9D3-B16D-1442-DE32-8BF758FDD220}" dt="2022-09-12T12:55:09.149" v="70" actId="1076"/>
          <ac:picMkLst>
            <pc:docMk/>
            <pc:sldMk cId="2111658143" sldId="264"/>
            <ac:picMk id="2" creationId="{1090AE95-F820-0DF2-A104-6E56912C206E}"/>
          </ac:picMkLst>
        </pc:picChg>
        <pc:picChg chg="add mod">
          <ac:chgData name="Jazz Sharp" userId="S::20163569@student.curtin.edu.au::56f5829a-8767-422a-8b3b-59bd1ceb70c4" providerId="AD" clId="Web-{E274D9D3-B16D-1442-DE32-8BF758FDD220}" dt="2022-09-12T12:56:28.870" v="77" actId="1076"/>
          <ac:picMkLst>
            <pc:docMk/>
            <pc:sldMk cId="2111658143" sldId="264"/>
            <ac:picMk id="3" creationId="{6A259725-8999-5772-55F7-AC2446C35417}"/>
          </ac:picMkLst>
        </pc:picChg>
        <pc:picChg chg="add mod">
          <ac:chgData name="Jazz Sharp" userId="S::20163569@student.curtin.edu.au::56f5829a-8767-422a-8b3b-59bd1ceb70c4" providerId="AD" clId="Web-{E274D9D3-B16D-1442-DE32-8BF758FDD220}" dt="2022-09-12T12:57:05.699" v="82" actId="14100"/>
          <ac:picMkLst>
            <pc:docMk/>
            <pc:sldMk cId="2111658143" sldId="264"/>
            <ac:picMk id="4" creationId="{36750C21-9547-3649-034A-7C139077406A}"/>
          </ac:picMkLst>
        </pc:picChg>
      </pc:sldChg>
    </pc:docChg>
  </pc:docChgLst>
  <pc:docChgLst>
    <pc:chgData name="Georgia Scarffe" userId="S::19194015@student.curtin.edu.au::9debddb6-8c67-4ad8-92a1-199b28d60df7" providerId="AD" clId="Web-{A8B01EBB-EF56-3FD2-892F-0785C10024A1}"/>
    <pc:docChg chg="addSld delSld modSld sldOrd">
      <pc:chgData name="Georgia Scarffe" userId="S::19194015@student.curtin.edu.au::9debddb6-8c67-4ad8-92a1-199b28d60df7" providerId="AD" clId="Web-{A8B01EBB-EF56-3FD2-892F-0785C10024A1}" dt="2022-10-18T05:41:49.321" v="327" actId="20577"/>
      <pc:docMkLst>
        <pc:docMk/>
      </pc:docMkLst>
      <pc:sldChg chg="addSp modSp">
        <pc:chgData name="Georgia Scarffe" userId="S::19194015@student.curtin.edu.au::9debddb6-8c67-4ad8-92a1-199b28d60df7" providerId="AD" clId="Web-{A8B01EBB-EF56-3FD2-892F-0785C10024A1}" dt="2022-10-18T05:01:04.374" v="20" actId="1076"/>
        <pc:sldMkLst>
          <pc:docMk/>
          <pc:sldMk cId="1476875647" sldId="282"/>
        </pc:sldMkLst>
        <pc:picChg chg="add mod">
          <ac:chgData name="Georgia Scarffe" userId="S::19194015@student.curtin.edu.au::9debddb6-8c67-4ad8-92a1-199b28d60df7" providerId="AD" clId="Web-{A8B01EBB-EF56-3FD2-892F-0785C10024A1}" dt="2022-10-18T05:01:04.374" v="20" actId="1076"/>
          <ac:picMkLst>
            <pc:docMk/>
            <pc:sldMk cId="1476875647" sldId="282"/>
            <ac:picMk id="3" creationId="{AA032AB5-7899-3C24-6E55-A340198B3610}"/>
          </ac:picMkLst>
        </pc:picChg>
        <pc:picChg chg="add mod">
          <ac:chgData name="Georgia Scarffe" userId="S::19194015@student.curtin.edu.au::9debddb6-8c67-4ad8-92a1-199b28d60df7" providerId="AD" clId="Web-{A8B01EBB-EF56-3FD2-892F-0785C10024A1}" dt="2022-10-18T05:00:52.312" v="17" actId="1076"/>
          <ac:picMkLst>
            <pc:docMk/>
            <pc:sldMk cId="1476875647" sldId="282"/>
            <ac:picMk id="4" creationId="{D82FA288-9696-487D-60BD-964A8738E790}"/>
          </ac:picMkLst>
        </pc:picChg>
      </pc:sldChg>
      <pc:sldChg chg="addSp modSp">
        <pc:chgData name="Georgia Scarffe" userId="S::19194015@student.curtin.edu.au::9debddb6-8c67-4ad8-92a1-199b28d60df7" providerId="AD" clId="Web-{A8B01EBB-EF56-3FD2-892F-0785C10024A1}" dt="2022-10-18T05:05:38.973" v="29" actId="1076"/>
        <pc:sldMkLst>
          <pc:docMk/>
          <pc:sldMk cId="3767131750" sldId="293"/>
        </pc:sldMkLst>
        <pc:picChg chg="add mod">
          <ac:chgData name="Georgia Scarffe" userId="S::19194015@student.curtin.edu.au::9debddb6-8c67-4ad8-92a1-199b28d60df7" providerId="AD" clId="Web-{A8B01EBB-EF56-3FD2-892F-0785C10024A1}" dt="2022-10-18T05:05:38.973" v="29" actId="1076"/>
          <ac:picMkLst>
            <pc:docMk/>
            <pc:sldMk cId="3767131750" sldId="293"/>
            <ac:picMk id="3" creationId="{FC43A7C8-0E84-4456-657B-2E81CC1EF340}"/>
          </ac:picMkLst>
        </pc:picChg>
      </pc:sldChg>
      <pc:sldChg chg="new del">
        <pc:chgData name="Georgia Scarffe" userId="S::19194015@student.curtin.edu.au::9debddb6-8c67-4ad8-92a1-199b28d60df7" providerId="AD" clId="Web-{A8B01EBB-EF56-3FD2-892F-0785C10024A1}" dt="2022-10-18T05:00:58.155" v="19"/>
        <pc:sldMkLst>
          <pc:docMk/>
          <pc:sldMk cId="970070575" sldId="314"/>
        </pc:sldMkLst>
      </pc:sldChg>
      <pc:sldChg chg="addSp modSp new">
        <pc:chgData name="Georgia Scarffe" userId="S::19194015@student.curtin.edu.au::9debddb6-8c67-4ad8-92a1-199b28d60df7" providerId="AD" clId="Web-{A8B01EBB-EF56-3FD2-892F-0785C10024A1}" dt="2022-10-18T05:08:32.632" v="42" actId="1076"/>
        <pc:sldMkLst>
          <pc:docMk/>
          <pc:sldMk cId="1980616792" sldId="314"/>
        </pc:sldMkLst>
        <pc:picChg chg="add mod">
          <ac:chgData name="Georgia Scarffe" userId="S::19194015@student.curtin.edu.au::9debddb6-8c67-4ad8-92a1-199b28d60df7" providerId="AD" clId="Web-{A8B01EBB-EF56-3FD2-892F-0785C10024A1}" dt="2022-10-18T05:08:32.632" v="42" actId="1076"/>
          <ac:picMkLst>
            <pc:docMk/>
            <pc:sldMk cId="1980616792" sldId="314"/>
            <ac:picMk id="3" creationId="{76B94E78-72CE-582A-96D9-BE50C0A65BD7}"/>
          </ac:picMkLst>
        </pc:picChg>
      </pc:sldChg>
      <pc:sldChg chg="new del">
        <pc:chgData name="Georgia Scarffe" userId="S::19194015@student.curtin.edu.au::9debddb6-8c67-4ad8-92a1-199b28d60df7" providerId="AD" clId="Web-{A8B01EBB-EF56-3FD2-892F-0785C10024A1}" dt="2022-10-18T05:06:07.051" v="31"/>
        <pc:sldMkLst>
          <pc:docMk/>
          <pc:sldMk cId="2288636693" sldId="314"/>
        </pc:sldMkLst>
      </pc:sldChg>
      <pc:sldChg chg="new del">
        <pc:chgData name="Georgia Scarffe" userId="S::19194015@student.curtin.edu.au::9debddb6-8c67-4ad8-92a1-199b28d60df7" providerId="AD" clId="Web-{A8B01EBB-EF56-3FD2-892F-0785C10024A1}" dt="2022-10-18T05:17:31.578" v="46"/>
        <pc:sldMkLst>
          <pc:docMk/>
          <pc:sldMk cId="1405414622" sldId="315"/>
        </pc:sldMkLst>
      </pc:sldChg>
      <pc:sldChg chg="new del">
        <pc:chgData name="Georgia Scarffe" userId="S::19194015@student.curtin.edu.au::9debddb6-8c67-4ad8-92a1-199b28d60df7" providerId="AD" clId="Web-{A8B01EBB-EF56-3FD2-892F-0785C10024A1}" dt="2022-10-18T05:17:17.172" v="44"/>
        <pc:sldMkLst>
          <pc:docMk/>
          <pc:sldMk cId="1419973929" sldId="315"/>
        </pc:sldMkLst>
      </pc:sldChg>
      <pc:sldChg chg="addSp delSp modSp new mod ord modClrScheme chgLayout">
        <pc:chgData name="Georgia Scarffe" userId="S::19194015@student.curtin.edu.au::9debddb6-8c67-4ad8-92a1-199b28d60df7" providerId="AD" clId="Web-{A8B01EBB-EF56-3FD2-892F-0785C10024A1}" dt="2022-10-18T05:20:19.940" v="83" actId="1076"/>
        <pc:sldMkLst>
          <pc:docMk/>
          <pc:sldMk cId="3365053341" sldId="315"/>
        </pc:sldMkLst>
        <pc:spChg chg="mod">
          <ac:chgData name="Georgia Scarffe" userId="S::19194015@student.curtin.edu.au::9debddb6-8c67-4ad8-92a1-199b28d60df7" providerId="AD" clId="Web-{A8B01EBB-EF56-3FD2-892F-0785C10024A1}" dt="2022-10-18T05:18:12.423" v="49"/>
          <ac:spMkLst>
            <pc:docMk/>
            <pc:sldMk cId="3365053341" sldId="315"/>
            <ac:spMk id="2" creationId="{381D544B-0340-F117-DF4F-BB2355F02A18}"/>
          </ac:spMkLst>
        </pc:spChg>
        <pc:spChg chg="add mod">
          <ac:chgData name="Georgia Scarffe" userId="S::19194015@student.curtin.edu.au::9debddb6-8c67-4ad8-92a1-199b28d60df7" providerId="AD" clId="Web-{A8B01EBB-EF56-3FD2-892F-0785C10024A1}" dt="2022-10-18T05:19:03.064" v="71" actId="20577"/>
          <ac:spMkLst>
            <pc:docMk/>
            <pc:sldMk cId="3365053341" sldId="315"/>
            <ac:spMk id="7" creationId="{0448B59E-0682-0D6A-89F4-612CF734233B}"/>
          </ac:spMkLst>
        </pc:spChg>
        <pc:spChg chg="add mod">
          <ac:chgData name="Georgia Scarffe" userId="S::19194015@student.curtin.edu.au::9debddb6-8c67-4ad8-92a1-199b28d60df7" providerId="AD" clId="Web-{A8B01EBB-EF56-3FD2-892F-0785C10024A1}" dt="2022-10-18T05:18:50.861" v="61" actId="20577"/>
          <ac:spMkLst>
            <pc:docMk/>
            <pc:sldMk cId="3365053341" sldId="315"/>
            <ac:spMk id="9" creationId="{FE8085C0-2586-2DB7-C0CB-C4A06FFF2D4A}"/>
          </ac:spMkLst>
        </pc:spChg>
        <pc:spChg chg="add mod">
          <ac:chgData name="Georgia Scarffe" userId="S::19194015@student.curtin.edu.au::9debddb6-8c67-4ad8-92a1-199b28d60df7" providerId="AD" clId="Web-{A8B01EBB-EF56-3FD2-892F-0785C10024A1}" dt="2022-10-18T05:20:14.268" v="81" actId="20577"/>
          <ac:spMkLst>
            <pc:docMk/>
            <pc:sldMk cId="3365053341" sldId="315"/>
            <ac:spMk id="16" creationId="{95F6A55F-4DEE-4F68-B6FF-DE978ADE0F1E}"/>
          </ac:spMkLst>
        </pc:spChg>
        <pc:graphicFrameChg chg="add del mod modGraphic">
          <ac:chgData name="Georgia Scarffe" userId="S::19194015@student.curtin.edu.au::9debddb6-8c67-4ad8-92a1-199b28d60df7" providerId="AD" clId="Web-{A8B01EBB-EF56-3FD2-892F-0785C10024A1}" dt="2022-10-18T05:19:14.892" v="73"/>
          <ac:graphicFrameMkLst>
            <pc:docMk/>
            <pc:sldMk cId="3365053341" sldId="315"/>
            <ac:graphicFrameMk id="3" creationId="{963FB958-F2B2-43D4-9256-A6D951B5C85C}"/>
          </ac:graphicFrameMkLst>
        </pc:graphicFrameChg>
        <pc:picChg chg="add mod">
          <ac:chgData name="Georgia Scarffe" userId="S::19194015@student.curtin.edu.au::9debddb6-8c67-4ad8-92a1-199b28d60df7" providerId="AD" clId="Web-{A8B01EBB-EF56-3FD2-892F-0785C10024A1}" dt="2022-10-18T05:20:19.940" v="83" actId="1076"/>
          <ac:picMkLst>
            <pc:docMk/>
            <pc:sldMk cId="3365053341" sldId="315"/>
            <ac:picMk id="15" creationId="{A8F874F0-C94B-32B5-F953-05AE48427E91}"/>
          </ac:picMkLst>
        </pc:picChg>
      </pc:sldChg>
      <pc:sldChg chg="addSp delSp modSp new mod ord modClrScheme chgLayout">
        <pc:chgData name="Georgia Scarffe" userId="S::19194015@student.curtin.edu.au::9debddb6-8c67-4ad8-92a1-199b28d60df7" providerId="AD" clId="Web-{A8B01EBB-EF56-3FD2-892F-0785C10024A1}" dt="2022-10-18T05:41:49.321" v="327" actId="20577"/>
        <pc:sldMkLst>
          <pc:docMk/>
          <pc:sldMk cId="315375140" sldId="316"/>
        </pc:sldMkLst>
        <pc:spChg chg="mod ord">
          <ac:chgData name="Georgia Scarffe" userId="S::19194015@student.curtin.edu.au::9debddb6-8c67-4ad8-92a1-199b28d60df7" providerId="AD" clId="Web-{A8B01EBB-EF56-3FD2-892F-0785C10024A1}" dt="2022-10-18T05:35:18.096" v="209" actId="1076"/>
          <ac:spMkLst>
            <pc:docMk/>
            <pc:sldMk cId="315375140" sldId="316"/>
            <ac:spMk id="2" creationId="{CCC4CC9A-825B-381D-D29A-1906444BF352}"/>
          </ac:spMkLst>
        </pc:spChg>
        <pc:spChg chg="del">
          <ac:chgData name="Georgia Scarffe" userId="S::19194015@student.curtin.edu.au::9debddb6-8c67-4ad8-92a1-199b28d60df7" providerId="AD" clId="Web-{A8B01EBB-EF56-3FD2-892F-0785C10024A1}" dt="2022-10-18T05:21:41.067" v="96"/>
          <ac:spMkLst>
            <pc:docMk/>
            <pc:sldMk cId="315375140" sldId="316"/>
            <ac:spMk id="3" creationId="{79BBC41A-32A8-416D-690F-B7891A4CDD77}"/>
          </ac:spMkLst>
        </pc:spChg>
        <pc:spChg chg="del">
          <ac:chgData name="Georgia Scarffe" userId="S::19194015@student.curtin.edu.au::9debddb6-8c67-4ad8-92a1-199b28d60df7" providerId="AD" clId="Web-{A8B01EBB-EF56-3FD2-892F-0785C10024A1}" dt="2022-10-18T05:21:41.067" v="95"/>
          <ac:spMkLst>
            <pc:docMk/>
            <pc:sldMk cId="315375140" sldId="316"/>
            <ac:spMk id="4" creationId="{8BFA7180-7CD4-EA98-4C51-25337E04F343}"/>
          </ac:spMkLst>
        </pc:spChg>
        <pc:spChg chg="del">
          <ac:chgData name="Georgia Scarffe" userId="S::19194015@student.curtin.edu.au::9debddb6-8c67-4ad8-92a1-199b28d60df7" providerId="AD" clId="Web-{A8B01EBB-EF56-3FD2-892F-0785C10024A1}" dt="2022-10-18T05:21:41.067" v="94"/>
          <ac:spMkLst>
            <pc:docMk/>
            <pc:sldMk cId="315375140" sldId="316"/>
            <ac:spMk id="5" creationId="{5ACB7CE5-1D6A-61BA-9097-C6FDF567D083}"/>
          </ac:spMkLst>
        </pc:spChg>
        <pc:spChg chg="del">
          <ac:chgData name="Georgia Scarffe" userId="S::19194015@student.curtin.edu.au::9debddb6-8c67-4ad8-92a1-199b28d60df7" providerId="AD" clId="Web-{A8B01EBB-EF56-3FD2-892F-0785C10024A1}" dt="2022-10-18T05:21:41.067" v="93"/>
          <ac:spMkLst>
            <pc:docMk/>
            <pc:sldMk cId="315375140" sldId="316"/>
            <ac:spMk id="6" creationId="{772FA8F2-A39B-5756-C381-9262D6AC3E5E}"/>
          </ac:spMkLst>
        </pc:spChg>
        <pc:spChg chg="del">
          <ac:chgData name="Georgia Scarffe" userId="S::19194015@student.curtin.edu.au::9debddb6-8c67-4ad8-92a1-199b28d60df7" providerId="AD" clId="Web-{A8B01EBB-EF56-3FD2-892F-0785C10024A1}" dt="2022-10-18T05:21:41.067" v="92"/>
          <ac:spMkLst>
            <pc:docMk/>
            <pc:sldMk cId="315375140" sldId="316"/>
            <ac:spMk id="7" creationId="{E8D5F7C8-2A1F-7924-7A67-03224FB1FED5}"/>
          </ac:spMkLst>
        </pc:spChg>
        <pc:spChg chg="del">
          <ac:chgData name="Georgia Scarffe" userId="S::19194015@student.curtin.edu.au::9debddb6-8c67-4ad8-92a1-199b28d60df7" providerId="AD" clId="Web-{A8B01EBB-EF56-3FD2-892F-0785C10024A1}" dt="2022-10-18T05:21:41.067" v="91"/>
          <ac:spMkLst>
            <pc:docMk/>
            <pc:sldMk cId="315375140" sldId="316"/>
            <ac:spMk id="8" creationId="{8CB03877-BFA4-75BE-9D45-F4DCE1F15E2B}"/>
          </ac:spMkLst>
        </pc:spChg>
        <pc:spChg chg="del">
          <ac:chgData name="Georgia Scarffe" userId="S::19194015@student.curtin.edu.au::9debddb6-8c67-4ad8-92a1-199b28d60df7" providerId="AD" clId="Web-{A8B01EBB-EF56-3FD2-892F-0785C10024A1}" dt="2022-10-18T05:21:41.067" v="90"/>
          <ac:spMkLst>
            <pc:docMk/>
            <pc:sldMk cId="315375140" sldId="316"/>
            <ac:spMk id="9" creationId="{BE981EF1-4036-0C65-7CB1-81C811674689}"/>
          </ac:spMkLst>
        </pc:spChg>
        <pc:spChg chg="del">
          <ac:chgData name="Georgia Scarffe" userId="S::19194015@student.curtin.edu.au::9debddb6-8c67-4ad8-92a1-199b28d60df7" providerId="AD" clId="Web-{A8B01EBB-EF56-3FD2-892F-0785C10024A1}" dt="2022-10-18T05:21:41.067" v="89"/>
          <ac:spMkLst>
            <pc:docMk/>
            <pc:sldMk cId="315375140" sldId="316"/>
            <ac:spMk id="10" creationId="{401EB863-119D-8842-EB7A-00626ECC62BF}"/>
          </ac:spMkLst>
        </pc:spChg>
        <pc:spChg chg="del">
          <ac:chgData name="Georgia Scarffe" userId="S::19194015@student.curtin.edu.au::9debddb6-8c67-4ad8-92a1-199b28d60df7" providerId="AD" clId="Web-{A8B01EBB-EF56-3FD2-892F-0785C10024A1}" dt="2022-10-18T05:21:41.067" v="88"/>
          <ac:spMkLst>
            <pc:docMk/>
            <pc:sldMk cId="315375140" sldId="316"/>
            <ac:spMk id="11" creationId="{941E4BEB-F3CF-AEA3-BABB-45B24050226B}"/>
          </ac:spMkLst>
        </pc:spChg>
        <pc:spChg chg="del">
          <ac:chgData name="Georgia Scarffe" userId="S::19194015@student.curtin.edu.au::9debddb6-8c67-4ad8-92a1-199b28d60df7" providerId="AD" clId="Web-{A8B01EBB-EF56-3FD2-892F-0785C10024A1}" dt="2022-10-18T05:21:41.067" v="87"/>
          <ac:spMkLst>
            <pc:docMk/>
            <pc:sldMk cId="315375140" sldId="316"/>
            <ac:spMk id="12" creationId="{6E571166-B0E2-18AA-5B75-875686A15189}"/>
          </ac:spMkLst>
        </pc:spChg>
        <pc:spChg chg="del">
          <ac:chgData name="Georgia Scarffe" userId="S::19194015@student.curtin.edu.au::9debddb6-8c67-4ad8-92a1-199b28d60df7" providerId="AD" clId="Web-{A8B01EBB-EF56-3FD2-892F-0785C10024A1}" dt="2022-10-18T05:21:41.067" v="86"/>
          <ac:spMkLst>
            <pc:docMk/>
            <pc:sldMk cId="315375140" sldId="316"/>
            <ac:spMk id="13" creationId="{E84E070E-5034-8B6B-35ED-047909C982CF}"/>
          </ac:spMkLst>
        </pc:spChg>
        <pc:spChg chg="del">
          <ac:chgData name="Georgia Scarffe" userId="S::19194015@student.curtin.edu.au::9debddb6-8c67-4ad8-92a1-199b28d60df7" providerId="AD" clId="Web-{A8B01EBB-EF56-3FD2-892F-0785C10024A1}" dt="2022-10-18T05:21:41.067" v="85"/>
          <ac:spMkLst>
            <pc:docMk/>
            <pc:sldMk cId="315375140" sldId="316"/>
            <ac:spMk id="14" creationId="{51560397-A293-4D1C-9A9F-37B30557AFB3}"/>
          </ac:spMkLst>
        </pc:spChg>
        <pc:spChg chg="mod ord modVis">
          <ac:chgData name="Georgia Scarffe" userId="S::19194015@student.curtin.edu.au::9debddb6-8c67-4ad8-92a1-199b28d60df7" providerId="AD" clId="Web-{A8B01EBB-EF56-3FD2-892F-0785C10024A1}" dt="2022-10-18T05:34:25.173" v="202"/>
          <ac:spMkLst>
            <pc:docMk/>
            <pc:sldMk cId="315375140" sldId="316"/>
            <ac:spMk id="15" creationId="{A1D4F4BE-ADFE-EB61-05DC-753B86D043FA}"/>
          </ac:spMkLst>
        </pc:spChg>
        <pc:spChg chg="add del mod ord">
          <ac:chgData name="Georgia Scarffe" userId="S::19194015@student.curtin.edu.au::9debddb6-8c67-4ad8-92a1-199b28d60df7" providerId="AD" clId="Web-{A8B01EBB-EF56-3FD2-892F-0785C10024A1}" dt="2022-10-18T05:35:57.612" v="213"/>
          <ac:spMkLst>
            <pc:docMk/>
            <pc:sldMk cId="315375140" sldId="316"/>
            <ac:spMk id="17" creationId="{04602BD6-44AA-EAED-2ECD-626A8029722F}"/>
          </ac:spMkLst>
        </pc:spChg>
        <pc:spChg chg="add mod">
          <ac:chgData name="Georgia Scarffe" userId="S::19194015@student.curtin.edu.au::9debddb6-8c67-4ad8-92a1-199b28d60df7" providerId="AD" clId="Web-{A8B01EBB-EF56-3FD2-892F-0785C10024A1}" dt="2022-10-18T05:41:49.321" v="327" actId="20577"/>
          <ac:spMkLst>
            <pc:docMk/>
            <pc:sldMk cId="315375140" sldId="316"/>
            <ac:spMk id="18" creationId="{C6F0F5D7-E9C7-D262-3831-E1B7FD8CDEBF}"/>
          </ac:spMkLst>
        </pc:spChg>
        <pc:spChg chg="add del mod">
          <ac:chgData name="Georgia Scarffe" userId="S::19194015@student.curtin.edu.au::9debddb6-8c67-4ad8-92a1-199b28d60df7" providerId="AD" clId="Web-{A8B01EBB-EF56-3FD2-892F-0785C10024A1}" dt="2022-10-18T05:34:06.860" v="197"/>
          <ac:spMkLst>
            <pc:docMk/>
            <pc:sldMk cId="315375140" sldId="316"/>
            <ac:spMk id="22" creationId="{6A0B8A4C-AA7C-01B8-F818-E50C7CBA508B}"/>
          </ac:spMkLst>
        </pc:spChg>
        <pc:picChg chg="add mod ord">
          <ac:chgData name="Georgia Scarffe" userId="S::19194015@student.curtin.edu.au::9debddb6-8c67-4ad8-92a1-199b28d60df7" providerId="AD" clId="Web-{A8B01EBB-EF56-3FD2-892F-0785C10024A1}" dt="2022-10-18T05:34:55.080" v="207" actId="1076"/>
          <ac:picMkLst>
            <pc:docMk/>
            <pc:sldMk cId="315375140" sldId="316"/>
            <ac:picMk id="16" creationId="{DE438101-5FF5-34A5-70B6-04BB7D0F6347}"/>
          </ac:picMkLst>
        </pc:picChg>
      </pc:sldChg>
    </pc:docChg>
  </pc:docChgLst>
  <pc:docChgLst>
    <pc:chgData name="Charles Mein" userId="S::14300668@student.curtin.edu.au::301dce9f-0460-46e5-83d8-b70a1234ae6c" providerId="AD" clId="Web-{27A290C7-FF02-B557-A598-051E14AB625A}"/>
    <pc:docChg chg="addSld delSld modSld sldOrd">
      <pc:chgData name="Charles Mein" userId="S::14300668@student.curtin.edu.au::301dce9f-0460-46e5-83d8-b70a1234ae6c" providerId="AD" clId="Web-{27A290C7-FF02-B557-A598-051E14AB625A}" dt="2022-09-12T13:45:49.622" v="499" actId="20577"/>
      <pc:docMkLst>
        <pc:docMk/>
      </pc:docMkLst>
      <pc:sldChg chg="modSp">
        <pc:chgData name="Charles Mein" userId="S::14300668@student.curtin.edu.au::301dce9f-0460-46e5-83d8-b70a1234ae6c" providerId="AD" clId="Web-{27A290C7-FF02-B557-A598-051E14AB625A}" dt="2022-09-12T13:40:14.797" v="476" actId="20577"/>
        <pc:sldMkLst>
          <pc:docMk/>
          <pc:sldMk cId="0" sldId="257"/>
        </pc:sldMkLst>
        <pc:spChg chg="mod">
          <ac:chgData name="Charles Mein" userId="S::14300668@student.curtin.edu.au::301dce9f-0460-46e5-83d8-b70a1234ae6c" providerId="AD" clId="Web-{27A290C7-FF02-B557-A598-051E14AB625A}" dt="2022-09-12T13:40:14.797" v="476" actId="20577"/>
          <ac:spMkLst>
            <pc:docMk/>
            <pc:sldMk cId="0" sldId="257"/>
            <ac:spMk id="212" creationId="{00000000-0000-0000-0000-000000000000}"/>
          </ac:spMkLst>
        </pc:spChg>
      </pc:sldChg>
      <pc:sldChg chg="modSp ord">
        <pc:chgData name="Charles Mein" userId="S::14300668@student.curtin.edu.au::301dce9f-0460-46e5-83d8-b70a1234ae6c" providerId="AD" clId="Web-{27A290C7-FF02-B557-A598-051E14AB625A}" dt="2022-09-12T13:41:25.147" v="477"/>
        <pc:sldMkLst>
          <pc:docMk/>
          <pc:sldMk cId="0" sldId="258"/>
        </pc:sldMkLst>
        <pc:spChg chg="mod">
          <ac:chgData name="Charles Mein" userId="S::14300668@student.curtin.edu.au::301dce9f-0460-46e5-83d8-b70a1234ae6c" providerId="AD" clId="Web-{27A290C7-FF02-B557-A598-051E14AB625A}" dt="2022-09-12T10:11:11.805" v="54" actId="1076"/>
          <ac:spMkLst>
            <pc:docMk/>
            <pc:sldMk cId="0" sldId="258"/>
            <ac:spMk id="226" creationId="{00000000-0000-0000-0000-000000000000}"/>
          </ac:spMkLst>
        </pc:spChg>
      </pc:sldChg>
      <pc:sldChg chg="ord">
        <pc:chgData name="Charles Mein" userId="S::14300668@student.curtin.edu.au::301dce9f-0460-46e5-83d8-b70a1234ae6c" providerId="AD" clId="Web-{27A290C7-FF02-B557-A598-051E14AB625A}" dt="2022-09-12T13:41:28.115" v="478"/>
        <pc:sldMkLst>
          <pc:docMk/>
          <pc:sldMk cId="0" sldId="259"/>
        </pc:sldMkLst>
      </pc:sldChg>
      <pc:sldChg chg="addSp delSp modSp ord">
        <pc:chgData name="Charles Mein" userId="S::14300668@student.curtin.edu.au::301dce9f-0460-46e5-83d8-b70a1234ae6c" providerId="AD" clId="Web-{27A290C7-FF02-B557-A598-051E14AB625A}" dt="2022-09-12T13:45:49.622" v="499" actId="20577"/>
        <pc:sldMkLst>
          <pc:docMk/>
          <pc:sldMk cId="0" sldId="260"/>
        </pc:sldMkLst>
        <pc:spChg chg="add mod">
          <ac:chgData name="Charles Mein" userId="S::14300668@student.curtin.edu.au::301dce9f-0460-46e5-83d8-b70a1234ae6c" providerId="AD" clId="Web-{27A290C7-FF02-B557-A598-051E14AB625A}" dt="2022-09-12T13:18:25.586" v="419" actId="1076"/>
          <ac:spMkLst>
            <pc:docMk/>
            <pc:sldMk cId="0" sldId="260"/>
            <ac:spMk id="2" creationId="{E48B671E-B9BF-121A-7251-56625E6EE500}"/>
          </ac:spMkLst>
        </pc:spChg>
        <pc:spChg chg="add mod">
          <ac:chgData name="Charles Mein" userId="S::14300668@student.curtin.edu.au::301dce9f-0460-46e5-83d8-b70a1234ae6c" providerId="AD" clId="Web-{27A290C7-FF02-B557-A598-051E14AB625A}" dt="2022-09-12T13:12:52.139" v="367"/>
          <ac:spMkLst>
            <pc:docMk/>
            <pc:sldMk cId="0" sldId="260"/>
            <ac:spMk id="4" creationId="{F074462D-768E-4310-2499-6C0A44CD4869}"/>
          </ac:spMkLst>
        </pc:spChg>
        <pc:spChg chg="mod">
          <ac:chgData name="Charles Mein" userId="S::14300668@student.curtin.edu.au::301dce9f-0460-46e5-83d8-b70a1234ae6c" providerId="AD" clId="Web-{27A290C7-FF02-B557-A598-051E14AB625A}" dt="2022-09-12T10:11:21.571" v="56" actId="1076"/>
          <ac:spMkLst>
            <pc:docMk/>
            <pc:sldMk cId="0" sldId="260"/>
            <ac:spMk id="264" creationId="{00000000-0000-0000-0000-000000000000}"/>
          </ac:spMkLst>
        </pc:spChg>
        <pc:spChg chg="mod">
          <ac:chgData name="Charles Mein" userId="S::14300668@student.curtin.edu.au::301dce9f-0460-46e5-83d8-b70a1234ae6c" providerId="AD" clId="Web-{27A290C7-FF02-B557-A598-051E14AB625A}" dt="2022-09-12T13:45:49.622" v="499" actId="20577"/>
          <ac:spMkLst>
            <pc:docMk/>
            <pc:sldMk cId="0" sldId="260"/>
            <ac:spMk id="266" creationId="{00000000-0000-0000-0000-000000000000}"/>
          </ac:spMkLst>
        </pc:spChg>
        <pc:spChg chg="del">
          <ac:chgData name="Charles Mein" userId="S::14300668@student.curtin.edu.au::301dce9f-0460-46e5-83d8-b70a1234ae6c" providerId="AD" clId="Web-{27A290C7-FF02-B557-A598-051E14AB625A}" dt="2022-09-12T13:19:48.932" v="433"/>
          <ac:spMkLst>
            <pc:docMk/>
            <pc:sldMk cId="0" sldId="260"/>
            <ac:spMk id="268" creationId="{00000000-0000-0000-0000-000000000000}"/>
          </ac:spMkLst>
        </pc:spChg>
        <pc:spChg chg="mod ord">
          <ac:chgData name="Charles Mein" userId="S::14300668@student.curtin.edu.au::301dce9f-0460-46e5-83d8-b70a1234ae6c" providerId="AD" clId="Web-{27A290C7-FF02-B557-A598-051E14AB625A}" dt="2022-09-12T13:43:54.182" v="493" actId="20577"/>
          <ac:spMkLst>
            <pc:docMk/>
            <pc:sldMk cId="0" sldId="260"/>
            <ac:spMk id="272" creationId="{00000000-0000-0000-0000-000000000000}"/>
          </ac:spMkLst>
        </pc:spChg>
        <pc:spChg chg="mod">
          <ac:chgData name="Charles Mein" userId="S::14300668@student.curtin.edu.au::301dce9f-0460-46e5-83d8-b70a1234ae6c" providerId="AD" clId="Web-{27A290C7-FF02-B557-A598-051E14AB625A}" dt="2022-09-12T10:09:43.365" v="47" actId="14100"/>
          <ac:spMkLst>
            <pc:docMk/>
            <pc:sldMk cId="0" sldId="260"/>
            <ac:spMk id="274" creationId="{00000000-0000-0000-0000-000000000000}"/>
          </ac:spMkLst>
        </pc:spChg>
        <pc:spChg chg="mod">
          <ac:chgData name="Charles Mein" userId="S::14300668@student.curtin.edu.au::301dce9f-0460-46e5-83d8-b70a1234ae6c" providerId="AD" clId="Web-{27A290C7-FF02-B557-A598-051E14AB625A}" dt="2022-09-12T13:16:13.159" v="404"/>
          <ac:spMkLst>
            <pc:docMk/>
            <pc:sldMk cId="0" sldId="260"/>
            <ac:spMk id="278" creationId="{00000000-0000-0000-0000-000000000000}"/>
          </ac:spMkLst>
        </pc:spChg>
        <pc:spChg chg="mod">
          <ac:chgData name="Charles Mein" userId="S::14300668@student.curtin.edu.au::301dce9f-0460-46e5-83d8-b70a1234ae6c" providerId="AD" clId="Web-{27A290C7-FF02-B557-A598-051E14AB625A}" dt="2022-09-12T13:43:36.791" v="485" actId="20577"/>
          <ac:spMkLst>
            <pc:docMk/>
            <pc:sldMk cId="0" sldId="260"/>
            <ac:spMk id="283" creationId="{00000000-0000-0000-0000-000000000000}"/>
          </ac:spMkLst>
        </pc:spChg>
        <pc:spChg chg="del">
          <ac:chgData name="Charles Mein" userId="S::14300668@student.curtin.edu.au::301dce9f-0460-46e5-83d8-b70a1234ae6c" providerId="AD" clId="Web-{27A290C7-FF02-B557-A598-051E14AB625A}" dt="2022-09-12T13:14:59.548" v="387"/>
          <ac:spMkLst>
            <pc:docMk/>
            <pc:sldMk cId="0" sldId="260"/>
            <ac:spMk id="284" creationId="{00000000-0000-0000-0000-000000000000}"/>
          </ac:spMkLst>
        </pc:spChg>
        <pc:spChg chg="mod">
          <ac:chgData name="Charles Mein" userId="S::14300668@student.curtin.edu.au::301dce9f-0460-46e5-83d8-b70a1234ae6c" providerId="AD" clId="Web-{27A290C7-FF02-B557-A598-051E14AB625A}" dt="2022-09-12T10:10:05.897" v="51" actId="1076"/>
          <ac:spMkLst>
            <pc:docMk/>
            <pc:sldMk cId="0" sldId="260"/>
            <ac:spMk id="288" creationId="{00000000-0000-0000-0000-000000000000}"/>
          </ac:spMkLst>
        </pc:spChg>
        <pc:spChg chg="mod">
          <ac:chgData name="Charles Mein" userId="S::14300668@student.curtin.edu.au::301dce9f-0460-46e5-83d8-b70a1234ae6c" providerId="AD" clId="Web-{27A290C7-FF02-B557-A598-051E14AB625A}" dt="2022-09-12T13:16:41.723" v="407"/>
          <ac:spMkLst>
            <pc:docMk/>
            <pc:sldMk cId="0" sldId="260"/>
            <ac:spMk id="290" creationId="{00000000-0000-0000-0000-000000000000}"/>
          </ac:spMkLst>
        </pc:spChg>
        <pc:spChg chg="del">
          <ac:chgData name="Charles Mein" userId="S::14300668@student.curtin.edu.au::301dce9f-0460-46e5-83d8-b70a1234ae6c" providerId="AD" clId="Web-{27A290C7-FF02-B557-A598-051E14AB625A}" dt="2022-09-12T13:19:56.119" v="435"/>
          <ac:spMkLst>
            <pc:docMk/>
            <pc:sldMk cId="0" sldId="260"/>
            <ac:spMk id="292" creationId="{00000000-0000-0000-0000-000000000000}"/>
          </ac:spMkLst>
        </pc:spChg>
        <pc:spChg chg="mod">
          <ac:chgData name="Charles Mein" userId="S::14300668@student.curtin.edu.au::301dce9f-0460-46e5-83d8-b70a1234ae6c" providerId="AD" clId="Web-{27A290C7-FF02-B557-A598-051E14AB625A}" dt="2022-09-12T13:18:54.915" v="424"/>
          <ac:spMkLst>
            <pc:docMk/>
            <pc:sldMk cId="0" sldId="260"/>
            <ac:spMk id="294" creationId="{00000000-0000-0000-0000-000000000000}"/>
          </ac:spMkLst>
        </pc:spChg>
        <pc:spChg chg="mod">
          <ac:chgData name="Charles Mein" userId="S::14300668@student.curtin.edu.au::301dce9f-0460-46e5-83d8-b70a1234ae6c" providerId="AD" clId="Web-{27A290C7-FF02-B557-A598-051E14AB625A}" dt="2022-09-12T10:20:16.258" v="69"/>
          <ac:spMkLst>
            <pc:docMk/>
            <pc:sldMk cId="0" sldId="260"/>
            <ac:spMk id="295" creationId="{00000000-0000-0000-0000-000000000000}"/>
          </ac:spMkLst>
        </pc:spChg>
        <pc:grpChg chg="mod">
          <ac:chgData name="Charles Mein" userId="S::14300668@student.curtin.edu.au::301dce9f-0460-46e5-83d8-b70a1234ae6c" providerId="AD" clId="Web-{27A290C7-FF02-B557-A598-051E14AB625A}" dt="2022-09-12T13:20:53.652" v="447" actId="1076"/>
          <ac:grpSpMkLst>
            <pc:docMk/>
            <pc:sldMk cId="0" sldId="260"/>
            <ac:grpSpMk id="262" creationId="{00000000-0000-0000-0000-000000000000}"/>
          </ac:grpSpMkLst>
        </pc:grpChg>
        <pc:cxnChg chg="add mod ord">
          <ac:chgData name="Charles Mein" userId="S::14300668@student.curtin.edu.au::301dce9f-0460-46e5-83d8-b70a1234ae6c" providerId="AD" clId="Web-{27A290C7-FF02-B557-A598-051E14AB625A}" dt="2022-09-12T13:19:09.696" v="425" actId="14100"/>
          <ac:cxnSpMkLst>
            <pc:docMk/>
            <pc:sldMk cId="0" sldId="260"/>
            <ac:cxnSpMk id="3" creationId="{3A1828F7-6245-7C4C-2AA8-DE31EE129B3C}"/>
          </ac:cxnSpMkLst>
        </pc:cxnChg>
        <pc:cxnChg chg="add mod">
          <ac:chgData name="Charles Mein" userId="S::14300668@student.curtin.edu.au::301dce9f-0460-46e5-83d8-b70a1234ae6c" providerId="AD" clId="Web-{27A290C7-FF02-B557-A598-051E14AB625A}" dt="2022-09-12T13:20:16.464" v="440" actId="14100"/>
          <ac:cxnSpMkLst>
            <pc:docMk/>
            <pc:sldMk cId="0" sldId="260"/>
            <ac:cxnSpMk id="5" creationId="{50CB19D1-728D-278F-12A3-545E1F415DF4}"/>
          </ac:cxnSpMkLst>
        </pc:cxnChg>
        <pc:cxnChg chg="add mod">
          <ac:chgData name="Charles Mein" userId="S::14300668@student.curtin.edu.au::301dce9f-0460-46e5-83d8-b70a1234ae6c" providerId="AD" clId="Web-{27A290C7-FF02-B557-A598-051E14AB625A}" dt="2022-09-12T13:19:28.275" v="430" actId="1076"/>
          <ac:cxnSpMkLst>
            <pc:docMk/>
            <pc:sldMk cId="0" sldId="260"/>
            <ac:cxnSpMk id="6" creationId="{5E1D85F6-9B7F-E240-DA95-859E150C2108}"/>
          </ac:cxnSpMkLst>
        </pc:cxnChg>
        <pc:cxnChg chg="add del mod">
          <ac:chgData name="Charles Mein" userId="S::14300668@student.curtin.edu.au::301dce9f-0460-46e5-83d8-b70a1234ae6c" providerId="AD" clId="Web-{27A290C7-FF02-B557-A598-051E14AB625A}" dt="2022-09-12T13:20:07.651" v="438"/>
          <ac:cxnSpMkLst>
            <pc:docMk/>
            <pc:sldMk cId="0" sldId="260"/>
            <ac:cxnSpMk id="7" creationId="{95C58021-668B-3783-0C8C-CE89B03D98CE}"/>
          </ac:cxnSpMkLst>
        </pc:cxnChg>
        <pc:cxnChg chg="add mod">
          <ac:chgData name="Charles Mein" userId="S::14300668@student.curtin.edu.au::301dce9f-0460-46e5-83d8-b70a1234ae6c" providerId="AD" clId="Web-{27A290C7-FF02-B557-A598-051E14AB625A}" dt="2022-09-12T13:20:45.496" v="445"/>
          <ac:cxnSpMkLst>
            <pc:docMk/>
            <pc:sldMk cId="0" sldId="260"/>
            <ac:cxnSpMk id="8" creationId="{238C6641-B2E7-75CD-3C7D-708E90C829D4}"/>
          </ac:cxnSpMkLst>
        </pc:cxnChg>
        <pc:cxnChg chg="add mod">
          <ac:chgData name="Charles Mein" userId="S::14300668@student.curtin.edu.au::301dce9f-0460-46e5-83d8-b70a1234ae6c" providerId="AD" clId="Web-{27A290C7-FF02-B557-A598-051E14AB625A}" dt="2022-09-12T13:20:22.979" v="442" actId="1076"/>
          <ac:cxnSpMkLst>
            <pc:docMk/>
            <pc:sldMk cId="0" sldId="260"/>
            <ac:cxnSpMk id="9" creationId="{B899CB5C-5E4D-690E-2219-09376883B917}"/>
          </ac:cxnSpMkLst>
        </pc:cxnChg>
        <pc:cxnChg chg="del">
          <ac:chgData name="Charles Mein" userId="S::14300668@student.curtin.edu.au::301dce9f-0460-46e5-83d8-b70a1234ae6c" providerId="AD" clId="Web-{27A290C7-FF02-B557-A598-051E14AB625A}" dt="2022-09-12T13:19:52.791" v="434"/>
          <ac:cxnSpMkLst>
            <pc:docMk/>
            <pc:sldMk cId="0" sldId="260"/>
            <ac:cxnSpMk id="267" creationId="{00000000-0000-0000-0000-000000000000}"/>
          </ac:cxnSpMkLst>
        </pc:cxnChg>
        <pc:cxnChg chg="del">
          <ac:chgData name="Charles Mein" userId="S::14300668@student.curtin.edu.au::301dce9f-0460-46e5-83d8-b70a1234ae6c" providerId="AD" clId="Web-{27A290C7-FF02-B557-A598-051E14AB625A}" dt="2022-09-12T13:19:23.712" v="429"/>
          <ac:cxnSpMkLst>
            <pc:docMk/>
            <pc:sldMk cId="0" sldId="260"/>
            <ac:cxnSpMk id="279" creationId="{00000000-0000-0000-0000-000000000000}"/>
          </ac:cxnSpMkLst>
        </pc:cxnChg>
        <pc:cxnChg chg="del">
          <ac:chgData name="Charles Mein" userId="S::14300668@student.curtin.edu.au::301dce9f-0460-46e5-83d8-b70a1234ae6c" providerId="AD" clId="Web-{27A290C7-FF02-B557-A598-051E14AB625A}" dt="2022-09-12T13:19:59.635" v="436"/>
          <ac:cxnSpMkLst>
            <pc:docMk/>
            <pc:sldMk cId="0" sldId="260"/>
            <ac:cxnSpMk id="291" creationId="{00000000-0000-0000-0000-000000000000}"/>
          </ac:cxnSpMkLst>
        </pc:cxnChg>
      </pc:sldChg>
      <pc:sldChg chg="ord">
        <pc:chgData name="Charles Mein" userId="S::14300668@student.curtin.edu.au::301dce9f-0460-46e5-83d8-b70a1234ae6c" providerId="AD" clId="Web-{27A290C7-FF02-B557-A598-051E14AB625A}" dt="2022-09-12T13:36:15.963" v="460"/>
        <pc:sldMkLst>
          <pc:docMk/>
          <pc:sldMk cId="0" sldId="261"/>
        </pc:sldMkLst>
      </pc:sldChg>
      <pc:sldChg chg="ord">
        <pc:chgData name="Charles Mein" userId="S::14300668@student.curtin.edu.au::301dce9f-0460-46e5-83d8-b70a1234ae6c" providerId="AD" clId="Web-{27A290C7-FF02-B557-A598-051E14AB625A}" dt="2022-09-12T13:36:15.963" v="459"/>
        <pc:sldMkLst>
          <pc:docMk/>
          <pc:sldMk cId="0" sldId="262"/>
        </pc:sldMkLst>
      </pc:sldChg>
      <pc:sldChg chg="addSp delSp modSp">
        <pc:chgData name="Charles Mein" userId="S::14300668@student.curtin.edu.au::301dce9f-0460-46e5-83d8-b70a1234ae6c" providerId="AD" clId="Web-{27A290C7-FF02-B557-A598-051E14AB625A}" dt="2022-09-12T10:40:24.885" v="320" actId="1076"/>
        <pc:sldMkLst>
          <pc:docMk/>
          <pc:sldMk cId="0" sldId="271"/>
        </pc:sldMkLst>
        <pc:spChg chg="add mod">
          <ac:chgData name="Charles Mein" userId="S::14300668@student.curtin.edu.au::301dce9f-0460-46e5-83d8-b70a1234ae6c" providerId="AD" clId="Web-{27A290C7-FF02-B557-A598-051E14AB625A}" dt="2022-09-12T10:39:49.524" v="308" actId="1076"/>
          <ac:spMkLst>
            <pc:docMk/>
            <pc:sldMk cId="0" sldId="271"/>
            <ac:spMk id="2" creationId="{34D7553D-6BCD-CDFB-9CD8-3E6FEB370124}"/>
          </ac:spMkLst>
        </pc:spChg>
        <pc:spChg chg="mod ord">
          <ac:chgData name="Charles Mein" userId="S::14300668@student.curtin.edu.au::301dce9f-0460-46e5-83d8-b70a1234ae6c" providerId="AD" clId="Web-{27A290C7-FF02-B557-A598-051E14AB625A}" dt="2022-09-12T10:40:21.634" v="319" actId="1076"/>
          <ac:spMkLst>
            <pc:docMk/>
            <pc:sldMk cId="0" sldId="271"/>
            <ac:spMk id="4" creationId="{03B7D63C-82FB-11F7-F30E-74B0D97A4309}"/>
          </ac:spMkLst>
        </pc:spChg>
        <pc:spChg chg="mod">
          <ac:chgData name="Charles Mein" userId="S::14300668@student.curtin.edu.au::301dce9f-0460-46e5-83d8-b70a1234ae6c" providerId="AD" clId="Web-{27A290C7-FF02-B557-A598-051E14AB625A}" dt="2022-09-12T10:34:55.797" v="215" actId="20577"/>
          <ac:spMkLst>
            <pc:docMk/>
            <pc:sldMk cId="0" sldId="271"/>
            <ac:spMk id="390" creationId="{00000000-0000-0000-0000-000000000000}"/>
          </ac:spMkLst>
        </pc:spChg>
        <pc:spChg chg="mod">
          <ac:chgData name="Charles Mein" userId="S::14300668@student.curtin.edu.au::301dce9f-0460-46e5-83d8-b70a1234ae6c" providerId="AD" clId="Web-{27A290C7-FF02-B557-A598-051E14AB625A}" dt="2022-09-12T10:33:35.108" v="164" actId="20577"/>
          <ac:spMkLst>
            <pc:docMk/>
            <pc:sldMk cId="0" sldId="271"/>
            <ac:spMk id="393" creationId="{00000000-0000-0000-0000-000000000000}"/>
          </ac:spMkLst>
        </pc:spChg>
        <pc:spChg chg="del mod">
          <ac:chgData name="Charles Mein" userId="S::14300668@student.curtin.edu.au::301dce9f-0460-46e5-83d8-b70a1234ae6c" providerId="AD" clId="Web-{27A290C7-FF02-B557-A598-051E14AB625A}" dt="2022-09-12T10:36:08.518" v="233"/>
          <ac:spMkLst>
            <pc:docMk/>
            <pc:sldMk cId="0" sldId="271"/>
            <ac:spMk id="394" creationId="{00000000-0000-0000-0000-000000000000}"/>
          </ac:spMkLst>
        </pc:spChg>
        <pc:spChg chg="mod">
          <ac:chgData name="Charles Mein" userId="S::14300668@student.curtin.edu.au::301dce9f-0460-46e5-83d8-b70a1234ae6c" providerId="AD" clId="Web-{27A290C7-FF02-B557-A598-051E14AB625A}" dt="2022-09-12T10:40:07.493" v="314" actId="1076"/>
          <ac:spMkLst>
            <pc:docMk/>
            <pc:sldMk cId="0" sldId="271"/>
            <ac:spMk id="395" creationId="{00000000-0000-0000-0000-000000000000}"/>
          </ac:spMkLst>
        </pc:spChg>
        <pc:picChg chg="mod ord">
          <ac:chgData name="Charles Mein" userId="S::14300668@student.curtin.edu.au::301dce9f-0460-46e5-83d8-b70a1234ae6c" providerId="AD" clId="Web-{27A290C7-FF02-B557-A598-051E14AB625A}" dt="2022-09-12T10:40:24.885" v="320" actId="1076"/>
          <ac:picMkLst>
            <pc:docMk/>
            <pc:sldMk cId="0" sldId="271"/>
            <ac:picMk id="3" creationId="{69BF4B30-101F-DAA3-FE5B-AA8F533FDFE7}"/>
          </ac:picMkLst>
        </pc:picChg>
        <pc:picChg chg="add mod">
          <ac:chgData name="Charles Mein" userId="S::14300668@student.curtin.edu.au::301dce9f-0460-46e5-83d8-b70a1234ae6c" providerId="AD" clId="Web-{27A290C7-FF02-B557-A598-051E14AB625A}" dt="2022-09-12T10:40:12.900" v="316" actId="1076"/>
          <ac:picMkLst>
            <pc:docMk/>
            <pc:sldMk cId="0" sldId="271"/>
            <ac:picMk id="5" creationId="{C097BB72-C684-5071-F78D-FFE353E975A5}"/>
          </ac:picMkLst>
        </pc:picChg>
      </pc:sldChg>
      <pc:sldChg chg="addSp delSp modSp">
        <pc:chgData name="Charles Mein" userId="S::14300668@student.curtin.edu.au::301dce9f-0460-46e5-83d8-b70a1234ae6c" providerId="AD" clId="Web-{27A290C7-FF02-B557-A598-051E14AB625A}" dt="2022-09-12T10:40:42.260" v="323" actId="20577"/>
        <pc:sldMkLst>
          <pc:docMk/>
          <pc:sldMk cId="0" sldId="272"/>
        </pc:sldMkLst>
        <pc:spChg chg="mod">
          <ac:chgData name="Charles Mein" userId="S::14300668@student.curtin.edu.au::301dce9f-0460-46e5-83d8-b70a1234ae6c" providerId="AD" clId="Web-{27A290C7-FF02-B557-A598-051E14AB625A}" dt="2022-09-12T10:31:34.104" v="133" actId="1076"/>
          <ac:spMkLst>
            <pc:docMk/>
            <pc:sldMk cId="0" sldId="272"/>
            <ac:spMk id="403" creationId="{00000000-0000-0000-0000-000000000000}"/>
          </ac:spMkLst>
        </pc:spChg>
        <pc:spChg chg="mod">
          <ac:chgData name="Charles Mein" userId="S::14300668@student.curtin.edu.au::301dce9f-0460-46e5-83d8-b70a1234ae6c" providerId="AD" clId="Web-{27A290C7-FF02-B557-A598-051E14AB625A}" dt="2022-09-12T10:40:42.260" v="323" actId="20577"/>
          <ac:spMkLst>
            <pc:docMk/>
            <pc:sldMk cId="0" sldId="272"/>
            <ac:spMk id="404" creationId="{00000000-0000-0000-0000-000000000000}"/>
          </ac:spMkLst>
        </pc:spChg>
        <pc:picChg chg="add mod">
          <ac:chgData name="Charles Mein" userId="S::14300668@student.curtin.edu.au::301dce9f-0460-46e5-83d8-b70a1234ae6c" providerId="AD" clId="Web-{27A290C7-FF02-B557-A598-051E14AB625A}" dt="2022-09-12T10:40:29.853" v="321" actId="1076"/>
          <ac:picMkLst>
            <pc:docMk/>
            <pc:sldMk cId="0" sldId="272"/>
            <ac:picMk id="2" creationId="{BA9B2142-C5E0-9D50-BCE9-9A9A8F8B2BC3}"/>
          </ac:picMkLst>
        </pc:picChg>
        <pc:picChg chg="mod">
          <ac:chgData name="Charles Mein" userId="S::14300668@student.curtin.edu.au::301dce9f-0460-46e5-83d8-b70a1234ae6c" providerId="AD" clId="Web-{27A290C7-FF02-B557-A598-051E14AB625A}" dt="2022-09-12T10:31:37.370" v="134" actId="1076"/>
          <ac:picMkLst>
            <pc:docMk/>
            <pc:sldMk cId="0" sldId="272"/>
            <ac:picMk id="4" creationId="{FBB4F22D-A5D3-BC06-C42E-BBC76FCAFB52}"/>
          </ac:picMkLst>
        </pc:picChg>
        <pc:picChg chg="del mod">
          <ac:chgData name="Charles Mein" userId="S::14300668@student.curtin.edu.au::301dce9f-0460-46e5-83d8-b70a1234ae6c" providerId="AD" clId="Web-{27A290C7-FF02-B557-A598-051E14AB625A}" dt="2022-09-12T09:42:17.393" v="2"/>
          <ac:picMkLst>
            <pc:docMk/>
            <pc:sldMk cId="0" sldId="272"/>
            <ac:picMk id="6" creationId="{1B856243-88F1-6A8D-2033-8BA388139012}"/>
          </ac:picMkLst>
        </pc:picChg>
      </pc:sldChg>
      <pc:sldChg chg="modSp">
        <pc:chgData name="Charles Mein" userId="S::14300668@student.curtin.edu.au::301dce9f-0460-46e5-83d8-b70a1234ae6c" providerId="AD" clId="Web-{27A290C7-FF02-B557-A598-051E14AB625A}" dt="2022-09-12T10:28:48.287" v="70" actId="20577"/>
        <pc:sldMkLst>
          <pc:docMk/>
          <pc:sldMk cId="0" sldId="273"/>
        </pc:sldMkLst>
        <pc:spChg chg="mod">
          <ac:chgData name="Charles Mein" userId="S::14300668@student.curtin.edu.au::301dce9f-0460-46e5-83d8-b70a1234ae6c" providerId="AD" clId="Web-{27A290C7-FF02-B557-A598-051E14AB625A}" dt="2022-09-12T10:28:48.287" v="70" actId="20577"/>
          <ac:spMkLst>
            <pc:docMk/>
            <pc:sldMk cId="0" sldId="273"/>
            <ac:spMk id="409" creationId="{00000000-0000-0000-0000-000000000000}"/>
          </ac:spMkLst>
        </pc:spChg>
      </pc:sldChg>
      <pc:sldChg chg="addSp delSp modSp">
        <pc:chgData name="Charles Mein" userId="S::14300668@student.curtin.edu.au::301dce9f-0460-46e5-83d8-b70a1234ae6c" providerId="AD" clId="Web-{27A290C7-FF02-B557-A598-051E14AB625A}" dt="2022-09-12T13:10:41.291" v="326"/>
        <pc:sldMkLst>
          <pc:docMk/>
          <pc:sldMk cId="0" sldId="274"/>
        </pc:sldMkLst>
        <pc:spChg chg="add mod">
          <ac:chgData name="Charles Mein" userId="S::14300668@student.curtin.edu.au::301dce9f-0460-46e5-83d8-b70a1234ae6c" providerId="AD" clId="Web-{27A290C7-FF02-B557-A598-051E14AB625A}" dt="2022-09-12T13:10:41.291" v="326"/>
          <ac:spMkLst>
            <pc:docMk/>
            <pc:sldMk cId="0" sldId="274"/>
            <ac:spMk id="3" creationId="{D94D9060-4851-F486-D79F-B22CD5CB6F94}"/>
          </ac:spMkLst>
        </pc:spChg>
        <pc:spChg chg="del">
          <ac:chgData name="Charles Mein" userId="S::14300668@student.curtin.edu.au::301dce9f-0460-46e5-83d8-b70a1234ae6c" providerId="AD" clId="Web-{27A290C7-FF02-B557-A598-051E14AB625A}" dt="2022-09-12T13:10:41.291" v="326"/>
          <ac:spMkLst>
            <pc:docMk/>
            <pc:sldMk cId="0" sldId="274"/>
            <ac:spMk id="419" creationId="{00000000-0000-0000-0000-000000000000}"/>
          </ac:spMkLst>
        </pc:spChg>
      </pc:sldChg>
      <pc:sldChg chg="del">
        <pc:chgData name="Charles Mein" userId="S::14300668@student.curtin.edu.au::301dce9f-0460-46e5-83d8-b70a1234ae6c" providerId="AD" clId="Web-{27A290C7-FF02-B557-A598-051E14AB625A}" dt="2022-09-12T13:09:49.368" v="325"/>
        <pc:sldMkLst>
          <pc:docMk/>
          <pc:sldMk cId="0" sldId="275"/>
        </pc:sldMkLst>
      </pc:sldChg>
      <pc:sldChg chg="addSp delSp modSp new">
        <pc:chgData name="Charles Mein" userId="S::14300668@student.curtin.edu.au::301dce9f-0460-46e5-83d8-b70a1234ae6c" providerId="AD" clId="Web-{27A290C7-FF02-B557-A598-051E14AB625A}" dt="2022-09-12T10:28:54.569" v="71" actId="20577"/>
        <pc:sldMkLst>
          <pc:docMk/>
          <pc:sldMk cId="3523140770" sldId="278"/>
        </pc:sldMkLst>
        <pc:spChg chg="mod">
          <ac:chgData name="Charles Mein" userId="S::14300668@student.curtin.edu.au::301dce9f-0460-46e5-83d8-b70a1234ae6c" providerId="AD" clId="Web-{27A290C7-FF02-B557-A598-051E14AB625A}" dt="2022-09-12T10:28:54.569" v="71" actId="20577"/>
          <ac:spMkLst>
            <pc:docMk/>
            <pc:sldMk cId="3523140770" sldId="278"/>
            <ac:spMk id="2" creationId="{6DE10BAB-4F64-9871-A61D-F855A136B4D2}"/>
          </ac:spMkLst>
        </pc:spChg>
        <pc:spChg chg="del">
          <ac:chgData name="Charles Mein" userId="S::14300668@student.curtin.edu.au::301dce9f-0460-46e5-83d8-b70a1234ae6c" providerId="AD" clId="Web-{27A290C7-FF02-B557-A598-051E14AB625A}" dt="2022-09-12T09:42:21.097" v="3"/>
          <ac:spMkLst>
            <pc:docMk/>
            <pc:sldMk cId="3523140770" sldId="278"/>
            <ac:spMk id="3" creationId="{1B27B43E-5004-A806-0570-0957DB898BC1}"/>
          </ac:spMkLst>
        </pc:spChg>
        <pc:picChg chg="add del mod">
          <ac:chgData name="Charles Mein" userId="S::14300668@student.curtin.edu.au::301dce9f-0460-46e5-83d8-b70a1234ae6c" providerId="AD" clId="Web-{27A290C7-FF02-B557-A598-051E14AB625A}" dt="2022-09-12T09:43:35.333" v="8"/>
          <ac:picMkLst>
            <pc:docMk/>
            <pc:sldMk cId="3523140770" sldId="278"/>
            <ac:picMk id="5" creationId="{0476DD1C-B45D-6048-9A60-091056CEF32F}"/>
          </ac:picMkLst>
        </pc:picChg>
        <pc:picChg chg="add mod">
          <ac:chgData name="Charles Mein" userId="S::14300668@student.curtin.edu.au::301dce9f-0460-46e5-83d8-b70a1234ae6c" providerId="AD" clId="Web-{27A290C7-FF02-B557-A598-051E14AB625A}" dt="2022-09-12T09:43:42.052" v="12" actId="1076"/>
          <ac:picMkLst>
            <pc:docMk/>
            <pc:sldMk cId="3523140770" sldId="278"/>
            <ac:picMk id="6" creationId="{568938C5-2D8A-9ACF-32F6-E93D122FBB52}"/>
          </ac:picMkLst>
        </pc:picChg>
      </pc:sldChg>
    </pc:docChg>
  </pc:docChgLst>
  <pc:docChgLst>
    <pc:chgData name="Charles Mein" userId="301dce9f-0460-46e5-83d8-b70a1234ae6c" providerId="ADAL" clId="{98CDB1D5-A79F-4448-95F8-93F4D217E3DF}"/>
    <pc:docChg chg="addSld modSld">
      <pc:chgData name="Charles Mein" userId="301dce9f-0460-46e5-83d8-b70a1234ae6c" providerId="ADAL" clId="{98CDB1D5-A79F-4448-95F8-93F4D217E3DF}" dt="2022-10-07T08:59:34.704" v="19" actId="1076"/>
      <pc:docMkLst>
        <pc:docMk/>
      </pc:docMkLst>
      <pc:sldChg chg="modSp add mod">
        <pc:chgData name="Charles Mein" userId="301dce9f-0460-46e5-83d8-b70a1234ae6c" providerId="ADAL" clId="{98CDB1D5-A79F-4448-95F8-93F4D217E3DF}" dt="2022-10-07T08:59:34.704" v="19" actId="1076"/>
        <pc:sldMkLst>
          <pc:docMk/>
          <pc:sldMk cId="1196932393" sldId="287"/>
        </pc:sldMkLst>
        <pc:spChg chg="mod">
          <ac:chgData name="Charles Mein" userId="301dce9f-0460-46e5-83d8-b70a1234ae6c" providerId="ADAL" clId="{98CDB1D5-A79F-4448-95F8-93F4D217E3DF}" dt="2022-10-07T08:59:32.108" v="18" actId="20577"/>
          <ac:spMkLst>
            <pc:docMk/>
            <pc:sldMk cId="1196932393" sldId="287"/>
            <ac:spMk id="418" creationId="{00000000-0000-0000-0000-000000000000}"/>
          </ac:spMkLst>
        </pc:spChg>
        <pc:picChg chg="mod">
          <ac:chgData name="Charles Mein" userId="301dce9f-0460-46e5-83d8-b70a1234ae6c" providerId="ADAL" clId="{98CDB1D5-A79F-4448-95F8-93F4D217E3DF}" dt="2022-10-07T08:59:34.704" v="19" actId="1076"/>
          <ac:picMkLst>
            <pc:docMk/>
            <pc:sldMk cId="1196932393" sldId="287"/>
            <ac:picMk id="417" creationId="{00000000-0000-0000-0000-000000000000}"/>
          </ac:picMkLst>
        </pc:picChg>
      </pc:sldChg>
      <pc:sldChg chg="add">
        <pc:chgData name="Charles Mein" userId="301dce9f-0460-46e5-83d8-b70a1234ae6c" providerId="ADAL" clId="{98CDB1D5-A79F-4448-95F8-93F4D217E3DF}" dt="2022-10-07T08:58:10.245" v="0"/>
        <pc:sldMkLst>
          <pc:docMk/>
          <pc:sldMk cId="170143867"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423864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7999414" y="1051551"/>
            <a:ext cx="3565524" cy="238489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a:spLocks noGrp="1"/>
          </p:cNvSpPr>
          <p:nvPr>
            <p:ph type="pic" idx="2"/>
          </p:nvPr>
        </p:nvSpPr>
        <p:spPr>
          <a:xfrm>
            <a:off x="0" y="0"/>
            <a:ext cx="7452360" cy="6858000"/>
          </a:xfrm>
          <a:prstGeom prst="rect">
            <a:avLst/>
          </a:prstGeom>
          <a:solidFill>
            <a:schemeClr val="accent5"/>
          </a:solidFill>
          <a:ln>
            <a:noFill/>
          </a:ln>
        </p:spPr>
      </p:sp>
      <p:sp>
        <p:nvSpPr>
          <p:cNvPr id="18" name="Google Shape;18;p21"/>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nvGrpSpPr>
          <p:cNvPr id="19" name="Google Shape;19;p21"/>
          <p:cNvGrpSpPr/>
          <p:nvPr/>
        </p:nvGrpSpPr>
        <p:grpSpPr>
          <a:xfrm rot="5400000">
            <a:off x="10835022" y="5500185"/>
            <a:ext cx="828358" cy="828358"/>
            <a:chOff x="10462536" y="1408249"/>
            <a:chExt cx="828358" cy="828358"/>
          </a:xfrm>
        </p:grpSpPr>
        <p:sp>
          <p:nvSpPr>
            <p:cNvPr id="20" name="Google Shape;20;p21"/>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1" name="Google Shape;21;p21"/>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22" name="Google Shape;22;p21"/>
          <p:cNvSpPr txBox="1">
            <a:spLocks noGrp="1"/>
          </p:cNvSpPr>
          <p:nvPr>
            <p:ph type="body" idx="1"/>
          </p:nvPr>
        </p:nvSpPr>
        <p:spPr>
          <a:xfrm>
            <a:off x="7999413" y="3568700"/>
            <a:ext cx="3565524" cy="1731963"/>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2000"/>
              <a:buNone/>
              <a:defRPr sz="2000"/>
            </a:lvl2pPr>
            <a:lvl3pPr marL="1371600" lvl="2" indent="-228600" algn="l">
              <a:lnSpc>
                <a:spcPct val="110000"/>
              </a:lnSpc>
              <a:spcBef>
                <a:spcPts val="800"/>
              </a:spcBef>
              <a:spcAft>
                <a:spcPts val="0"/>
              </a:spcAft>
              <a:buClr>
                <a:schemeClr val="lt1"/>
              </a:buClr>
              <a:buSzPts val="2000"/>
              <a:buNone/>
              <a:defRPr sz="2000"/>
            </a:lvl3pPr>
            <a:lvl4pPr marL="1828800" lvl="3" indent="-228600" algn="l">
              <a:lnSpc>
                <a:spcPct val="110000"/>
              </a:lnSpc>
              <a:spcBef>
                <a:spcPts val="800"/>
              </a:spcBef>
              <a:spcAft>
                <a:spcPts val="0"/>
              </a:spcAft>
              <a:buClr>
                <a:schemeClr val="lt1"/>
              </a:buClr>
              <a:buSzPts val="2000"/>
              <a:buNone/>
              <a:defRPr sz="2000"/>
            </a:lvl4pPr>
            <a:lvl5pPr marL="2286000" lvl="4" indent="-228600" algn="l">
              <a:lnSpc>
                <a:spcPct val="110000"/>
              </a:lnSpc>
              <a:spcBef>
                <a:spcPts val="800"/>
              </a:spcBef>
              <a:spcAft>
                <a:spcPts val="0"/>
              </a:spcAft>
              <a:buClr>
                <a:schemeClr val="lt1"/>
              </a:buClr>
              <a:buSzPts val="2000"/>
              <a:buNone/>
              <a:defRPr sz="20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sp>
        <p:nvSpPr>
          <p:cNvPr id="161" name="Google Shape;161;p33"/>
          <p:cNvSpPr txBox="1">
            <a:spLocks noGrp="1"/>
          </p:cNvSpPr>
          <p:nvPr>
            <p:ph type="ctrTitle"/>
          </p:nvPr>
        </p:nvSpPr>
        <p:spPr>
          <a:xfrm>
            <a:off x="3359149" y="389840"/>
            <a:ext cx="8281987" cy="295465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6400"/>
              <a:buFont typeface="Play"/>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3"/>
          <p:cNvSpPr txBox="1">
            <a:spLocks noGrp="1"/>
          </p:cNvSpPr>
          <p:nvPr>
            <p:ph type="subTitle" idx="1"/>
          </p:nvPr>
        </p:nvSpPr>
        <p:spPr>
          <a:xfrm>
            <a:off x="3359149" y="3536951"/>
            <a:ext cx="8281989" cy="2555874"/>
          </a:xfrm>
          <a:prstGeom prst="rect">
            <a:avLst/>
          </a:prstGeom>
          <a:noFill/>
          <a:ln>
            <a:noFill/>
          </a:ln>
        </p:spPr>
        <p:txBody>
          <a:bodyPr spcFirstLastPara="1" wrap="square" lIns="0" tIns="0" rIns="0" bIns="0" anchor="t" anchorCtr="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3" name="Google Shape;163;p3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33"/>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67" name="Google Shape;167;p33"/>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68" name="Google Shape;168;p33"/>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nvGrpSpPr>
          <p:cNvPr id="169" name="Google Shape;169;p33"/>
          <p:cNvGrpSpPr/>
          <p:nvPr/>
        </p:nvGrpSpPr>
        <p:grpSpPr>
          <a:xfrm>
            <a:off x="1292493" y="4299807"/>
            <a:ext cx="2083885" cy="2083885"/>
            <a:chOff x="4842143" y="3556857"/>
            <a:chExt cx="2083885" cy="2083885"/>
          </a:xfrm>
        </p:grpSpPr>
        <p:sp>
          <p:nvSpPr>
            <p:cNvPr id="170" name="Google Shape;170;p33"/>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71" name="Google Shape;171;p33"/>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72" name="Google Shape;172;p33"/>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73" name="Google Shape;173;p33"/>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5"/>
        <p:cNvGrpSpPr/>
        <p:nvPr/>
      </p:nvGrpSpPr>
      <p:grpSpPr>
        <a:xfrm>
          <a:off x="0" y="0"/>
          <a:ext cx="0" cy="0"/>
          <a:chOff x="0" y="0"/>
          <a:chExt cx="0" cy="0"/>
        </a:xfrm>
      </p:grpSpPr>
      <p:sp>
        <p:nvSpPr>
          <p:cNvPr id="186" name="Google Shape;186;p3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3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9"/>
        <p:cNvGrpSpPr/>
        <p:nvPr/>
      </p:nvGrpSpPr>
      <p:grpSpPr>
        <a:xfrm>
          <a:off x="0" y="0"/>
          <a:ext cx="0" cy="0"/>
          <a:chOff x="0" y="0"/>
          <a:chExt cx="0" cy="0"/>
        </a:xfrm>
      </p:grpSpPr>
      <p:grpSp>
        <p:nvGrpSpPr>
          <p:cNvPr id="190" name="Google Shape;190;p36"/>
          <p:cNvGrpSpPr/>
          <p:nvPr/>
        </p:nvGrpSpPr>
        <p:grpSpPr>
          <a:xfrm>
            <a:off x="4752748" y="4823504"/>
            <a:ext cx="1656714" cy="1656714"/>
            <a:chOff x="2481534" y="2139594"/>
            <a:chExt cx="1656714" cy="1656714"/>
          </a:xfrm>
        </p:grpSpPr>
        <p:sp>
          <p:nvSpPr>
            <p:cNvPr id="191" name="Google Shape;191;p36"/>
            <p:cNvSpPr/>
            <p:nvPr/>
          </p:nvSpPr>
          <p:spPr>
            <a:xfrm rot="2700000">
              <a:off x="2769891" y="2336477"/>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92" name="Google Shape;192;p36"/>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193" name="Google Shape;193;p36"/>
          <p:cNvSpPr txBox="1">
            <a:spLocks noGrp="1"/>
          </p:cNvSpPr>
          <p:nvPr>
            <p:ph type="title"/>
          </p:nvPr>
        </p:nvSpPr>
        <p:spPr>
          <a:xfrm>
            <a:off x="550863" y="549275"/>
            <a:ext cx="11090275" cy="98488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6"/>
          <p:cNvSpPr txBox="1">
            <a:spLocks noGrp="1"/>
          </p:cNvSpPr>
          <p:nvPr>
            <p:ph type="body" idx="1"/>
          </p:nvPr>
        </p:nvSpPr>
        <p:spPr>
          <a:xfrm>
            <a:off x="4295775" y="1750060"/>
            <a:ext cx="7345362" cy="4342765"/>
          </a:xfrm>
          <a:prstGeom prst="rect">
            <a:avLst/>
          </a:prstGeom>
          <a:noFill/>
          <a:ln>
            <a:noFill/>
          </a:ln>
        </p:spPr>
        <p:txBody>
          <a:bodyPr spcFirstLastPara="1" wrap="square" lIns="0" tIns="0" rIns="0" bIns="0" anchor="t" anchorCtr="0">
            <a:noAutofit/>
          </a:bodyPr>
          <a:lstStyle>
            <a:lvl1pPr marL="457200" lvl="0" indent="-330200" algn="l">
              <a:lnSpc>
                <a:spcPct val="110000"/>
              </a:lnSpc>
              <a:spcBef>
                <a:spcPts val="1000"/>
              </a:spcBef>
              <a:spcAft>
                <a:spcPts val="0"/>
              </a:spcAft>
              <a:buClr>
                <a:schemeClr val="lt1"/>
              </a:buClr>
              <a:buSzPts val="1600"/>
              <a:buChar char="•"/>
              <a:defRPr sz="16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55600" algn="l">
              <a:lnSpc>
                <a:spcPct val="90000"/>
              </a:lnSpc>
              <a:spcBef>
                <a:spcPts val="8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95" name="Google Shape;195;p36"/>
          <p:cNvSpPr txBox="1">
            <a:spLocks noGrp="1"/>
          </p:cNvSpPr>
          <p:nvPr>
            <p:ph type="body" idx="2"/>
          </p:nvPr>
        </p:nvSpPr>
        <p:spPr>
          <a:xfrm>
            <a:off x="550863" y="1750060"/>
            <a:ext cx="3565525" cy="434276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600"/>
              <a:buNone/>
              <a:defRPr sz="1600"/>
            </a:lvl1pPr>
            <a:lvl2pPr marL="914400" lvl="1" indent="-228600" algn="l">
              <a:lnSpc>
                <a:spcPct val="110000"/>
              </a:lnSpc>
              <a:spcBef>
                <a:spcPts val="800"/>
              </a:spcBef>
              <a:spcAft>
                <a:spcPts val="0"/>
              </a:spcAft>
              <a:buClr>
                <a:schemeClr val="lt1"/>
              </a:buClr>
              <a:buSzPts val="1400"/>
              <a:buNone/>
              <a:defRPr sz="1400"/>
            </a:lvl2pPr>
            <a:lvl3pPr marL="1371600" lvl="2" indent="-228600" algn="l">
              <a:lnSpc>
                <a:spcPct val="110000"/>
              </a:lnSpc>
              <a:spcBef>
                <a:spcPts val="800"/>
              </a:spcBef>
              <a:spcAft>
                <a:spcPts val="0"/>
              </a:spcAft>
              <a:buClr>
                <a:schemeClr val="lt1"/>
              </a:buClr>
              <a:buSzPts val="1200"/>
              <a:buNone/>
              <a:defRPr sz="1200"/>
            </a:lvl3pPr>
            <a:lvl4pPr marL="1828800" lvl="3" indent="-228600" algn="l">
              <a:lnSpc>
                <a:spcPct val="110000"/>
              </a:lnSpc>
              <a:spcBef>
                <a:spcPts val="800"/>
              </a:spcBef>
              <a:spcAft>
                <a:spcPts val="0"/>
              </a:spcAft>
              <a:buClr>
                <a:schemeClr val="lt1"/>
              </a:buClr>
              <a:buSzPts val="1000"/>
              <a:buNone/>
              <a:defRPr sz="1000"/>
            </a:lvl4pPr>
            <a:lvl5pPr marL="2286000" lvl="4" indent="-228600" algn="l">
              <a:lnSpc>
                <a:spcPct val="110000"/>
              </a:lnSpc>
              <a:spcBef>
                <a:spcPts val="800"/>
              </a:spcBef>
              <a:spcAft>
                <a:spcPts val="0"/>
              </a:spcAft>
              <a:buClr>
                <a:schemeClr val="lt1"/>
              </a:buClr>
              <a:buSzPts val="1000"/>
              <a:buNone/>
              <a:defRPr sz="1000"/>
            </a:lvl5pPr>
            <a:lvl6pPr marL="2743200" lvl="5" indent="-228600" algn="l">
              <a:lnSpc>
                <a:spcPct val="90000"/>
              </a:lnSpc>
              <a:spcBef>
                <a:spcPts val="8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96" name="Google Shape;196;p3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3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3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Introduction">
  <p:cSld name="3_Introduction">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550863" y="45072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a:spLocks noGrp="1"/>
          </p:cNvSpPr>
          <p:nvPr>
            <p:ph type="pic" idx="2"/>
          </p:nvPr>
        </p:nvSpPr>
        <p:spPr>
          <a:xfrm>
            <a:off x="0" y="0"/>
            <a:ext cx="3054096" cy="3776472"/>
          </a:xfrm>
          <a:prstGeom prst="rect">
            <a:avLst/>
          </a:prstGeom>
          <a:solidFill>
            <a:schemeClr val="accent5"/>
          </a:solidFill>
          <a:ln>
            <a:noFill/>
          </a:ln>
        </p:spPr>
      </p:sp>
      <p:sp>
        <p:nvSpPr>
          <p:cNvPr id="39" name="Google Shape;39;p23"/>
          <p:cNvSpPr>
            <a:spLocks noGrp="1"/>
          </p:cNvSpPr>
          <p:nvPr>
            <p:ph type="pic" idx="3"/>
          </p:nvPr>
        </p:nvSpPr>
        <p:spPr>
          <a:xfrm>
            <a:off x="3054096" y="0"/>
            <a:ext cx="3054096" cy="3776472"/>
          </a:xfrm>
          <a:prstGeom prst="rect">
            <a:avLst/>
          </a:prstGeom>
          <a:solidFill>
            <a:schemeClr val="accent5"/>
          </a:solidFill>
          <a:ln>
            <a:noFill/>
          </a:ln>
        </p:spPr>
      </p:sp>
      <p:sp>
        <p:nvSpPr>
          <p:cNvPr id="40" name="Google Shape;40;p23"/>
          <p:cNvSpPr>
            <a:spLocks noGrp="1"/>
          </p:cNvSpPr>
          <p:nvPr>
            <p:ph type="pic" idx="4"/>
          </p:nvPr>
        </p:nvSpPr>
        <p:spPr>
          <a:xfrm>
            <a:off x="6083808" y="0"/>
            <a:ext cx="3054096" cy="3776472"/>
          </a:xfrm>
          <a:prstGeom prst="rect">
            <a:avLst/>
          </a:prstGeom>
          <a:solidFill>
            <a:schemeClr val="accent5"/>
          </a:solidFill>
          <a:ln>
            <a:noFill/>
          </a:ln>
        </p:spPr>
      </p:sp>
      <p:sp>
        <p:nvSpPr>
          <p:cNvPr id="41" name="Google Shape;41;p23"/>
          <p:cNvSpPr>
            <a:spLocks noGrp="1"/>
          </p:cNvSpPr>
          <p:nvPr>
            <p:ph type="pic" idx="5"/>
          </p:nvPr>
        </p:nvSpPr>
        <p:spPr>
          <a:xfrm>
            <a:off x="9137904" y="0"/>
            <a:ext cx="3054096" cy="3776472"/>
          </a:xfrm>
          <a:prstGeom prst="rect">
            <a:avLst/>
          </a:prstGeom>
          <a:solidFill>
            <a:schemeClr val="accent5"/>
          </a:solidFill>
          <a:ln>
            <a:noFill/>
          </a:ln>
        </p:spPr>
      </p:sp>
      <p:sp>
        <p:nvSpPr>
          <p:cNvPr id="42" name="Google Shape;42;p2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23"/>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1000"/>
              </a:spcBef>
              <a:spcAft>
                <a:spcPts val="0"/>
              </a:spcAft>
              <a:buClr>
                <a:schemeClr val="lt1"/>
              </a:buClr>
              <a:buSzPts val="2000"/>
              <a:buFont typeface="Arial"/>
              <a:buChar char="•"/>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5_Chart Table Timeline" type="obj">
  <p:cSld name="OBJECT">
    <p:spTree>
      <p:nvGrpSpPr>
        <p:cNvPr id="1" name="Shape 70"/>
        <p:cNvGrpSpPr/>
        <p:nvPr/>
      </p:nvGrpSpPr>
      <p:grpSpPr>
        <a:xfrm>
          <a:off x="0" y="0"/>
          <a:ext cx="0" cy="0"/>
          <a:chOff x="0" y="0"/>
          <a:chExt cx="0" cy="0"/>
        </a:xfrm>
      </p:grpSpPr>
      <p:grpSp>
        <p:nvGrpSpPr>
          <p:cNvPr id="71" name="Google Shape;71;p25"/>
          <p:cNvGrpSpPr/>
          <p:nvPr/>
        </p:nvGrpSpPr>
        <p:grpSpPr>
          <a:xfrm>
            <a:off x="363888" y="5322560"/>
            <a:ext cx="1030305" cy="1030305"/>
            <a:chOff x="10240859" y="1436639"/>
            <a:chExt cx="1030305" cy="1030305"/>
          </a:xfrm>
        </p:grpSpPr>
        <p:sp>
          <p:nvSpPr>
            <p:cNvPr id="72" name="Google Shape;72;p25"/>
            <p:cNvSpPr/>
            <p:nvPr/>
          </p:nvSpPr>
          <p:spPr>
            <a:xfrm rot="-8100000">
              <a:off x="10268976" y="1743588"/>
              <a:ext cx="926985" cy="463493"/>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3" name="Google Shape;73;p25"/>
            <p:cNvSpPr/>
            <p:nvPr/>
          </p:nvSpPr>
          <p:spPr>
            <a:xfrm rot="-2700000">
              <a:off x="11115555" y="1939340"/>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4" name="Google Shape;74;p25"/>
            <p:cNvSpPr/>
            <p:nvPr/>
          </p:nvSpPr>
          <p:spPr>
            <a:xfrm rot="-2700000">
              <a:off x="10625042" y="1448827"/>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5" name="Google Shape;75;p25"/>
            <p:cNvSpPr/>
            <p:nvPr/>
          </p:nvSpPr>
          <p:spPr>
            <a:xfrm rot="-8100000">
              <a:off x="10292519" y="1686748"/>
              <a:ext cx="926985" cy="530086"/>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76" name="Google Shape;76;p25"/>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body" idx="1"/>
          </p:nvPr>
        </p:nvSpPr>
        <p:spPr>
          <a:xfrm>
            <a:off x="550863" y="2113199"/>
            <a:ext cx="11090274" cy="397962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2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break">
  <p:cSld name="4_Section break">
    <p:bg>
      <p:bgPr>
        <a:solidFill>
          <a:schemeClr val="dk1"/>
        </a:solidFill>
        <a:effectLst/>
      </p:bgPr>
    </p:bg>
    <p:spTree>
      <p:nvGrpSpPr>
        <p:cNvPr id="1" name="Shape 81"/>
        <p:cNvGrpSpPr/>
        <p:nvPr/>
      </p:nvGrpSpPr>
      <p:grpSpPr>
        <a:xfrm>
          <a:off x="0" y="0"/>
          <a:ext cx="0" cy="0"/>
          <a:chOff x="0" y="0"/>
          <a:chExt cx="0" cy="0"/>
        </a:xfrm>
      </p:grpSpPr>
      <p:sp>
        <p:nvSpPr>
          <p:cNvPr id="82" name="Google Shape;82;p26"/>
          <p:cNvSpPr>
            <a:spLocks noGrp="1"/>
          </p:cNvSpPr>
          <p:nvPr>
            <p:ph type="pic" idx="2"/>
          </p:nvPr>
        </p:nvSpPr>
        <p:spPr>
          <a:xfrm>
            <a:off x="0" y="0"/>
            <a:ext cx="12192000" cy="6858000"/>
          </a:xfrm>
          <a:prstGeom prst="rect">
            <a:avLst/>
          </a:prstGeom>
          <a:solidFill>
            <a:schemeClr val="accent5"/>
          </a:solidFill>
          <a:ln>
            <a:noFill/>
          </a:ln>
        </p:spPr>
      </p:sp>
      <p:sp>
        <p:nvSpPr>
          <p:cNvPr id="83" name="Google Shape;83;p2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26"/>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7" name="Google Shape;87;p26"/>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8" name="Google Shape;88;p26"/>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subTitle" idx="1"/>
          </p:nvPr>
        </p:nvSpPr>
        <p:spPr>
          <a:xfrm>
            <a:off x="550863" y="3816724"/>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2_Summary">
  <p:cSld name="12_Summary">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550863" y="45085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a:spLocks noGrp="1"/>
          </p:cNvSpPr>
          <p:nvPr>
            <p:ph type="pic" idx="2"/>
          </p:nvPr>
        </p:nvSpPr>
        <p:spPr>
          <a:xfrm>
            <a:off x="0" y="0"/>
            <a:ext cx="12192000" cy="3776472"/>
          </a:xfrm>
          <a:prstGeom prst="rect">
            <a:avLst/>
          </a:prstGeom>
          <a:solidFill>
            <a:schemeClr val="accent5"/>
          </a:solidFill>
          <a:ln>
            <a:noFill/>
          </a:ln>
        </p:spPr>
      </p:sp>
      <p:sp>
        <p:nvSpPr>
          <p:cNvPr id="93" name="Google Shape;93;p27"/>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27"/>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27"/>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3_Closing">
  <p:cSld name="13_Closing">
    <p:spTree>
      <p:nvGrpSpPr>
        <p:cNvPr id="1" name="Shape 98"/>
        <p:cNvGrpSpPr/>
        <p:nvPr/>
      </p:nvGrpSpPr>
      <p:grpSpPr>
        <a:xfrm>
          <a:off x="0" y="0"/>
          <a:ext cx="0" cy="0"/>
          <a:chOff x="0" y="0"/>
          <a:chExt cx="0" cy="0"/>
        </a:xfrm>
      </p:grpSpPr>
      <p:sp>
        <p:nvSpPr>
          <p:cNvPr id="99" name="Google Shape;99;p28"/>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subTitle" idx="1"/>
          </p:nvPr>
        </p:nvSpPr>
        <p:spPr>
          <a:xfrm>
            <a:off x="550863" y="3827610"/>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01" name="Google Shape;101;p28"/>
          <p:cNvSpPr>
            <a:spLocks noGrp="1"/>
          </p:cNvSpPr>
          <p:nvPr>
            <p:ph type="pic" idx="2"/>
          </p:nvPr>
        </p:nvSpPr>
        <p:spPr>
          <a:xfrm>
            <a:off x="6556248" y="548640"/>
            <a:ext cx="5084064" cy="2880360"/>
          </a:xfrm>
          <a:prstGeom prst="rect">
            <a:avLst/>
          </a:prstGeom>
          <a:solidFill>
            <a:schemeClr val="accent5"/>
          </a:solidFill>
          <a:ln>
            <a:noFill/>
          </a:ln>
        </p:spPr>
      </p:sp>
      <p:sp>
        <p:nvSpPr>
          <p:cNvPr id="102" name="Google Shape;102;p28"/>
          <p:cNvSpPr>
            <a:spLocks noGrp="1"/>
          </p:cNvSpPr>
          <p:nvPr>
            <p:ph type="pic" idx="3"/>
          </p:nvPr>
        </p:nvSpPr>
        <p:spPr>
          <a:xfrm>
            <a:off x="6556248" y="3429000"/>
            <a:ext cx="5084064" cy="2880360"/>
          </a:xfrm>
          <a:prstGeom prst="rect">
            <a:avLst/>
          </a:prstGeom>
          <a:solidFill>
            <a:schemeClr val="accent5"/>
          </a:solidFill>
          <a:ln>
            <a:noFill/>
          </a:ln>
        </p:spPr>
      </p:sp>
      <p:grpSp>
        <p:nvGrpSpPr>
          <p:cNvPr id="103" name="Google Shape;103;p28"/>
          <p:cNvGrpSpPr/>
          <p:nvPr/>
        </p:nvGrpSpPr>
        <p:grpSpPr>
          <a:xfrm>
            <a:off x="11030092" y="-213201"/>
            <a:ext cx="1708815" cy="1705831"/>
            <a:chOff x="11030092" y="-213201"/>
            <a:chExt cx="1708815" cy="1705831"/>
          </a:xfrm>
        </p:grpSpPr>
        <p:sp>
          <p:nvSpPr>
            <p:cNvPr id="104" name="Google Shape;104;p28"/>
            <p:cNvSpPr/>
            <p:nvPr/>
          </p:nvSpPr>
          <p:spPr>
            <a:xfrm rot="-2700000">
              <a:off x="11161347" y="125399"/>
              <a:ext cx="1341675" cy="926985"/>
            </a:xfrm>
            <a:custGeom>
              <a:avLst/>
              <a:gdLst/>
              <a:ahLst/>
              <a:cxnLst/>
              <a:rect l="l" t="t" r="r" b="b"/>
              <a:pathLst>
                <a:path w="1341675" h="926985" extrusionOk="0">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5" name="Google Shape;105;p28"/>
            <p:cNvSpPr/>
            <p:nvPr/>
          </p:nvSpPr>
          <p:spPr>
            <a:xfrm rot="2700000">
              <a:off x="11798454" y="994196"/>
              <a:ext cx="107098" cy="46658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6" name="Google Shape;106;p28"/>
            <p:cNvSpPr/>
            <p:nvPr/>
          </p:nvSpPr>
          <p:spPr>
            <a:xfrm rot="-2700000">
              <a:off x="11228590" y="129580"/>
              <a:ext cx="1337455" cy="1042921"/>
            </a:xfrm>
            <a:custGeom>
              <a:avLst/>
              <a:gdLst/>
              <a:ahLst/>
              <a:cxnLst/>
              <a:rect l="l" t="t" r="r" b="b"/>
              <a:pathLst>
                <a:path w="1337455" h="1042921" extrusionOk="0">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grpSp>
        <p:nvGrpSpPr>
          <p:cNvPr id="107" name="Google Shape;107;p28"/>
          <p:cNvGrpSpPr/>
          <p:nvPr/>
        </p:nvGrpSpPr>
        <p:grpSpPr>
          <a:xfrm>
            <a:off x="577658" y="5511950"/>
            <a:ext cx="828358" cy="828358"/>
            <a:chOff x="10462536" y="1408249"/>
            <a:chExt cx="828358" cy="828358"/>
          </a:xfrm>
        </p:grpSpPr>
        <p:sp>
          <p:nvSpPr>
            <p:cNvPr id="108" name="Google Shape;108;p28"/>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9" name="Google Shape;109;p28"/>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110" name="Google Shape;110;p28"/>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8"/>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3" name="Google Shape;113;p28"/>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Section break">
  <p:cSld name="5_Section break">
    <p:bg>
      <p:bgPr>
        <a:solidFill>
          <a:schemeClr val="dk1"/>
        </a:solidFill>
        <a:effectLst/>
      </p:bgPr>
    </p:bg>
    <p:spTree>
      <p:nvGrpSpPr>
        <p:cNvPr id="1" name="Shape 114"/>
        <p:cNvGrpSpPr/>
        <p:nvPr/>
      </p:nvGrpSpPr>
      <p:grpSpPr>
        <a:xfrm>
          <a:off x="0" y="0"/>
          <a:ext cx="0" cy="0"/>
          <a:chOff x="0" y="0"/>
          <a:chExt cx="0" cy="0"/>
        </a:xfrm>
      </p:grpSpPr>
      <p:sp>
        <p:nvSpPr>
          <p:cNvPr id="115" name="Google Shape;115;p29"/>
          <p:cNvSpPr>
            <a:spLocks noGrp="1"/>
          </p:cNvSpPr>
          <p:nvPr>
            <p:ph type="pic" idx="2"/>
          </p:nvPr>
        </p:nvSpPr>
        <p:spPr>
          <a:xfrm>
            <a:off x="0" y="0"/>
            <a:ext cx="12192000" cy="6858000"/>
          </a:xfrm>
          <a:prstGeom prst="rect">
            <a:avLst/>
          </a:prstGeom>
          <a:solidFill>
            <a:schemeClr val="dk2"/>
          </a:solidFill>
          <a:ln>
            <a:noFill/>
          </a:ln>
        </p:spPr>
      </p:sp>
      <p:sp>
        <p:nvSpPr>
          <p:cNvPr id="116" name="Google Shape;116;p29"/>
          <p:cNvSpPr txBox="1">
            <a:spLocks noGrp="1"/>
          </p:cNvSpPr>
          <p:nvPr>
            <p:ph type="subTitle" idx="1"/>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spcFirstLastPara="1" wrap="square" lIns="0" tIns="0" rIns="0" bIns="0" anchor="t" anchorCtr="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17" name="Google Shape;117;p29"/>
          <p:cNvSpPr txBox="1">
            <a:spLocks noGrp="1"/>
          </p:cNvSpPr>
          <p:nvPr>
            <p:ph type="ctrTitle"/>
          </p:nvPr>
        </p:nvSpPr>
        <p:spPr>
          <a:xfrm>
            <a:off x="0" y="0"/>
            <a:ext cx="6640285" cy="3535509"/>
          </a:xfrm>
          <a:prstGeom prst="rect">
            <a:avLst/>
          </a:prstGeom>
          <a:gradFill>
            <a:gsLst>
              <a:gs pos="0">
                <a:srgbClr val="1B192E">
                  <a:alpha val="0"/>
                </a:srgbClr>
              </a:gs>
              <a:gs pos="50000">
                <a:srgbClr val="1B192E">
                  <a:alpha val="69019"/>
                </a:srgbClr>
              </a:gs>
              <a:gs pos="100000">
                <a:srgbClr val="1B192E">
                  <a:alpha val="69019"/>
                </a:srgbClr>
              </a:gs>
            </a:gsLst>
            <a:lin ang="10800000" scaled="0"/>
          </a:grad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_Content 2 column (comparison slide)" type="twoTxTwoObj">
  <p:cSld name="TWO_OBJECTS_WITH_TEXT">
    <p:spTree>
      <p:nvGrpSpPr>
        <p:cNvPr id="1" name="Shape 130"/>
        <p:cNvGrpSpPr/>
        <p:nvPr/>
      </p:nvGrpSpPr>
      <p:grpSpPr>
        <a:xfrm>
          <a:off x="0" y="0"/>
          <a:ext cx="0" cy="0"/>
          <a:chOff x="0" y="0"/>
          <a:chExt cx="0" cy="0"/>
        </a:xfrm>
      </p:grpSpPr>
      <p:sp>
        <p:nvSpPr>
          <p:cNvPr id="131" name="Google Shape;131;p31"/>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32" name="Google Shape;132;p31"/>
          <p:cNvSpPr/>
          <p:nvPr/>
        </p:nvSpPr>
        <p:spPr>
          <a:xfrm>
            <a:off x="11451612" y="5827878"/>
            <a:ext cx="379049" cy="360000"/>
          </a:xfrm>
          <a:prstGeom prst="rect">
            <a:avLst/>
          </a:prstGeom>
          <a:solidFill>
            <a:schemeClr val="dk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33" name="Google Shape;133;p31"/>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1"/>
          <p:cNvSpPr txBox="1">
            <a:spLocks noGrp="1"/>
          </p:cNvSpPr>
          <p:nvPr>
            <p:ph type="body" idx="1"/>
          </p:nvPr>
        </p:nvSpPr>
        <p:spPr>
          <a:xfrm>
            <a:off x="550864" y="1731375"/>
            <a:ext cx="543718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5" name="Google Shape;135;p31"/>
          <p:cNvSpPr txBox="1">
            <a:spLocks noGrp="1"/>
          </p:cNvSpPr>
          <p:nvPr>
            <p:ph type="body" idx="2"/>
          </p:nvPr>
        </p:nvSpPr>
        <p:spPr>
          <a:xfrm>
            <a:off x="550863" y="2427370"/>
            <a:ext cx="5429114"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6" name="Google Shape;136;p31"/>
          <p:cNvSpPr txBox="1">
            <a:spLocks noGrp="1"/>
          </p:cNvSpPr>
          <p:nvPr>
            <p:ph type="body" idx="3"/>
          </p:nvPr>
        </p:nvSpPr>
        <p:spPr>
          <a:xfrm>
            <a:off x="6212024" y="1731375"/>
            <a:ext cx="5436392"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1"/>
          <p:cNvSpPr txBox="1">
            <a:spLocks noGrp="1"/>
          </p:cNvSpPr>
          <p:nvPr>
            <p:ph type="body" idx="4"/>
          </p:nvPr>
        </p:nvSpPr>
        <p:spPr>
          <a:xfrm>
            <a:off x="6212023" y="2427370"/>
            <a:ext cx="5436391"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8" name="Google Shape;138;p3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Content 3 column">
  <p:cSld name="11_Content 3 column">
    <p:spTree>
      <p:nvGrpSpPr>
        <p:cNvPr id="1" name="Shape 141"/>
        <p:cNvGrpSpPr/>
        <p:nvPr/>
      </p:nvGrpSpPr>
      <p:grpSpPr>
        <a:xfrm>
          <a:off x="0" y="0"/>
          <a:ext cx="0" cy="0"/>
          <a:chOff x="0" y="0"/>
          <a:chExt cx="0" cy="0"/>
        </a:xfrm>
      </p:grpSpPr>
      <p:grpSp>
        <p:nvGrpSpPr>
          <p:cNvPr id="142" name="Google Shape;142;p32"/>
          <p:cNvGrpSpPr/>
          <p:nvPr/>
        </p:nvGrpSpPr>
        <p:grpSpPr>
          <a:xfrm>
            <a:off x="100472" y="5036395"/>
            <a:ext cx="2083885" cy="2083885"/>
            <a:chOff x="4842143" y="3556857"/>
            <a:chExt cx="2083885" cy="2083885"/>
          </a:xfrm>
        </p:grpSpPr>
        <p:sp>
          <p:nvSpPr>
            <p:cNvPr id="143" name="Google Shape;143;p32"/>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4" name="Google Shape;144;p32"/>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5" name="Google Shape;145;p32"/>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6" name="Google Shape;146;p32"/>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147" name="Google Shape;147;p32"/>
          <p:cNvSpPr/>
          <p:nvPr/>
        </p:nvSpPr>
        <p:spPr>
          <a:xfrm rot="2700000">
            <a:off x="10834944" y="17126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8" name="Google Shape;148;p32"/>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9" name="Google Shape;149;p32"/>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0" name="Google Shape;150;p32"/>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32"/>
          <p:cNvSpPr txBox="1">
            <a:spLocks noGrp="1"/>
          </p:cNvSpPr>
          <p:nvPr>
            <p:ph type="body" idx="1"/>
          </p:nvPr>
        </p:nvSpPr>
        <p:spPr>
          <a:xfrm>
            <a:off x="550864" y="1731375"/>
            <a:ext cx="356393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2" name="Google Shape;152;p32"/>
          <p:cNvSpPr txBox="1">
            <a:spLocks noGrp="1"/>
          </p:cNvSpPr>
          <p:nvPr>
            <p:ph type="body" idx="2"/>
          </p:nvPr>
        </p:nvSpPr>
        <p:spPr>
          <a:xfrm>
            <a:off x="559476" y="2432304"/>
            <a:ext cx="3563936" cy="351555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sz="1800"/>
            </a:lvl1pPr>
            <a:lvl2pPr marL="914400" lvl="1" indent="-342900" algn="l">
              <a:lnSpc>
                <a:spcPct val="110000"/>
              </a:lnSpc>
              <a:spcBef>
                <a:spcPts val="800"/>
              </a:spcBef>
              <a:spcAft>
                <a:spcPts val="0"/>
              </a:spcAft>
              <a:buClr>
                <a:schemeClr val="lt1"/>
              </a:buClr>
              <a:buSzPts val="1800"/>
              <a:buChar char="•"/>
              <a:defRPr sz="1800"/>
            </a:lvl2pPr>
            <a:lvl3pPr marL="1371600" lvl="2" indent="-342900" algn="l">
              <a:lnSpc>
                <a:spcPct val="110000"/>
              </a:lnSpc>
              <a:spcBef>
                <a:spcPts val="800"/>
              </a:spcBef>
              <a:spcAft>
                <a:spcPts val="0"/>
              </a:spcAft>
              <a:buClr>
                <a:schemeClr val="lt1"/>
              </a:buClr>
              <a:buSzPts val="1800"/>
              <a:buChar char="•"/>
              <a:defRPr sz="1800"/>
            </a:lvl3pPr>
            <a:lvl4pPr marL="1828800" lvl="3" indent="-342900" algn="l">
              <a:lnSpc>
                <a:spcPct val="110000"/>
              </a:lnSpc>
              <a:spcBef>
                <a:spcPts val="800"/>
              </a:spcBef>
              <a:spcAft>
                <a:spcPts val="0"/>
              </a:spcAft>
              <a:buClr>
                <a:schemeClr val="lt1"/>
              </a:buClr>
              <a:buSzPts val="1800"/>
              <a:buChar char="•"/>
              <a:defRPr sz="1800"/>
            </a:lvl4pPr>
            <a:lvl5pPr marL="2286000" lvl="4" indent="-342900" algn="l">
              <a:lnSpc>
                <a:spcPct val="110000"/>
              </a:lnSpc>
              <a:spcBef>
                <a:spcPts val="800"/>
              </a:spcBef>
              <a:spcAft>
                <a:spcPts val="0"/>
              </a:spcAft>
              <a:buClr>
                <a:schemeClr val="lt1"/>
              </a:buClr>
              <a:buSzPts val="1800"/>
              <a:buChar char="•"/>
              <a:defRPr sz="18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32"/>
          <p:cNvSpPr txBox="1">
            <a:spLocks noGrp="1"/>
          </p:cNvSpPr>
          <p:nvPr>
            <p:ph type="body" idx="3"/>
          </p:nvPr>
        </p:nvSpPr>
        <p:spPr>
          <a:xfrm>
            <a:off x="4341573"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32"/>
          <p:cNvSpPr txBox="1">
            <a:spLocks noGrp="1"/>
          </p:cNvSpPr>
          <p:nvPr>
            <p:ph type="body" idx="4"/>
          </p:nvPr>
        </p:nvSpPr>
        <p:spPr>
          <a:xfrm>
            <a:off x="4341573"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5" name="Google Shape;155;p32"/>
          <p:cNvSpPr txBox="1">
            <a:spLocks noGrp="1"/>
          </p:cNvSpPr>
          <p:nvPr>
            <p:ph type="body" idx="5"/>
          </p:nvPr>
        </p:nvSpPr>
        <p:spPr>
          <a:xfrm>
            <a:off x="8139659"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6" name="Google Shape;156;p32"/>
          <p:cNvSpPr txBox="1">
            <a:spLocks noGrp="1"/>
          </p:cNvSpPr>
          <p:nvPr>
            <p:ph type="body" idx="6"/>
          </p:nvPr>
        </p:nvSpPr>
        <p:spPr>
          <a:xfrm>
            <a:off x="8139659"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7" name="Google Shape;157;p32"/>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32"/>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550863" y="550800"/>
            <a:ext cx="11090275" cy="1333057"/>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550863" y="2113862"/>
            <a:ext cx="11091600" cy="3978963"/>
          </a:xfrm>
          <a:prstGeom prst="rect">
            <a:avLst/>
          </a:prstGeom>
          <a:noFill/>
          <a:ln>
            <a:noFill/>
          </a:ln>
        </p:spPr>
        <p:txBody>
          <a:bodyPr spcFirstLastPara="1" wrap="square" lIns="0" tIns="0" rIns="0" bIns="0" anchor="t" anchorCtr="0">
            <a:noAutofit/>
          </a:bodyPr>
          <a:lstStyle>
            <a:lvl1pPr marL="457200" marR="0" lvl="0" indent="-355600" algn="l" rtl="0">
              <a:lnSpc>
                <a:spcPct val="110000"/>
              </a:lnSpc>
              <a:spcBef>
                <a:spcPts val="10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1pPr>
            <a:lvl2pPr marL="914400" marR="0" lvl="1"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2pPr>
            <a:lvl3pPr marL="1371600" marR="0" lvl="2"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3pPr>
            <a:lvl4pPr marL="1828800" marR="0" lvl="3"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4pPr>
            <a:lvl5pPr marL="2286000" marR="0" lvl="4"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5pPr>
            <a:lvl6pPr marL="2743200" marR="0" lvl="5" indent="-342900" algn="l" rtl="0">
              <a:lnSpc>
                <a:spcPct val="90000"/>
              </a:lnSpc>
              <a:spcBef>
                <a:spcPts val="8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9pPr>
          </a:lstStyle>
          <a:p>
            <a:endParaRPr/>
          </a:p>
        </p:txBody>
      </p:sp>
      <p:sp>
        <p:nvSpPr>
          <p:cNvPr id="12" name="Google Shape;12;p20"/>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A5A5A5"/>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9pPr>
          </a:lstStyle>
          <a:p>
            <a:endParaRPr/>
          </a:p>
        </p:txBody>
      </p:sp>
      <p:sp>
        <p:nvSpPr>
          <p:cNvPr id="13" name="Google Shape;13;p20"/>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A5A5A5"/>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9pPr>
          </a:lstStyle>
          <a:p>
            <a:endParaRPr/>
          </a:p>
        </p:txBody>
      </p:sp>
      <p:sp>
        <p:nvSpPr>
          <p:cNvPr id="14" name="Google Shape;14;p20"/>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9" r:id="rId8"/>
    <p:sldLayoutId id="2147483660" r:id="rId9"/>
    <p:sldLayoutId id="2147483661"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
          <p:cNvSpPr txBox="1">
            <a:spLocks noGrp="1"/>
          </p:cNvSpPr>
          <p:nvPr>
            <p:ph type="ctrTitle"/>
          </p:nvPr>
        </p:nvSpPr>
        <p:spPr>
          <a:xfrm>
            <a:off x="7999414" y="1051551"/>
            <a:ext cx="3565524" cy="23848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lt1"/>
              </a:buClr>
              <a:buSzPct val="100000"/>
              <a:buFont typeface="Play"/>
              <a:buNone/>
            </a:pPr>
            <a:r>
              <a:rPr lang="en-US" dirty="0"/>
              <a:t>Curtin Study Experience</a:t>
            </a:r>
            <a:endParaRPr dirty="0"/>
          </a:p>
        </p:txBody>
      </p:sp>
      <p:pic>
        <p:nvPicPr>
          <p:cNvPr id="205" name="Google Shape;205;p1" descr="Data Points Digital background"/>
          <p:cNvPicPr preferRelativeResize="0">
            <a:picLocks noGrp="1"/>
          </p:cNvPicPr>
          <p:nvPr>
            <p:ph type="pic" idx="2"/>
          </p:nvPr>
        </p:nvPicPr>
        <p:blipFill rotWithShape="1">
          <a:blip r:embed="rId3">
            <a:alphaModFix/>
          </a:blip>
          <a:srcRect/>
          <a:stretch/>
        </p:blipFill>
        <p:spPr>
          <a:xfrm>
            <a:off x="0" y="0"/>
            <a:ext cx="7452360" cy="6858000"/>
          </a:xfrm>
          <a:prstGeom prst="rect">
            <a:avLst/>
          </a:prstGeom>
          <a:solidFill>
            <a:schemeClr val="accent5"/>
          </a:solidFill>
          <a:ln>
            <a:noFill/>
          </a:ln>
        </p:spPr>
      </p:pic>
      <p:sp>
        <p:nvSpPr>
          <p:cNvPr id="206" name="Google Shape;206;p1"/>
          <p:cNvSpPr txBox="1">
            <a:spLocks noGrp="1"/>
          </p:cNvSpPr>
          <p:nvPr>
            <p:ph type="body" idx="1"/>
          </p:nvPr>
        </p:nvSpPr>
        <p:spPr>
          <a:xfrm>
            <a:off x="7999413" y="3568700"/>
            <a:ext cx="3565524" cy="1731963"/>
          </a:xfrm>
          <a:prstGeom prst="rect">
            <a:avLst/>
          </a:prstGeom>
          <a:noFill/>
          <a:ln>
            <a:noFill/>
          </a:ln>
        </p:spPr>
        <p:txBody>
          <a:bodyPr spcFirstLastPara="1" wrap="square" lIns="0" tIns="0" rIns="0" bIns="0" anchor="t" anchorCtr="0">
            <a:normAutofit/>
          </a:bodyPr>
          <a:lstStyle/>
          <a:p>
            <a:pPr marL="228600" lvl="0" indent="-228600" algn="l" rtl="0">
              <a:lnSpc>
                <a:spcPct val="110000"/>
              </a:lnSpc>
              <a:spcBef>
                <a:spcPts val="0"/>
              </a:spcBef>
              <a:spcAft>
                <a:spcPts val="0"/>
              </a:spcAft>
              <a:buClr>
                <a:schemeClr val="lt1"/>
              </a:buClr>
              <a:buSzPct val="100000"/>
              <a:buNone/>
            </a:pPr>
            <a:r>
              <a:rPr lang="en-US" dirty="0"/>
              <a:t>Jeremiah Mein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Microsoft</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482271" y="1243385"/>
            <a:ext cx="11091599" cy="1507825"/>
          </a:xfrm>
        </p:spPr>
        <p:txBody>
          <a:bodyPr/>
          <a:lstStyle/>
          <a:p>
            <a:pPr marL="114300" indent="0" algn="just">
              <a:buNone/>
            </a:pPr>
            <a:r>
              <a:rPr lang="en-US" dirty="0"/>
              <a:t>Recently I have worked with a team to deliver them a working MVP solution to solve a problem they were having with using a spreadsheet for statement of work approvals. The project was only to deliver a business case and recommendations however as Team leader I led the team to deliver a working solution. With the client already working in a Microsoft eco system we built this using </a:t>
            </a:r>
            <a:r>
              <a:rPr lang="en-US" dirty="0" err="1"/>
              <a:t>Sharepoint</a:t>
            </a:r>
            <a:r>
              <a:rPr lang="en-US" dirty="0"/>
              <a:t> interfacing with Microsoft Power Apps and flows.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10</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sp>
        <p:nvSpPr>
          <p:cNvPr id="11" name="Rectangle: Rounded Corners 10">
            <a:extLst>
              <a:ext uri="{FF2B5EF4-FFF2-40B4-BE49-F238E27FC236}">
                <a16:creationId xmlns:a16="http://schemas.microsoft.com/office/drawing/2014/main" id="{AB74EED7-F314-3508-5264-FC56E99EC565}"/>
              </a:ext>
            </a:extLst>
          </p:cNvPr>
          <p:cNvSpPr/>
          <p:nvPr/>
        </p:nvSpPr>
        <p:spPr>
          <a:xfrm>
            <a:off x="4409841" y="2859039"/>
            <a:ext cx="1603405" cy="307103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2" name="Rectangle: Rounded Corners 11">
            <a:extLst>
              <a:ext uri="{FF2B5EF4-FFF2-40B4-BE49-F238E27FC236}">
                <a16:creationId xmlns:a16="http://schemas.microsoft.com/office/drawing/2014/main" id="{99232C0E-2475-E354-1E1A-972F006305B7}"/>
              </a:ext>
            </a:extLst>
          </p:cNvPr>
          <p:cNvSpPr/>
          <p:nvPr/>
        </p:nvSpPr>
        <p:spPr>
          <a:xfrm>
            <a:off x="4794427" y="2906939"/>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3" name="Rectangle: Rounded Corners 12">
            <a:extLst>
              <a:ext uri="{FF2B5EF4-FFF2-40B4-BE49-F238E27FC236}">
                <a16:creationId xmlns:a16="http://schemas.microsoft.com/office/drawing/2014/main" id="{4E414DC4-1EB4-89D2-3809-2B84A6712A1E}"/>
              </a:ext>
            </a:extLst>
          </p:cNvPr>
          <p:cNvSpPr/>
          <p:nvPr/>
        </p:nvSpPr>
        <p:spPr>
          <a:xfrm>
            <a:off x="4626327" y="5697534"/>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4" name="Oval 13">
            <a:extLst>
              <a:ext uri="{FF2B5EF4-FFF2-40B4-BE49-F238E27FC236}">
                <a16:creationId xmlns:a16="http://schemas.microsoft.com/office/drawing/2014/main" id="{8B5EF7E0-9934-B3EC-6E63-E2B567D36745}"/>
              </a:ext>
            </a:extLst>
          </p:cNvPr>
          <p:cNvSpPr/>
          <p:nvPr/>
        </p:nvSpPr>
        <p:spPr>
          <a:xfrm>
            <a:off x="4594646" y="2888492"/>
            <a:ext cx="124783" cy="118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15" name="Picture 14" descr="Graphical user interface, text, application, email&#10;&#10;Description automatically generated">
            <a:extLst>
              <a:ext uri="{FF2B5EF4-FFF2-40B4-BE49-F238E27FC236}">
                <a16:creationId xmlns:a16="http://schemas.microsoft.com/office/drawing/2014/main" id="{CC0F76E0-43EF-BE88-13E5-398C3F478379}"/>
              </a:ext>
            </a:extLst>
          </p:cNvPr>
          <p:cNvPicPr>
            <a:picLocks noChangeAspect="1"/>
          </p:cNvPicPr>
          <p:nvPr/>
        </p:nvPicPr>
        <p:blipFill>
          <a:blip r:embed="rId2"/>
          <a:stretch>
            <a:fillRect/>
          </a:stretch>
        </p:blipFill>
        <p:spPr>
          <a:xfrm>
            <a:off x="4528514" y="3074696"/>
            <a:ext cx="1377003" cy="2543218"/>
          </a:xfrm>
          <a:prstGeom prst="rect">
            <a:avLst/>
          </a:prstGeom>
          <a:ln>
            <a:solidFill>
              <a:schemeClr val="tx1"/>
            </a:solidFill>
          </a:ln>
        </p:spPr>
      </p:pic>
      <p:sp>
        <p:nvSpPr>
          <p:cNvPr id="17" name="Rectangle: Rounded Corners 16">
            <a:extLst>
              <a:ext uri="{FF2B5EF4-FFF2-40B4-BE49-F238E27FC236}">
                <a16:creationId xmlns:a16="http://schemas.microsoft.com/office/drawing/2014/main" id="{A290C082-E2CD-E932-3DD6-3B4D5DFB2096}"/>
              </a:ext>
            </a:extLst>
          </p:cNvPr>
          <p:cNvSpPr/>
          <p:nvPr/>
        </p:nvSpPr>
        <p:spPr>
          <a:xfrm>
            <a:off x="6262959" y="2859039"/>
            <a:ext cx="1603405" cy="307103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8" name="Rectangle: Rounded Corners 17">
            <a:extLst>
              <a:ext uri="{FF2B5EF4-FFF2-40B4-BE49-F238E27FC236}">
                <a16:creationId xmlns:a16="http://schemas.microsoft.com/office/drawing/2014/main" id="{A232B5E3-C95F-7E6A-61C0-2749FA74962D}"/>
              </a:ext>
            </a:extLst>
          </p:cNvPr>
          <p:cNvSpPr/>
          <p:nvPr/>
        </p:nvSpPr>
        <p:spPr>
          <a:xfrm>
            <a:off x="6613677" y="2906939"/>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9" name="Rectangle: Rounded Corners 18">
            <a:extLst>
              <a:ext uri="{FF2B5EF4-FFF2-40B4-BE49-F238E27FC236}">
                <a16:creationId xmlns:a16="http://schemas.microsoft.com/office/drawing/2014/main" id="{AC11358F-3DCF-2115-2C33-0FFEF848F9BD}"/>
              </a:ext>
            </a:extLst>
          </p:cNvPr>
          <p:cNvSpPr/>
          <p:nvPr/>
        </p:nvSpPr>
        <p:spPr>
          <a:xfrm>
            <a:off x="6513313" y="5697534"/>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0" name="Oval 19">
            <a:extLst>
              <a:ext uri="{FF2B5EF4-FFF2-40B4-BE49-F238E27FC236}">
                <a16:creationId xmlns:a16="http://schemas.microsoft.com/office/drawing/2014/main" id="{0902F240-F61C-CF04-1218-BB40A701C7B4}"/>
              </a:ext>
            </a:extLst>
          </p:cNvPr>
          <p:cNvSpPr/>
          <p:nvPr/>
        </p:nvSpPr>
        <p:spPr>
          <a:xfrm>
            <a:off x="6396962" y="2888492"/>
            <a:ext cx="124783" cy="118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1" name="Rectangle: Rounded Corners 20">
            <a:extLst>
              <a:ext uri="{FF2B5EF4-FFF2-40B4-BE49-F238E27FC236}">
                <a16:creationId xmlns:a16="http://schemas.microsoft.com/office/drawing/2014/main" id="{E119136F-635A-76CC-D804-C0F6CFED090F}"/>
              </a:ext>
            </a:extLst>
          </p:cNvPr>
          <p:cNvSpPr/>
          <p:nvPr/>
        </p:nvSpPr>
        <p:spPr>
          <a:xfrm>
            <a:off x="9970465" y="2859039"/>
            <a:ext cx="1603405" cy="307103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2" name="Rectangle: Rounded Corners 21">
            <a:extLst>
              <a:ext uri="{FF2B5EF4-FFF2-40B4-BE49-F238E27FC236}">
                <a16:creationId xmlns:a16="http://schemas.microsoft.com/office/drawing/2014/main" id="{AE57DF24-4E9A-0394-F855-0E9F6E588566}"/>
              </a:ext>
            </a:extLst>
          </p:cNvPr>
          <p:cNvSpPr/>
          <p:nvPr/>
        </p:nvSpPr>
        <p:spPr>
          <a:xfrm>
            <a:off x="10338117" y="2906939"/>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3" name="Rectangle: Rounded Corners 22">
            <a:extLst>
              <a:ext uri="{FF2B5EF4-FFF2-40B4-BE49-F238E27FC236}">
                <a16:creationId xmlns:a16="http://schemas.microsoft.com/office/drawing/2014/main" id="{217F974C-6863-C980-C99A-7B7293246673}"/>
              </a:ext>
            </a:extLst>
          </p:cNvPr>
          <p:cNvSpPr/>
          <p:nvPr/>
        </p:nvSpPr>
        <p:spPr>
          <a:xfrm>
            <a:off x="10229286" y="5697534"/>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4" name="Oval 23">
            <a:extLst>
              <a:ext uri="{FF2B5EF4-FFF2-40B4-BE49-F238E27FC236}">
                <a16:creationId xmlns:a16="http://schemas.microsoft.com/office/drawing/2014/main" id="{E363786A-7FDA-77CC-9EC7-83FA2CEF4842}"/>
              </a:ext>
            </a:extLst>
          </p:cNvPr>
          <p:cNvSpPr/>
          <p:nvPr/>
        </p:nvSpPr>
        <p:spPr>
          <a:xfrm>
            <a:off x="10129869" y="2896959"/>
            <a:ext cx="124783" cy="118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25" name="Picture 24" descr="Graphical user interface, text, application&#10;&#10;Description automatically generated">
            <a:extLst>
              <a:ext uri="{FF2B5EF4-FFF2-40B4-BE49-F238E27FC236}">
                <a16:creationId xmlns:a16="http://schemas.microsoft.com/office/drawing/2014/main" id="{0E7F2A06-CFD2-1658-2324-A6472C28A099}"/>
              </a:ext>
            </a:extLst>
          </p:cNvPr>
          <p:cNvPicPr>
            <a:picLocks noChangeAspect="1"/>
          </p:cNvPicPr>
          <p:nvPr/>
        </p:nvPicPr>
        <p:blipFill>
          <a:blip r:embed="rId3"/>
          <a:stretch>
            <a:fillRect/>
          </a:stretch>
        </p:blipFill>
        <p:spPr>
          <a:xfrm>
            <a:off x="6352114" y="3070304"/>
            <a:ext cx="1430449" cy="2547609"/>
          </a:xfrm>
          <a:prstGeom prst="rect">
            <a:avLst/>
          </a:prstGeom>
        </p:spPr>
      </p:pic>
      <p:pic>
        <p:nvPicPr>
          <p:cNvPr id="26" name="Picture 25" descr="Graphical user interface, text, application, email&#10;&#10;Description automatically generated">
            <a:extLst>
              <a:ext uri="{FF2B5EF4-FFF2-40B4-BE49-F238E27FC236}">
                <a16:creationId xmlns:a16="http://schemas.microsoft.com/office/drawing/2014/main" id="{DD47CD86-D372-0FE0-1EAB-B4D03A969D28}"/>
              </a:ext>
            </a:extLst>
          </p:cNvPr>
          <p:cNvPicPr>
            <a:picLocks noChangeAspect="1"/>
          </p:cNvPicPr>
          <p:nvPr/>
        </p:nvPicPr>
        <p:blipFill>
          <a:blip r:embed="rId4"/>
          <a:stretch>
            <a:fillRect/>
          </a:stretch>
        </p:blipFill>
        <p:spPr>
          <a:xfrm>
            <a:off x="10062569" y="3068804"/>
            <a:ext cx="1424383" cy="2526745"/>
          </a:xfrm>
          <a:prstGeom prst="rect">
            <a:avLst/>
          </a:prstGeom>
        </p:spPr>
      </p:pic>
      <p:sp>
        <p:nvSpPr>
          <p:cNvPr id="27" name="Rectangle: Rounded Corners 26">
            <a:extLst>
              <a:ext uri="{FF2B5EF4-FFF2-40B4-BE49-F238E27FC236}">
                <a16:creationId xmlns:a16="http://schemas.microsoft.com/office/drawing/2014/main" id="{343C6979-FFEA-64C5-7E59-C3D4418365B9}"/>
              </a:ext>
            </a:extLst>
          </p:cNvPr>
          <p:cNvSpPr/>
          <p:nvPr/>
        </p:nvSpPr>
        <p:spPr>
          <a:xfrm>
            <a:off x="8116712" y="2859039"/>
            <a:ext cx="1603405" cy="307103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8" name="Rectangle: Rounded Corners 27">
            <a:extLst>
              <a:ext uri="{FF2B5EF4-FFF2-40B4-BE49-F238E27FC236}">
                <a16:creationId xmlns:a16="http://schemas.microsoft.com/office/drawing/2014/main" id="{0AD63AC5-D432-6EBD-0CFF-22EBD9C7B39A}"/>
              </a:ext>
            </a:extLst>
          </p:cNvPr>
          <p:cNvSpPr/>
          <p:nvPr/>
        </p:nvSpPr>
        <p:spPr>
          <a:xfrm>
            <a:off x="8484364" y="2906939"/>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9" name="Rectangle: Rounded Corners 28">
            <a:extLst>
              <a:ext uri="{FF2B5EF4-FFF2-40B4-BE49-F238E27FC236}">
                <a16:creationId xmlns:a16="http://schemas.microsoft.com/office/drawing/2014/main" id="{E41E1EB2-A3B3-8AAF-9297-8765DB7BCA44}"/>
              </a:ext>
            </a:extLst>
          </p:cNvPr>
          <p:cNvSpPr/>
          <p:nvPr/>
        </p:nvSpPr>
        <p:spPr>
          <a:xfrm>
            <a:off x="8375533" y="5697534"/>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30" name="Oval 29">
            <a:extLst>
              <a:ext uri="{FF2B5EF4-FFF2-40B4-BE49-F238E27FC236}">
                <a16:creationId xmlns:a16="http://schemas.microsoft.com/office/drawing/2014/main" id="{6EA21993-400E-C2DB-9888-302CF8EF408A}"/>
              </a:ext>
            </a:extLst>
          </p:cNvPr>
          <p:cNvSpPr/>
          <p:nvPr/>
        </p:nvSpPr>
        <p:spPr>
          <a:xfrm>
            <a:off x="8276116" y="2896959"/>
            <a:ext cx="124783" cy="118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31" name="Picture 30">
            <a:extLst>
              <a:ext uri="{FF2B5EF4-FFF2-40B4-BE49-F238E27FC236}">
                <a16:creationId xmlns:a16="http://schemas.microsoft.com/office/drawing/2014/main" id="{42E9A914-AF53-360C-1C25-69BA015CC684}"/>
              </a:ext>
            </a:extLst>
          </p:cNvPr>
          <p:cNvPicPr>
            <a:picLocks noChangeAspect="1"/>
          </p:cNvPicPr>
          <p:nvPr/>
        </p:nvPicPr>
        <p:blipFill>
          <a:blip r:embed="rId5"/>
          <a:stretch>
            <a:fillRect/>
          </a:stretch>
        </p:blipFill>
        <p:spPr>
          <a:xfrm>
            <a:off x="8212104" y="3103711"/>
            <a:ext cx="1433983" cy="2466437"/>
          </a:xfrm>
          <a:prstGeom prst="rect">
            <a:avLst/>
          </a:prstGeom>
        </p:spPr>
      </p:pic>
    </p:spTree>
    <p:extLst>
      <p:ext uri="{BB962C8B-B14F-4D97-AF65-F5344CB8AC3E}">
        <p14:creationId xmlns:p14="http://schemas.microsoft.com/office/powerpoint/2010/main" val="56182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Cyber Security</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482271" y="1243385"/>
            <a:ext cx="11091599" cy="1507825"/>
          </a:xfrm>
        </p:spPr>
        <p:txBody>
          <a:bodyPr/>
          <a:lstStyle/>
          <a:p>
            <a:pPr marL="114300" indent="0" algn="just">
              <a:buNone/>
            </a:pPr>
            <a:r>
              <a:rPr lang="en-US" dirty="0"/>
              <a:t>With the recent attacks, Cyber security awareness is critical. As part of the security unit we explored ethical hacking tools to understand how easily passwords can be hacked. As code and applications are built and released they need to be tested in case of any weaknesses that may result in a user being hacked.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11</a:t>
            </a:fld>
            <a:endParaRPr lang="en-US" sz="500"/>
          </a:p>
        </p:txBody>
      </p:sp>
      <p:pic>
        <p:nvPicPr>
          <p:cNvPr id="3" name="Picture 2">
            <a:extLst>
              <a:ext uri="{FF2B5EF4-FFF2-40B4-BE49-F238E27FC236}">
                <a16:creationId xmlns:a16="http://schemas.microsoft.com/office/drawing/2014/main" id="{9414663E-1C52-DC8D-9DCF-D6585F78C9AD}"/>
              </a:ext>
            </a:extLst>
          </p:cNvPr>
          <p:cNvPicPr>
            <a:picLocks noChangeAspect="1"/>
          </p:cNvPicPr>
          <p:nvPr/>
        </p:nvPicPr>
        <p:blipFill>
          <a:blip r:embed="rId2"/>
          <a:stretch>
            <a:fillRect/>
          </a:stretch>
        </p:blipFill>
        <p:spPr>
          <a:xfrm>
            <a:off x="632173" y="3252321"/>
            <a:ext cx="3892750" cy="1930499"/>
          </a:xfrm>
          <a:prstGeom prst="rect">
            <a:avLst/>
          </a:prstGeom>
        </p:spPr>
      </p:pic>
      <p:pic>
        <p:nvPicPr>
          <p:cNvPr id="4" name="Picture 3">
            <a:extLst>
              <a:ext uri="{FF2B5EF4-FFF2-40B4-BE49-F238E27FC236}">
                <a16:creationId xmlns:a16="http://schemas.microsoft.com/office/drawing/2014/main" id="{FE081E22-4554-015D-1410-08A9E4A6D8C1}"/>
              </a:ext>
            </a:extLst>
          </p:cNvPr>
          <p:cNvPicPr>
            <a:picLocks noChangeAspect="1"/>
          </p:cNvPicPr>
          <p:nvPr/>
        </p:nvPicPr>
        <p:blipFill>
          <a:blip r:embed="rId3"/>
          <a:stretch>
            <a:fillRect/>
          </a:stretch>
        </p:blipFill>
        <p:spPr>
          <a:xfrm>
            <a:off x="6581714" y="2828237"/>
            <a:ext cx="3015023" cy="3601947"/>
          </a:xfrm>
          <a:prstGeom prst="rect">
            <a:avLst/>
          </a:prstGeom>
        </p:spPr>
      </p:pic>
    </p:spTree>
    <p:extLst>
      <p:ext uri="{BB962C8B-B14F-4D97-AF65-F5344CB8AC3E}">
        <p14:creationId xmlns:p14="http://schemas.microsoft.com/office/powerpoint/2010/main" val="204826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34;p9">
            <a:extLst>
              <a:ext uri="{FF2B5EF4-FFF2-40B4-BE49-F238E27FC236}">
                <a16:creationId xmlns:a16="http://schemas.microsoft.com/office/drawing/2014/main" id="{F4E8703F-EAB5-39E0-10F9-976BB14E8017}"/>
              </a:ext>
            </a:extLst>
          </p:cNvPr>
          <p:cNvSpPr txBox="1">
            <a:spLocks/>
          </p:cNvSpPr>
          <p:nvPr/>
        </p:nvSpPr>
        <p:spPr>
          <a:xfrm>
            <a:off x="550862" y="549275"/>
            <a:ext cx="11091600"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800" dirty="0">
                <a:solidFill>
                  <a:schemeClr val="bg1"/>
                </a:solidFill>
              </a:rPr>
              <a:t>Descriptive Statistics</a:t>
            </a:r>
            <a:endParaRPr lang="en-US" dirty="0">
              <a:solidFill>
                <a:schemeClr val="bg1"/>
              </a:solidFill>
            </a:endParaRPr>
          </a:p>
          <a:p>
            <a:pPr marL="285750" indent="-285750">
              <a:buChar char="•"/>
            </a:pPr>
            <a:endParaRPr lang="en-US" sz="2800" dirty="0">
              <a:solidFill>
                <a:schemeClr val="bg1"/>
              </a:solidFill>
            </a:endParaRPr>
          </a:p>
          <a:p>
            <a:endParaRPr lang="en-US" sz="2800" dirty="0">
              <a:solidFill>
                <a:schemeClr val="bg1"/>
              </a:solidFill>
            </a:endParaRPr>
          </a:p>
          <a:p>
            <a:endParaRPr lang="en-US" dirty="0"/>
          </a:p>
        </p:txBody>
      </p:sp>
      <p:sp>
        <p:nvSpPr>
          <p:cNvPr id="2" name="Text Placeholder 2">
            <a:extLst>
              <a:ext uri="{FF2B5EF4-FFF2-40B4-BE49-F238E27FC236}">
                <a16:creationId xmlns:a16="http://schemas.microsoft.com/office/drawing/2014/main" id="{700E97A6-AFB7-7705-E9B7-284E4EC77458}"/>
              </a:ext>
            </a:extLst>
          </p:cNvPr>
          <p:cNvSpPr txBox="1">
            <a:spLocks/>
          </p:cNvSpPr>
          <p:nvPr/>
        </p:nvSpPr>
        <p:spPr>
          <a:xfrm>
            <a:off x="482271" y="1243385"/>
            <a:ext cx="11091599" cy="1507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dirty="0">
                <a:solidFill>
                  <a:schemeClr val="bg1"/>
                </a:solidFill>
                <a:latin typeface="Gill Sans" panose="020B0604020202020204" charset="0"/>
              </a:rPr>
              <a:t>Data </a:t>
            </a:r>
            <a:r>
              <a:rPr lang="en-US" sz="2000" dirty="0" err="1">
                <a:solidFill>
                  <a:schemeClr val="bg1"/>
                </a:solidFill>
                <a:latin typeface="Gill Sans" panose="020B0604020202020204" charset="0"/>
              </a:rPr>
              <a:t>data</a:t>
            </a:r>
            <a:r>
              <a:rPr lang="en-US" sz="2000" dirty="0">
                <a:solidFill>
                  <a:schemeClr val="bg1"/>
                </a:solidFill>
                <a:latin typeface="Gill Sans" panose="020B0604020202020204" charset="0"/>
              </a:rPr>
              <a:t> </a:t>
            </a:r>
            <a:r>
              <a:rPr lang="en-US" sz="2000" dirty="0" err="1">
                <a:solidFill>
                  <a:schemeClr val="bg1"/>
                </a:solidFill>
                <a:latin typeface="Gill Sans" panose="020B0604020202020204" charset="0"/>
              </a:rPr>
              <a:t>data</a:t>
            </a:r>
            <a:r>
              <a:rPr lang="en-US" sz="2000" dirty="0">
                <a:solidFill>
                  <a:schemeClr val="bg1"/>
                </a:solidFill>
                <a:latin typeface="Gill Sans" panose="020B0604020202020204" charset="0"/>
              </a:rPr>
              <a:t>…</a:t>
            </a:r>
          </a:p>
          <a:p>
            <a:pPr marL="114300"/>
            <a:endParaRPr lang="en-US" sz="2000" dirty="0">
              <a:solidFill>
                <a:schemeClr val="bg1"/>
              </a:solidFill>
              <a:latin typeface="Gill Sans" panose="020B0604020202020204" charset="0"/>
            </a:endParaRPr>
          </a:p>
          <a:p>
            <a:pPr marL="114300" algn="just"/>
            <a:r>
              <a:rPr lang="en-US" sz="2000" dirty="0">
                <a:solidFill>
                  <a:schemeClr val="bg1"/>
                </a:solidFill>
                <a:latin typeface="Gill Sans" panose="020B0604020202020204" charset="0"/>
              </a:rPr>
              <a:t>Data is only useful when it is processed and provides meaning to eventually become information and later knowledge. During the pandemic data became critical in retail to understand consumer behaviors as they became empowered through technology. Data also became critical in understanding COVID clusters, vaccinations, contact tracing and the populations behaviors in response to the pandemic. Descriptive statistics is the interpretation of data as variables are used to identify and analyze trends and patterns. </a:t>
            </a:r>
          </a:p>
        </p:txBody>
      </p:sp>
      <p:pic>
        <p:nvPicPr>
          <p:cNvPr id="3" name="Picture 2">
            <a:extLst>
              <a:ext uri="{FF2B5EF4-FFF2-40B4-BE49-F238E27FC236}">
                <a16:creationId xmlns:a16="http://schemas.microsoft.com/office/drawing/2014/main" id="{7463FCBC-3224-3757-41AE-0E888F337537}"/>
              </a:ext>
            </a:extLst>
          </p:cNvPr>
          <p:cNvPicPr>
            <a:picLocks noChangeAspect="1"/>
          </p:cNvPicPr>
          <p:nvPr/>
        </p:nvPicPr>
        <p:blipFill>
          <a:blip r:embed="rId2"/>
          <a:stretch>
            <a:fillRect/>
          </a:stretch>
        </p:blipFill>
        <p:spPr>
          <a:xfrm>
            <a:off x="3625655" y="3897084"/>
            <a:ext cx="7722049" cy="2708480"/>
          </a:xfrm>
          <a:prstGeom prst="rect">
            <a:avLst/>
          </a:prstGeom>
        </p:spPr>
      </p:pic>
    </p:spTree>
    <p:extLst>
      <p:ext uri="{BB962C8B-B14F-4D97-AF65-F5344CB8AC3E}">
        <p14:creationId xmlns:p14="http://schemas.microsoft.com/office/powerpoint/2010/main" val="123896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9"/>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4800"/>
              <a:buFont typeface="Play"/>
              <a:buNone/>
            </a:pPr>
            <a:r>
              <a:rPr lang="en-US"/>
              <a:t>Thank You</a:t>
            </a:r>
            <a:endParaRPr/>
          </a:p>
        </p:txBody>
      </p:sp>
      <p:pic>
        <p:nvPicPr>
          <p:cNvPr id="443" name="Google Shape;443;p19" descr="Data Points Digital background"/>
          <p:cNvPicPr preferRelativeResize="0">
            <a:picLocks noGrp="1"/>
          </p:cNvPicPr>
          <p:nvPr>
            <p:ph type="pic" idx="2"/>
          </p:nvPr>
        </p:nvPicPr>
        <p:blipFill rotWithShape="1">
          <a:blip r:embed="rId3">
            <a:alphaModFix/>
          </a:blip>
          <a:srcRect/>
          <a:stretch/>
        </p:blipFill>
        <p:spPr>
          <a:xfrm>
            <a:off x="6556248" y="548640"/>
            <a:ext cx="5084064" cy="2880360"/>
          </a:xfrm>
          <a:prstGeom prst="rect">
            <a:avLst/>
          </a:prstGeom>
          <a:solidFill>
            <a:schemeClr val="accent5"/>
          </a:solidFill>
          <a:ln>
            <a:noFill/>
          </a:ln>
        </p:spPr>
      </p:pic>
      <p:pic>
        <p:nvPicPr>
          <p:cNvPr id="444" name="Google Shape;444;p19" descr="Data Points Digital background"/>
          <p:cNvPicPr preferRelativeResize="0">
            <a:picLocks noGrp="1"/>
          </p:cNvPicPr>
          <p:nvPr>
            <p:ph type="pic" idx="3"/>
          </p:nvPr>
        </p:nvPicPr>
        <p:blipFill rotWithShape="1">
          <a:blip r:embed="rId4">
            <a:alphaModFix/>
          </a:blip>
          <a:srcRect/>
          <a:stretch/>
        </p:blipFill>
        <p:spPr>
          <a:xfrm>
            <a:off x="6556248" y="3429000"/>
            <a:ext cx="5084064" cy="2880360"/>
          </a:xfrm>
          <a:prstGeom prst="rect">
            <a:avLst/>
          </a:prstGeom>
          <a:solidFill>
            <a:schemeClr val="accent5"/>
          </a:solidFill>
          <a:ln>
            <a:noFill/>
          </a:ln>
        </p:spPr>
      </p:pic>
      <p:sp>
        <p:nvSpPr>
          <p:cNvPr id="445" name="Google Shape;445;p19"/>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
          <p:cNvSpPr txBox="1">
            <a:spLocks noGrp="1"/>
          </p:cNvSpPr>
          <p:nvPr>
            <p:ph type="title"/>
          </p:nvPr>
        </p:nvSpPr>
        <p:spPr>
          <a:xfrm>
            <a:off x="550863" y="4507200"/>
            <a:ext cx="4500562" cy="156295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4800"/>
              <a:buFont typeface="Play"/>
              <a:buNone/>
            </a:pPr>
            <a:r>
              <a:rPr lang="en-US" dirty="0"/>
              <a:t>Introduction</a:t>
            </a:r>
            <a:endParaRPr dirty="0"/>
          </a:p>
          <a:p>
            <a:pPr marL="0" lvl="0" indent="0" algn="l" rtl="0">
              <a:lnSpc>
                <a:spcPct val="90000"/>
              </a:lnSpc>
              <a:spcBef>
                <a:spcPts val="0"/>
              </a:spcBef>
              <a:spcAft>
                <a:spcPts val="0"/>
              </a:spcAft>
              <a:buClr>
                <a:schemeClr val="lt1"/>
              </a:buClr>
              <a:buSzPts val="4800"/>
              <a:buFont typeface="Play"/>
              <a:buNone/>
            </a:pPr>
            <a:endParaRPr dirty="0"/>
          </a:p>
        </p:txBody>
      </p:sp>
      <p:pic>
        <p:nvPicPr>
          <p:cNvPr id="223" name="Google Shape;223;p3" descr="Data Points Digital background"/>
          <p:cNvPicPr preferRelativeResize="0">
            <a:picLocks noGrp="1"/>
          </p:cNvPicPr>
          <p:nvPr>
            <p:ph type="pic" idx="3"/>
          </p:nvPr>
        </p:nvPicPr>
        <p:blipFill rotWithShape="1">
          <a:blip r:embed="rId3">
            <a:alphaModFix/>
          </a:blip>
          <a:srcRect t="42" b="39"/>
          <a:stretch/>
        </p:blipFill>
        <p:spPr>
          <a:xfrm>
            <a:off x="3054096" y="0"/>
            <a:ext cx="3054096" cy="3776472"/>
          </a:xfrm>
          <a:prstGeom prst="rect">
            <a:avLst/>
          </a:prstGeom>
          <a:solidFill>
            <a:schemeClr val="accent5"/>
          </a:solidFill>
          <a:ln>
            <a:noFill/>
          </a:ln>
        </p:spPr>
      </p:pic>
      <p:pic>
        <p:nvPicPr>
          <p:cNvPr id="224" name="Google Shape;224;p3" descr="Digital Graph Screen"/>
          <p:cNvPicPr preferRelativeResize="0">
            <a:picLocks noGrp="1"/>
          </p:cNvPicPr>
          <p:nvPr>
            <p:ph type="pic" idx="5"/>
          </p:nvPr>
        </p:nvPicPr>
        <p:blipFill rotWithShape="1">
          <a:blip r:embed="rId4">
            <a:alphaModFix/>
          </a:blip>
          <a:srcRect t="42" b="39"/>
          <a:stretch/>
        </p:blipFill>
        <p:spPr>
          <a:xfrm>
            <a:off x="9137904" y="0"/>
            <a:ext cx="3054096" cy="3776472"/>
          </a:xfrm>
          <a:prstGeom prst="rect">
            <a:avLst/>
          </a:prstGeom>
          <a:solidFill>
            <a:schemeClr val="accent5"/>
          </a:solidFill>
          <a:ln>
            <a:noFill/>
          </a:ln>
        </p:spPr>
      </p:pic>
      <p:sp>
        <p:nvSpPr>
          <p:cNvPr id="225" name="Google Shape;225;p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pic>
        <p:nvPicPr>
          <p:cNvPr id="228" name="Google Shape;228;p3"/>
          <p:cNvPicPr preferRelativeResize="0"/>
          <p:nvPr/>
        </p:nvPicPr>
        <p:blipFill rotWithShape="1">
          <a:blip r:embed="rId5">
            <a:alphaModFix/>
          </a:blip>
          <a:srcRect/>
          <a:stretch/>
        </p:blipFill>
        <p:spPr>
          <a:xfrm>
            <a:off x="135090" y="223118"/>
            <a:ext cx="2808300" cy="723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A bit about me…</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420235" y="1215275"/>
            <a:ext cx="11090274" cy="3979625"/>
          </a:xfrm>
        </p:spPr>
        <p:txBody>
          <a:bodyPr/>
          <a:lstStyle/>
          <a:p>
            <a:pPr marL="114300" indent="0" algn="just">
              <a:buNone/>
            </a:pPr>
            <a:r>
              <a:rPr lang="en-US" sz="1800" dirty="0"/>
              <a:t>I am a part time mature age student currently working for Bunnings Technology as a Release Coordinator. I started studying to enhance my technical skills and enhance my knowledge in the industry. During the five years I have been through Digital Transformations including supporting an API program and kept up with industry best practice through additional learnings to gain knowledge on cloud technologies, infrastructure, Application Programming Interfaces (API) and agile ways of working. As the world transformed through the pandemic as did I, leveraging off learnings and embracing technologies that enabled society. Opportunities arose as did threats with society impacted in different ways. I continued my part time studies as my full-time role transformed and maintained a high-grade average. In semester 2 of 2022 I reached my capacity with full time work and studies but endeavored to complete what would be the most challenging semester in the five years. Maintaining the high grade average I was nominated for the Australian Computer Science (ACS) Dennis Moore award for 2023. I now have one unit remaining and am hoping to apply the skills I have learned to try and address problems that exist in business and the community using technology.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3</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pic>
        <p:nvPicPr>
          <p:cNvPr id="1026" name="Picture 2" descr="profile image">
            <a:extLst>
              <a:ext uri="{FF2B5EF4-FFF2-40B4-BE49-F238E27FC236}">
                <a16:creationId xmlns:a16="http://schemas.microsoft.com/office/drawing/2014/main" id="{2740CC1B-15F6-5CD3-345F-D8FBA7D8C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1756" y="4843883"/>
            <a:ext cx="1692274" cy="16922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57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8" descr="Data Points Digital background"/>
          <p:cNvPicPr preferRelativeResize="0">
            <a:picLocks noGrp="1"/>
          </p:cNvPicPr>
          <p:nvPr>
            <p:ph type="pic" idx="2"/>
          </p:nvPr>
        </p:nvPicPr>
        <p:blipFill rotWithShape="1">
          <a:blip r:embed="rId3">
            <a:alphaModFix/>
          </a:blip>
          <a:srcRect/>
          <a:stretch/>
        </p:blipFill>
        <p:spPr>
          <a:xfrm>
            <a:off x="20053" y="0"/>
            <a:ext cx="12192000" cy="6858000"/>
          </a:xfrm>
          <a:prstGeom prst="rect">
            <a:avLst/>
          </a:prstGeom>
          <a:solidFill>
            <a:schemeClr val="accent5"/>
          </a:solidFill>
          <a:ln>
            <a:noFill/>
          </a:ln>
        </p:spPr>
      </p:pic>
      <p:sp>
        <p:nvSpPr>
          <p:cNvPr id="328" name="Google Shape;328;p8"/>
          <p:cNvSpPr txBox="1">
            <a:spLocks noGrp="1"/>
          </p:cNvSpPr>
          <p:nvPr>
            <p:ph type="ctrTitle"/>
          </p:nvPr>
        </p:nvSpPr>
        <p:spPr>
          <a:xfrm>
            <a:off x="678866" y="442766"/>
            <a:ext cx="5437187" cy="2986234"/>
          </a:xfrm>
          <a:prstGeom prst="rect">
            <a:avLst/>
          </a:prstGeom>
          <a:noFill/>
          <a:ln>
            <a:noFill/>
          </a:ln>
        </p:spPr>
        <p:txBody>
          <a:bodyPr spcFirstLastPara="1" wrap="square" lIns="0" tIns="0" rIns="0" bIns="0" anchor="b" anchorCtr="0">
            <a:normAutofit/>
          </a:bodyPr>
          <a:lstStyle/>
          <a:p>
            <a:pPr marL="228600" indent="-228600">
              <a:lnSpc>
                <a:spcPct val="110000"/>
              </a:lnSpc>
              <a:spcBef>
                <a:spcPts val="1800"/>
              </a:spcBef>
            </a:pPr>
            <a:r>
              <a:rPr lang="en-US" sz="4800" dirty="0">
                <a:latin typeface="Gill Sans"/>
                <a:sym typeface="Gill Sans"/>
              </a:rPr>
              <a:t>Examples of my work</a:t>
            </a:r>
            <a:endParaRPr lang="en-US" sz="4800" dirty="0"/>
          </a:p>
        </p:txBody>
      </p:sp>
      <p:sp>
        <p:nvSpPr>
          <p:cNvPr id="329" name="Google Shape;329;p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extLst>
      <p:ext uri="{BB962C8B-B14F-4D97-AF65-F5344CB8AC3E}">
        <p14:creationId xmlns:p14="http://schemas.microsoft.com/office/powerpoint/2010/main" val="140388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My skill set…</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550863" y="2113199"/>
            <a:ext cx="11090274" cy="3979625"/>
          </a:xfrm>
        </p:spPr>
        <p:txBody>
          <a:bodyPr/>
          <a:lstStyle/>
          <a:p>
            <a:pPr marL="114300" indent="0">
              <a:buNone/>
            </a:pPr>
            <a:r>
              <a:rPr lang="en-US" dirty="0"/>
              <a:t>I am often considered a jack of all trades as I am driven by curiosity to constantly learn and apply. Whilst I have been involved in several projects I am bound by confidentiality for the </a:t>
            </a:r>
            <a:r>
              <a:rPr lang="en-US" dirty="0" err="1"/>
              <a:t>organisations</a:t>
            </a:r>
            <a:r>
              <a:rPr lang="en-US" dirty="0"/>
              <a:t> that I worked for who own the intellectual property and unable to share examples although I can discuss. </a:t>
            </a:r>
          </a:p>
          <a:p>
            <a:pPr marL="114300" indent="0">
              <a:buNone/>
            </a:pPr>
            <a:endParaRPr lang="en-US" dirty="0"/>
          </a:p>
          <a:p>
            <a:pPr marL="114300" indent="0">
              <a:buNone/>
            </a:pPr>
            <a:r>
              <a:rPr lang="en-US" dirty="0"/>
              <a:t>However, the following slides will give some examples of practical application of my skills at Curtin University.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5</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spTree>
    <p:extLst>
      <p:ext uri="{BB962C8B-B14F-4D97-AF65-F5344CB8AC3E}">
        <p14:creationId xmlns:p14="http://schemas.microsoft.com/office/powerpoint/2010/main" val="336505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Dashboards</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549538" y="1454831"/>
            <a:ext cx="11091599" cy="1507825"/>
          </a:xfrm>
        </p:spPr>
        <p:txBody>
          <a:bodyPr/>
          <a:lstStyle/>
          <a:p>
            <a:pPr marL="114300" indent="0">
              <a:buNone/>
            </a:pPr>
            <a:r>
              <a:rPr lang="en-US" dirty="0"/>
              <a:t>With large amounts of  data that exist and are being generated daily, dashboards are key to data driven decision making. The below is a simplified example of a Power BI dashboard connected to raw data stored in excel on my personal KPIs in semester 2 2022.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6</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pic>
        <p:nvPicPr>
          <p:cNvPr id="3" name="Picture 2">
            <a:extLst>
              <a:ext uri="{FF2B5EF4-FFF2-40B4-BE49-F238E27FC236}">
                <a16:creationId xmlns:a16="http://schemas.microsoft.com/office/drawing/2014/main" id="{2A9A903A-1EAE-2866-9637-E67152E7499E}"/>
              </a:ext>
            </a:extLst>
          </p:cNvPr>
          <p:cNvPicPr>
            <a:picLocks noChangeAspect="1"/>
          </p:cNvPicPr>
          <p:nvPr/>
        </p:nvPicPr>
        <p:blipFill>
          <a:blip r:embed="rId2"/>
          <a:stretch>
            <a:fillRect/>
          </a:stretch>
        </p:blipFill>
        <p:spPr>
          <a:xfrm>
            <a:off x="396119" y="2999879"/>
            <a:ext cx="5164926" cy="3013509"/>
          </a:xfrm>
          <a:prstGeom prst="rect">
            <a:avLst/>
          </a:prstGeom>
        </p:spPr>
      </p:pic>
      <p:pic>
        <p:nvPicPr>
          <p:cNvPr id="4" name="Picture 3">
            <a:extLst>
              <a:ext uri="{FF2B5EF4-FFF2-40B4-BE49-F238E27FC236}">
                <a16:creationId xmlns:a16="http://schemas.microsoft.com/office/drawing/2014/main" id="{DCE0ED4C-10CC-3138-6A71-739B35A83DE8}"/>
              </a:ext>
            </a:extLst>
          </p:cNvPr>
          <p:cNvPicPr>
            <a:picLocks noChangeAspect="1"/>
          </p:cNvPicPr>
          <p:nvPr/>
        </p:nvPicPr>
        <p:blipFill>
          <a:blip r:embed="rId3"/>
          <a:stretch>
            <a:fillRect/>
          </a:stretch>
        </p:blipFill>
        <p:spPr>
          <a:xfrm>
            <a:off x="5979095" y="3192779"/>
            <a:ext cx="5077681" cy="3084310"/>
          </a:xfrm>
          <a:prstGeom prst="rect">
            <a:avLst/>
          </a:prstGeom>
        </p:spPr>
      </p:pic>
    </p:spTree>
    <p:extLst>
      <p:ext uri="{BB962C8B-B14F-4D97-AF65-F5344CB8AC3E}">
        <p14:creationId xmlns:p14="http://schemas.microsoft.com/office/powerpoint/2010/main" val="206380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400A99-766D-61D2-0F5E-75BEFE1308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5" name="Google Shape;334;p9">
            <a:extLst>
              <a:ext uri="{FF2B5EF4-FFF2-40B4-BE49-F238E27FC236}">
                <a16:creationId xmlns:a16="http://schemas.microsoft.com/office/drawing/2014/main" id="{F4E8703F-EAB5-39E0-10F9-976BB14E8017}"/>
              </a:ext>
            </a:extLst>
          </p:cNvPr>
          <p:cNvSpPr txBox="1">
            <a:spLocks/>
          </p:cNvSpPr>
          <p:nvPr/>
        </p:nvSpPr>
        <p:spPr>
          <a:xfrm>
            <a:off x="550862" y="549275"/>
            <a:ext cx="11091600"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bg1"/>
                </a:solidFill>
              </a:rPr>
              <a:t>Business Process Management (BPM)</a:t>
            </a:r>
            <a:endParaRPr lang="en-US" dirty="0">
              <a:solidFill>
                <a:schemeClr val="bg1"/>
              </a:solidFill>
            </a:endParaRPr>
          </a:p>
          <a:p>
            <a:pPr marL="285750" indent="-285750">
              <a:buChar char="•"/>
            </a:pPr>
            <a:endParaRPr lang="en-US" sz="2800" dirty="0">
              <a:solidFill>
                <a:schemeClr val="bg1"/>
              </a:solidFill>
            </a:endParaRPr>
          </a:p>
          <a:p>
            <a:endParaRPr lang="en-US" sz="2800" dirty="0">
              <a:solidFill>
                <a:schemeClr val="bg1"/>
              </a:solidFill>
            </a:endParaRPr>
          </a:p>
          <a:p>
            <a:endParaRPr lang="en-US" dirty="0"/>
          </a:p>
        </p:txBody>
      </p:sp>
      <p:sp>
        <p:nvSpPr>
          <p:cNvPr id="3" name="Text Placeholder 2">
            <a:extLst>
              <a:ext uri="{FF2B5EF4-FFF2-40B4-BE49-F238E27FC236}">
                <a16:creationId xmlns:a16="http://schemas.microsoft.com/office/drawing/2014/main" id="{B37D3999-417D-9A5A-0724-023E0CF68261}"/>
              </a:ext>
            </a:extLst>
          </p:cNvPr>
          <p:cNvSpPr txBox="1">
            <a:spLocks/>
          </p:cNvSpPr>
          <p:nvPr/>
        </p:nvSpPr>
        <p:spPr>
          <a:xfrm>
            <a:off x="549538" y="1454831"/>
            <a:ext cx="5220325" cy="1507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just"/>
            <a:r>
              <a:rPr lang="en-US" sz="2000" dirty="0">
                <a:solidFill>
                  <a:schemeClr val="bg1"/>
                </a:solidFill>
                <a:latin typeface="Gill Sans" panose="020B0604020202020204" charset="0"/>
              </a:rPr>
              <a:t>Understanding business processes and capturing activities involved in a process to define a current state can help understand issues in a process including where losses are being made, time is being wasted and identify ways to improve resulting in a future state enhanced process model and better ways of doing things. This can relate to business or specific business activities but if applied to the community could help map the current state of a number of public services and any issues that may be passing to the public. It could help simplify these process and find ways to improve how the public use these services. </a:t>
            </a:r>
          </a:p>
        </p:txBody>
      </p:sp>
      <p:pic>
        <p:nvPicPr>
          <p:cNvPr id="4" name="Picture 3" descr="Diagram&#10;&#10;Description automatically generated">
            <a:extLst>
              <a:ext uri="{FF2B5EF4-FFF2-40B4-BE49-F238E27FC236}">
                <a16:creationId xmlns:a16="http://schemas.microsoft.com/office/drawing/2014/main" id="{2041A001-5D11-8250-1123-FFAB6CAAABB9}"/>
              </a:ext>
            </a:extLst>
          </p:cNvPr>
          <p:cNvPicPr>
            <a:picLocks noChangeAspect="1"/>
          </p:cNvPicPr>
          <p:nvPr/>
        </p:nvPicPr>
        <p:blipFill>
          <a:blip r:embed="rId2"/>
          <a:stretch>
            <a:fillRect/>
          </a:stretch>
        </p:blipFill>
        <p:spPr>
          <a:xfrm>
            <a:off x="6573844" y="1318610"/>
            <a:ext cx="4874444" cy="52655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713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sz="4000" dirty="0"/>
              <a:t>Reporting &amp; Structured Query Language (SQL)</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549539" y="1299188"/>
            <a:ext cx="4423678" cy="1507825"/>
          </a:xfrm>
        </p:spPr>
        <p:txBody>
          <a:bodyPr/>
          <a:lstStyle/>
          <a:p>
            <a:pPr marL="114300" indent="0" algn="just">
              <a:buNone/>
            </a:pPr>
            <a:r>
              <a:rPr lang="en-US" dirty="0"/>
              <a:t>As previously mentioned, understanding data leads to better decision making. Data has become a nontangible element with a high value in society. Using SQL to extract data held in databases via Oracle Database Management System (DBMS), data can be collected and analyzed to identify trends. Combing SQL and dashboards can help give the SQL extracted data a better visual aid for users to easily interpret and understand current trends.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8</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pic>
        <p:nvPicPr>
          <p:cNvPr id="5" name="Picture 4">
            <a:extLst>
              <a:ext uri="{FF2B5EF4-FFF2-40B4-BE49-F238E27FC236}">
                <a16:creationId xmlns:a16="http://schemas.microsoft.com/office/drawing/2014/main" id="{6048855D-A3F4-1512-4912-077EA5BFAF0B}"/>
              </a:ext>
            </a:extLst>
          </p:cNvPr>
          <p:cNvPicPr>
            <a:picLocks noChangeAspect="1"/>
          </p:cNvPicPr>
          <p:nvPr/>
        </p:nvPicPr>
        <p:blipFill>
          <a:blip r:embed="rId2"/>
          <a:stretch>
            <a:fillRect/>
          </a:stretch>
        </p:blipFill>
        <p:spPr>
          <a:xfrm>
            <a:off x="5592536" y="1713587"/>
            <a:ext cx="5609919" cy="3879933"/>
          </a:xfrm>
          <a:prstGeom prst="rect">
            <a:avLst/>
          </a:prstGeom>
        </p:spPr>
      </p:pic>
    </p:spTree>
    <p:extLst>
      <p:ext uri="{BB962C8B-B14F-4D97-AF65-F5344CB8AC3E}">
        <p14:creationId xmlns:p14="http://schemas.microsoft.com/office/powerpoint/2010/main" val="24145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sz="4000" dirty="0"/>
              <a:t>Object Orientated Programming</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549539" y="1299188"/>
            <a:ext cx="4423678" cy="1507825"/>
          </a:xfrm>
        </p:spPr>
        <p:txBody>
          <a:bodyPr/>
          <a:lstStyle/>
          <a:p>
            <a:pPr marL="114300" indent="0" algn="just">
              <a:buNone/>
            </a:pPr>
            <a:r>
              <a:rPr lang="en-US" dirty="0"/>
              <a:t>With many open source code now available online, OOP simplifies the way developers design, build and implement a program and publish to working application via a user interface. The below examples are some of my design work which led to my code written in Python. Eventually this can be wrapped in a user interface and published in a form of a website or Mobile App.</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9</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pic>
        <p:nvPicPr>
          <p:cNvPr id="3" name="Picture 2">
            <a:extLst>
              <a:ext uri="{FF2B5EF4-FFF2-40B4-BE49-F238E27FC236}">
                <a16:creationId xmlns:a16="http://schemas.microsoft.com/office/drawing/2014/main" id="{70DA3680-031A-7FB6-AE44-F6DC86299723}"/>
              </a:ext>
            </a:extLst>
          </p:cNvPr>
          <p:cNvPicPr>
            <a:picLocks noChangeAspect="1"/>
          </p:cNvPicPr>
          <p:nvPr/>
        </p:nvPicPr>
        <p:blipFill>
          <a:blip r:embed="rId2"/>
          <a:stretch>
            <a:fillRect/>
          </a:stretch>
        </p:blipFill>
        <p:spPr>
          <a:xfrm>
            <a:off x="6290946" y="892073"/>
            <a:ext cx="4610337" cy="3302170"/>
          </a:xfrm>
          <a:prstGeom prst="rect">
            <a:avLst/>
          </a:prstGeom>
        </p:spPr>
      </p:pic>
      <p:pic>
        <p:nvPicPr>
          <p:cNvPr id="4" name="Picture 3">
            <a:extLst>
              <a:ext uri="{FF2B5EF4-FFF2-40B4-BE49-F238E27FC236}">
                <a16:creationId xmlns:a16="http://schemas.microsoft.com/office/drawing/2014/main" id="{3BAC0D82-B345-B804-5A06-68C13B9FA801}"/>
              </a:ext>
            </a:extLst>
          </p:cNvPr>
          <p:cNvPicPr>
            <a:picLocks noChangeAspect="1"/>
          </p:cNvPicPr>
          <p:nvPr/>
        </p:nvPicPr>
        <p:blipFill>
          <a:blip r:embed="rId3"/>
          <a:stretch>
            <a:fillRect/>
          </a:stretch>
        </p:blipFill>
        <p:spPr>
          <a:xfrm>
            <a:off x="8396853" y="4454472"/>
            <a:ext cx="2606731" cy="2206628"/>
          </a:xfrm>
          <a:prstGeom prst="rect">
            <a:avLst/>
          </a:prstGeom>
        </p:spPr>
      </p:pic>
      <p:pic>
        <p:nvPicPr>
          <p:cNvPr id="6" name="Picture 5">
            <a:extLst>
              <a:ext uri="{FF2B5EF4-FFF2-40B4-BE49-F238E27FC236}">
                <a16:creationId xmlns:a16="http://schemas.microsoft.com/office/drawing/2014/main" id="{AD21F9CD-8AA0-EEAF-14EB-0A23480F9E10}"/>
              </a:ext>
            </a:extLst>
          </p:cNvPr>
          <p:cNvPicPr>
            <a:picLocks noChangeAspect="1"/>
          </p:cNvPicPr>
          <p:nvPr/>
        </p:nvPicPr>
        <p:blipFill>
          <a:blip r:embed="rId4"/>
          <a:stretch>
            <a:fillRect/>
          </a:stretch>
        </p:blipFill>
        <p:spPr>
          <a:xfrm>
            <a:off x="4220936" y="4454472"/>
            <a:ext cx="3065883" cy="2206629"/>
          </a:xfrm>
          <a:prstGeom prst="rect">
            <a:avLst/>
          </a:prstGeom>
        </p:spPr>
      </p:pic>
    </p:spTree>
    <p:extLst>
      <p:ext uri="{BB962C8B-B14F-4D97-AF65-F5344CB8AC3E}">
        <p14:creationId xmlns:p14="http://schemas.microsoft.com/office/powerpoint/2010/main" val="2908772095"/>
      </p:ext>
    </p:extLst>
  </p:cSld>
  <p:clrMapOvr>
    <a:masterClrMapping/>
  </p:clrMapOvr>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46d6ba3-405e-4a2f-b9a0-122e1c1b39af">
      <UserInfo>
        <DisplayName>Georgia Scarffe</DisplayName>
        <AccountId>15</AccountId>
        <AccountType/>
      </UserInfo>
      <UserInfo>
        <DisplayName>Clinton Nguyen</DisplayName>
        <AccountId>13</AccountId>
        <AccountType/>
      </UserInfo>
      <UserInfo>
        <DisplayName>Jazz Sharp</DisplayName>
        <AccountId>14</AccountId>
        <AccountType/>
      </UserInfo>
      <UserInfo>
        <DisplayName>Amira Bayandarova</DisplayName>
        <AccountId>12</AccountId>
        <AccountType/>
      </UserInfo>
    </SharedWithUsers>
    <TaxCatchAll xmlns="d46d6ba3-405e-4a2f-b9a0-122e1c1b39af" xsi:nil="true"/>
    <lcf76f155ced4ddcb4097134ff3c332f xmlns="1fe9796b-f92a-4883-995f-7c5578ae384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B67A39DCEB4E45893B2218E81E934A" ma:contentTypeVersion="12" ma:contentTypeDescription="Create a new document." ma:contentTypeScope="" ma:versionID="0153061c80d01683202f326fc12eed1c">
  <xsd:schema xmlns:xsd="http://www.w3.org/2001/XMLSchema" xmlns:xs="http://www.w3.org/2001/XMLSchema" xmlns:p="http://schemas.microsoft.com/office/2006/metadata/properties" xmlns:ns2="1fe9796b-f92a-4883-995f-7c5578ae3848" xmlns:ns3="d46d6ba3-405e-4a2f-b9a0-122e1c1b39af" targetNamespace="http://schemas.microsoft.com/office/2006/metadata/properties" ma:root="true" ma:fieldsID="b5e3b9201a822ac04ad328dd7d2d3082" ns2:_="" ns3:_="">
    <xsd:import namespace="1fe9796b-f92a-4883-995f-7c5578ae3848"/>
    <xsd:import namespace="d46d6ba3-405e-4a2f-b9a0-122e1c1b39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e9796b-f92a-4883-995f-7c5578ae38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2e37196-94b6-46d7-a3fe-a8cc5fc2799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46d6ba3-405e-4a2f-b9a0-122e1c1b39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37f6fa38-dffe-4403-accc-133b0a80f5ca}" ma:internalName="TaxCatchAll" ma:showField="CatchAllData" ma:web="d46d6ba3-405e-4a2f-b9a0-122e1c1b39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6DBE5A-0D6E-4C2A-8824-86BD2F36F96D}">
  <ds:schemaRef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dcmitype/"/>
    <ds:schemaRef ds:uri="1fe9796b-f92a-4883-995f-7c5578ae3848"/>
    <ds:schemaRef ds:uri="d46d6ba3-405e-4a2f-b9a0-122e1c1b39af"/>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7BA6521D-1D6D-4612-9FB8-DFE3CBA8318B}">
  <ds:schemaRefs>
    <ds:schemaRef ds:uri="1fe9796b-f92a-4883-995f-7c5578ae3848"/>
    <ds:schemaRef ds:uri="d46d6ba3-405e-4a2f-b9a0-122e1c1b39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361ACC-5B80-4279-8AE1-A4650237E9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368</TotalTime>
  <Words>872</Words>
  <Application>Microsoft Office PowerPoint</Application>
  <PresentationFormat>Widescreen</PresentationFormat>
  <Paragraphs>43</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Play</vt:lpstr>
      <vt:lpstr>Gill Sans</vt:lpstr>
      <vt:lpstr>Calibri</vt:lpstr>
      <vt:lpstr>3DFloatVTI</vt:lpstr>
      <vt:lpstr>Curtin Study Experience</vt:lpstr>
      <vt:lpstr>Introduction </vt:lpstr>
      <vt:lpstr>A bit about me…</vt:lpstr>
      <vt:lpstr>Examples of my work</vt:lpstr>
      <vt:lpstr>My skill set…</vt:lpstr>
      <vt:lpstr>Dashboards</vt:lpstr>
      <vt:lpstr>PowerPoint Presentation</vt:lpstr>
      <vt:lpstr>Reporting &amp; Structured Query Language (SQL)</vt:lpstr>
      <vt:lpstr>Object Orientated Programming</vt:lpstr>
      <vt:lpstr>Microsoft</vt:lpstr>
      <vt:lpstr>Cyber Security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Quotation Approval System Project</dc:title>
  <dc:creator>Jeremiah Mein</dc:creator>
  <cp:lastModifiedBy>Charles Mein</cp:lastModifiedBy>
  <cp:revision>8</cp:revision>
  <dcterms:created xsi:type="dcterms:W3CDTF">2022-09-01T22:42:17Z</dcterms:created>
  <dcterms:modified xsi:type="dcterms:W3CDTF">2023-04-16T05:47:45Z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0x010100AAB67A39DCEB4E45893B2218E81E934A</vt:lpwstr>
  </property>
  <property fmtid="{D5CDD505-2E9C-101B-9397-08002B2CF9AE}" pid="3" name="MediaServiceImageTags">
    <vt:lpwstr/>
  </property>
</Properties>
</file>