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61" r:id="rId3"/>
    <p:sldId id="262" r:id="rId4"/>
    <p:sldId id="263" r:id="rId5"/>
    <p:sldId id="264" r:id="rId6"/>
    <p:sldId id="266" r:id="rId7"/>
    <p:sldId id="267" r:id="rId8"/>
    <p:sldId id="268" r:id="rId9"/>
    <p:sldId id="269" r:id="rId10"/>
    <p:sldId id="270" r:id="rId11"/>
    <p:sldId id="271" r:id="rId12"/>
    <p:sldId id="275" r:id="rId13"/>
    <p:sldId id="276" r:id="rId14"/>
    <p:sldId id="278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19" autoAdjust="0"/>
    <p:restoredTop sz="94643" autoAdjust="0"/>
  </p:normalViewPr>
  <p:slideViewPr>
    <p:cSldViewPr>
      <p:cViewPr varScale="1">
        <p:scale>
          <a:sx n="110" d="100"/>
          <a:sy n="110" d="100"/>
        </p:scale>
        <p:origin x="-143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2" y="1278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A56EA6C-4536-4F48-BEB0-8EA413F8BDC0}" type="datetimeFigureOut">
              <a:rPr lang="en-US" smtClean="0"/>
              <a:pPr/>
              <a:t>3/7/2014</a:t>
            </a:fld>
            <a:endParaRPr lang="en-IE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IE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4294EFD-9287-4081-BEDE-860A41DF17D6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56EA6C-4536-4F48-BEB0-8EA413F8BDC0}" type="datetimeFigureOut">
              <a:rPr lang="en-US" smtClean="0"/>
              <a:pPr/>
              <a:t>3/7/2014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4294EFD-9287-4081-BEDE-860A41DF17D6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56EA6C-4536-4F48-BEB0-8EA413F8BDC0}" type="datetimeFigureOut">
              <a:rPr lang="en-US" smtClean="0"/>
              <a:pPr/>
              <a:t>3/7/2014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4294EFD-9287-4081-BEDE-860A41DF17D6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56EA6C-4536-4F48-BEB0-8EA413F8BDC0}" type="datetimeFigureOut">
              <a:rPr lang="en-US" smtClean="0"/>
              <a:pPr/>
              <a:t>3/7/2014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4294EFD-9287-4081-BEDE-860A41DF17D6}" type="slidenum">
              <a:rPr lang="en-IE" smtClean="0"/>
              <a:pPr/>
              <a:t>‹#›</a:t>
            </a:fld>
            <a:endParaRPr lang="en-IE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56EA6C-4536-4F48-BEB0-8EA413F8BDC0}" type="datetimeFigureOut">
              <a:rPr lang="en-US" smtClean="0"/>
              <a:pPr/>
              <a:t>3/7/2014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4294EFD-9287-4081-BEDE-860A41DF17D6}" type="slidenum">
              <a:rPr lang="en-IE" smtClean="0"/>
              <a:pPr/>
              <a:t>‹#›</a:t>
            </a:fld>
            <a:endParaRPr lang="en-IE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56EA6C-4536-4F48-BEB0-8EA413F8BDC0}" type="datetimeFigureOut">
              <a:rPr lang="en-US" smtClean="0"/>
              <a:pPr/>
              <a:t>3/7/2014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4294EFD-9287-4081-BEDE-860A41DF17D6}" type="slidenum">
              <a:rPr lang="en-IE" smtClean="0"/>
              <a:pPr/>
              <a:t>‹#›</a:t>
            </a:fld>
            <a:endParaRPr lang="en-IE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56EA6C-4536-4F48-BEB0-8EA413F8BDC0}" type="datetimeFigureOut">
              <a:rPr lang="en-US" smtClean="0"/>
              <a:pPr/>
              <a:t>3/7/2014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4294EFD-9287-4081-BEDE-860A41DF17D6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56EA6C-4536-4F48-BEB0-8EA413F8BDC0}" type="datetimeFigureOut">
              <a:rPr lang="en-US" smtClean="0"/>
              <a:pPr/>
              <a:t>3/7/2014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4294EFD-9287-4081-BEDE-860A41DF17D6}" type="slidenum">
              <a:rPr lang="en-IE" smtClean="0"/>
              <a:pPr/>
              <a:t>‹#›</a:t>
            </a:fld>
            <a:endParaRPr lang="en-I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56EA6C-4536-4F48-BEB0-8EA413F8BDC0}" type="datetimeFigureOut">
              <a:rPr lang="en-US" smtClean="0"/>
              <a:pPr/>
              <a:t>3/7/2014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4294EFD-9287-4081-BEDE-860A41DF17D6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7A56EA6C-4536-4F48-BEB0-8EA413F8BDC0}" type="datetimeFigureOut">
              <a:rPr lang="en-US" smtClean="0"/>
              <a:pPr/>
              <a:t>3/7/2014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4294EFD-9287-4081-BEDE-860A41DF17D6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A56EA6C-4536-4F48-BEB0-8EA413F8BDC0}" type="datetimeFigureOut">
              <a:rPr lang="en-US" smtClean="0"/>
              <a:pPr/>
              <a:t>3/7/2014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4294EFD-9287-4081-BEDE-860A41DF17D6}" type="slidenum">
              <a:rPr lang="en-IE" smtClean="0"/>
              <a:pPr/>
              <a:t>‹#›</a:t>
            </a:fld>
            <a:endParaRPr lang="en-I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7A56EA6C-4536-4F48-BEB0-8EA413F8BDC0}" type="datetimeFigureOut">
              <a:rPr lang="en-US" smtClean="0"/>
              <a:pPr/>
              <a:t>3/7/2014</a:t>
            </a:fld>
            <a:endParaRPr lang="en-IE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IE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74294EFD-9287-4081-BEDE-860A41DF17D6}" type="slidenum">
              <a:rPr lang="en-IE" smtClean="0"/>
              <a:pPr/>
              <a:t>‹#›</a:t>
            </a:fld>
            <a:endParaRPr lang="en-I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thinkrpi.wordpress.com/2013/05/22/opencv-and-camera-board-csi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archlinuxarm.org/platforms/armv6/raspberry-pi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aspberrypi/userland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 smtClean="0"/>
              <a:t>How to set up your Raspberry Pi &amp; Camera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err="1" smtClean="0">
                <a:latin typeface="Courier New" pitchFamily="49" charset="0"/>
                <a:cs typeface="Courier New" pitchFamily="49" charset="0"/>
              </a:rPr>
              <a:t>mkdir</a:t>
            </a:r>
            <a:r>
              <a:rPr lang="en-IE" dirty="0" smtClean="0">
                <a:latin typeface="Courier New" pitchFamily="49" charset="0"/>
                <a:cs typeface="Courier New" pitchFamily="49" charset="0"/>
              </a:rPr>
              <a:t> build</a:t>
            </a:r>
          </a:p>
          <a:p>
            <a:r>
              <a:rPr lang="en-IE" dirty="0" err="1" smtClean="0">
                <a:latin typeface="Courier New" pitchFamily="49" charset="0"/>
                <a:cs typeface="Courier New" pitchFamily="49" charset="0"/>
              </a:rPr>
              <a:t>cd</a:t>
            </a:r>
            <a:r>
              <a:rPr lang="en-IE" dirty="0" smtClean="0">
                <a:latin typeface="Courier New" pitchFamily="49" charset="0"/>
                <a:cs typeface="Courier New" pitchFamily="49" charset="0"/>
              </a:rPr>
              <a:t> build</a:t>
            </a:r>
          </a:p>
          <a:p>
            <a:r>
              <a:rPr lang="en-IE" dirty="0" err="1" smtClean="0">
                <a:latin typeface="Courier New" pitchFamily="49" charset="0"/>
                <a:cs typeface="Courier New" pitchFamily="49" charset="0"/>
              </a:rPr>
              <a:t>cmake</a:t>
            </a:r>
            <a:r>
              <a:rPr lang="en-IE" dirty="0" smtClean="0">
                <a:latin typeface="Courier New" pitchFamily="49" charset="0"/>
                <a:cs typeface="Courier New" pitchFamily="49" charset="0"/>
              </a:rPr>
              <a:t> -DCMAKE_BUILD_TYPE=Release ..</a:t>
            </a:r>
          </a:p>
          <a:p>
            <a:r>
              <a:rPr lang="en-IE" dirty="0" smtClean="0">
                <a:latin typeface="Courier New" pitchFamily="49" charset="0"/>
                <a:cs typeface="Courier New" pitchFamily="49" charset="0"/>
              </a:rPr>
              <a:t>make</a:t>
            </a:r>
          </a:p>
          <a:p>
            <a:r>
              <a:rPr lang="en-IE" dirty="0" smtClean="0">
                <a:latin typeface="Courier New" pitchFamily="49" charset="0"/>
                <a:cs typeface="Courier New" pitchFamily="49" charset="0"/>
              </a:rPr>
              <a:t>make install</a:t>
            </a:r>
          </a:p>
          <a:p>
            <a:r>
              <a:rPr lang="en-IE" dirty="0" err="1" smtClean="0">
                <a:latin typeface="Courier New" pitchFamily="49" charset="0"/>
                <a:cs typeface="Courier New" pitchFamily="49" charset="0"/>
              </a:rPr>
              <a:t>chmod</a:t>
            </a:r>
            <a:r>
              <a:rPr lang="en-IE" dirty="0" smtClean="0">
                <a:latin typeface="Courier New" pitchFamily="49" charset="0"/>
                <a:cs typeface="Courier New" pitchFamily="49" charset="0"/>
              </a:rPr>
              <a:t> 777 -R /opt/</a:t>
            </a:r>
            <a:r>
              <a:rPr lang="en-IE" dirty="0" err="1" smtClean="0">
                <a:latin typeface="Courier New" pitchFamily="49" charset="0"/>
                <a:cs typeface="Courier New" pitchFamily="49" charset="0"/>
              </a:rPr>
              <a:t>vc</a:t>
            </a:r>
            <a:r>
              <a:rPr lang="en-IE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IE" dirty="0" err="1" smtClean="0">
                <a:latin typeface="Courier New" pitchFamily="49" charset="0"/>
                <a:cs typeface="Courier New" pitchFamily="49" charset="0"/>
              </a:rPr>
              <a:t>userland</a:t>
            </a:r>
            <a:endParaRPr lang="en-IE" dirty="0" smtClean="0">
              <a:latin typeface="Courier New" pitchFamily="49" charset="0"/>
              <a:cs typeface="Courier New" pitchFamily="49" charset="0"/>
            </a:endParaRPr>
          </a:p>
          <a:p>
            <a:endParaRPr lang="en-IE" dirty="0" smtClean="0"/>
          </a:p>
          <a:p>
            <a:r>
              <a:rPr lang="en-IE" dirty="0" smtClean="0"/>
              <a:t>Now the bundled camera utility sources are compiled locally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Camera Source Code</a:t>
            </a:r>
            <a:endParaRPr lang="en-I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To run </a:t>
            </a:r>
            <a:r>
              <a:rPr lang="en-IE" dirty="0" err="1" smtClean="0">
                <a:latin typeface="Courier New" pitchFamily="49" charset="0"/>
                <a:cs typeface="Courier New" pitchFamily="49" charset="0"/>
              </a:rPr>
              <a:t>mkdir</a:t>
            </a:r>
            <a:r>
              <a:rPr lang="en-IE" dirty="0" smtClean="0">
                <a:latin typeface="Courier New" pitchFamily="49" charset="0"/>
                <a:cs typeface="Courier New" pitchFamily="49" charset="0"/>
              </a:rPr>
              <a:t> ~/cam</a:t>
            </a:r>
          </a:p>
          <a:p>
            <a:r>
              <a:rPr lang="en-IE" dirty="0" smtClean="0"/>
              <a:t>download source code, extract to </a:t>
            </a:r>
            <a:r>
              <a:rPr lang="en-IE" dirty="0" smtClean="0">
                <a:latin typeface="Courier New" pitchFamily="49" charset="0"/>
                <a:cs typeface="Courier New" pitchFamily="49" charset="0"/>
              </a:rPr>
              <a:t>~/cam/</a:t>
            </a:r>
            <a:r>
              <a:rPr lang="en-IE" dirty="0" err="1" smtClean="0">
                <a:latin typeface="Courier New" pitchFamily="49" charset="0"/>
                <a:cs typeface="Courier New" pitchFamily="49" charset="0"/>
              </a:rPr>
              <a:t>src</a:t>
            </a:r>
            <a:endParaRPr lang="en-IE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IE" dirty="0" err="1" smtClean="0">
                <a:latin typeface="Courier New" pitchFamily="49" charset="0"/>
                <a:cs typeface="Courier New" pitchFamily="49" charset="0"/>
              </a:rPr>
              <a:t>mkdir</a:t>
            </a:r>
            <a:r>
              <a:rPr lang="en-IE" dirty="0" smtClean="0">
                <a:latin typeface="Courier New" pitchFamily="49" charset="0"/>
                <a:cs typeface="Courier New" pitchFamily="49" charset="0"/>
              </a:rPr>
              <a:t> ~/cam/build</a:t>
            </a:r>
          </a:p>
          <a:p>
            <a:r>
              <a:rPr lang="en-IE" dirty="0" err="1" smtClean="0">
                <a:latin typeface="Courier New" pitchFamily="49" charset="0"/>
                <a:cs typeface="Courier New" pitchFamily="49" charset="0"/>
              </a:rPr>
              <a:t>cd</a:t>
            </a:r>
            <a:r>
              <a:rPr lang="en-IE" dirty="0" smtClean="0">
                <a:latin typeface="Courier New" pitchFamily="49" charset="0"/>
                <a:cs typeface="Courier New" pitchFamily="49" charset="0"/>
              </a:rPr>
              <a:t> ~/cam/build</a:t>
            </a:r>
          </a:p>
          <a:p>
            <a:r>
              <a:rPr lang="en-IE" dirty="0" err="1" smtClean="0">
                <a:latin typeface="Courier New" pitchFamily="49" charset="0"/>
                <a:cs typeface="Courier New" pitchFamily="49" charset="0"/>
              </a:rPr>
              <a:t>cmake</a:t>
            </a:r>
            <a:r>
              <a:rPr lang="en-IE" dirty="0" smtClean="0">
                <a:latin typeface="Courier New" pitchFamily="49" charset="0"/>
                <a:cs typeface="Courier New" pitchFamily="49" charset="0"/>
              </a:rPr>
              <a:t> ../</a:t>
            </a:r>
            <a:r>
              <a:rPr lang="en-IE" dirty="0" err="1" smtClean="0">
                <a:latin typeface="Courier New" pitchFamily="49" charset="0"/>
                <a:cs typeface="Courier New" pitchFamily="49" charset="0"/>
              </a:rPr>
              <a:t>src</a:t>
            </a:r>
            <a:endParaRPr lang="en-IE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IE" dirty="0" smtClean="0">
                <a:latin typeface="Courier New" pitchFamily="49" charset="0"/>
                <a:cs typeface="Courier New" pitchFamily="49" charset="0"/>
              </a:rPr>
              <a:t>make</a:t>
            </a:r>
          </a:p>
          <a:p>
            <a:r>
              <a:rPr lang="en-IE" dirty="0" smtClean="0">
                <a:latin typeface="Courier New" pitchFamily="49" charset="0"/>
                <a:cs typeface="Courier New" pitchFamily="49" charset="0"/>
              </a:rPr>
              <a:t>./run.sh</a:t>
            </a:r>
          </a:p>
          <a:p>
            <a:endParaRPr lang="en-IE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My Source Code</a:t>
            </a:r>
            <a:endParaRPr lang="en-I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What’s going on here?</a:t>
            </a:r>
          </a:p>
          <a:p>
            <a:pPr lvl="1"/>
            <a:r>
              <a:rPr lang="en-IE" dirty="0" smtClean="0"/>
              <a:t>Use built in </a:t>
            </a:r>
            <a:r>
              <a:rPr lang="en-IE" dirty="0" err="1" smtClean="0"/>
              <a:t>raspiyuv</a:t>
            </a:r>
            <a:r>
              <a:rPr lang="en-IE" dirty="0" smtClean="0"/>
              <a:t> to take 3 photos over 1 second</a:t>
            </a:r>
          </a:p>
          <a:p>
            <a:pPr lvl="1"/>
            <a:r>
              <a:rPr lang="en-IE" dirty="0" smtClean="0"/>
              <a:t>Use </a:t>
            </a:r>
            <a:r>
              <a:rPr lang="en-IE" dirty="0" err="1" smtClean="0"/>
              <a:t>unix</a:t>
            </a:r>
            <a:r>
              <a:rPr lang="en-IE" dirty="0" smtClean="0"/>
              <a:t> </a:t>
            </a:r>
            <a:r>
              <a:rPr lang="en-IE" dirty="0" err="1" smtClean="0"/>
              <a:t>cmp</a:t>
            </a:r>
            <a:r>
              <a:rPr lang="en-IE" dirty="0" smtClean="0"/>
              <a:t> to print out </a:t>
            </a:r>
            <a:r>
              <a:rPr lang="en-IE" dirty="0" err="1" smtClean="0"/>
              <a:t>bytewise</a:t>
            </a:r>
            <a:r>
              <a:rPr lang="en-IE" dirty="0" smtClean="0"/>
              <a:t> differences</a:t>
            </a:r>
          </a:p>
          <a:p>
            <a:pPr lvl="1"/>
            <a:r>
              <a:rPr lang="en-IE" dirty="0" smtClean="0"/>
              <a:t>Use </a:t>
            </a:r>
            <a:r>
              <a:rPr lang="en-IE" dirty="0" err="1" smtClean="0"/>
              <a:t>unix</a:t>
            </a:r>
            <a:r>
              <a:rPr lang="en-IE" dirty="0" smtClean="0"/>
              <a:t> </a:t>
            </a:r>
            <a:r>
              <a:rPr lang="en-IE" dirty="0" err="1" smtClean="0"/>
              <a:t>awk</a:t>
            </a:r>
            <a:r>
              <a:rPr lang="en-IE" dirty="0" smtClean="0"/>
              <a:t> to sum absolute differences</a:t>
            </a:r>
          </a:p>
          <a:p>
            <a:pPr lvl="1"/>
            <a:r>
              <a:rPr lang="en-IE" dirty="0" smtClean="0"/>
              <a:t>If above a threshold, start recording with </a:t>
            </a:r>
            <a:r>
              <a:rPr lang="en-IE" dirty="0" err="1" smtClean="0"/>
              <a:t>raspvid</a:t>
            </a:r>
            <a:endParaRPr lang="en-IE" dirty="0" smtClean="0"/>
          </a:p>
          <a:p>
            <a:pPr lvl="1"/>
            <a:endParaRPr lang="en-IE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Bash version</a:t>
            </a:r>
            <a:endParaRPr lang="en-I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Much </a:t>
            </a:r>
            <a:r>
              <a:rPr lang="en-IE" dirty="0" smtClean="0"/>
              <a:t>slower</a:t>
            </a:r>
          </a:p>
          <a:p>
            <a:r>
              <a:rPr lang="en-IE" dirty="0" smtClean="0"/>
              <a:t>A lot more false positives</a:t>
            </a:r>
          </a:p>
          <a:p>
            <a:pPr lvl="2"/>
            <a:r>
              <a:rPr lang="en-IE" dirty="0" smtClean="0"/>
              <a:t>Less control over frame grabbing</a:t>
            </a:r>
          </a:p>
          <a:p>
            <a:pPr lvl="2"/>
            <a:r>
              <a:rPr lang="en-IE" dirty="0" smtClean="0"/>
              <a:t>Warm up/auto exposure unreliable</a:t>
            </a:r>
          </a:p>
          <a:p>
            <a:pPr lvl="2"/>
            <a:endParaRPr lang="en-IE" dirty="0" smtClean="0"/>
          </a:p>
          <a:p>
            <a:r>
              <a:rPr lang="en-IE" dirty="0" smtClean="0"/>
              <a:t>Bottom line</a:t>
            </a:r>
          </a:p>
          <a:p>
            <a:pPr lvl="1"/>
            <a:r>
              <a:rPr lang="en-IE" dirty="0" smtClean="0"/>
              <a:t>C prevails</a:t>
            </a:r>
          </a:p>
          <a:p>
            <a:pPr lvl="1"/>
            <a:endParaRPr lang="en-IE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Bash version: The reality</a:t>
            </a:r>
            <a:endParaRPr lang="en-I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Lots of help from </a:t>
            </a:r>
            <a:r>
              <a:rPr lang="en-IE" dirty="0" smtClean="0">
                <a:hlinkClick r:id="rId2"/>
              </a:rPr>
              <a:t>http://thinkrpi.wordpress.com/2013/05/22/opencv-and-camera-board-csi/</a:t>
            </a:r>
            <a:r>
              <a:rPr lang="en-IE" dirty="0" smtClean="0"/>
              <a:t> </a:t>
            </a:r>
          </a:p>
          <a:p>
            <a:pPr>
              <a:buNone/>
            </a:pPr>
            <a:endParaRPr lang="en-IE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End</a:t>
            </a:r>
            <a:endParaRPr lang="en-I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Raspberry Pi Type B €32.50</a:t>
            </a:r>
          </a:p>
          <a:p>
            <a:r>
              <a:rPr lang="en-IE" dirty="0" smtClean="0"/>
              <a:t>Raspberry Pi Camera module €20.04</a:t>
            </a:r>
          </a:p>
          <a:p>
            <a:r>
              <a:rPr lang="en-IE" dirty="0" err="1" smtClean="0"/>
              <a:t>Edimax</a:t>
            </a:r>
            <a:r>
              <a:rPr lang="en-IE" dirty="0" smtClean="0"/>
              <a:t> </a:t>
            </a:r>
            <a:r>
              <a:rPr lang="en-IE" dirty="0" err="1" smtClean="0"/>
              <a:t>Wifi</a:t>
            </a:r>
            <a:r>
              <a:rPr lang="en-IE" dirty="0" smtClean="0"/>
              <a:t> USB Adapter €11.19</a:t>
            </a:r>
          </a:p>
          <a:p>
            <a:r>
              <a:rPr lang="en-IE" dirty="0" smtClean="0"/>
              <a:t>Raspberry Pi Case €4.99</a:t>
            </a:r>
          </a:p>
          <a:p>
            <a:r>
              <a:rPr lang="en-IE" dirty="0" smtClean="0"/>
              <a:t>Camera Case €3.64</a:t>
            </a:r>
          </a:p>
          <a:p>
            <a:r>
              <a:rPr lang="en-IE" dirty="0" smtClean="0"/>
              <a:t>Power Supply €6.49</a:t>
            </a:r>
          </a:p>
          <a:p>
            <a:r>
              <a:rPr lang="en-IE" dirty="0" smtClean="0"/>
              <a:t>Shipping/Tax €16.26</a:t>
            </a:r>
          </a:p>
          <a:p>
            <a:r>
              <a:rPr lang="en-IE" dirty="0" smtClean="0"/>
              <a:t>Total: €95.11</a:t>
            </a:r>
          </a:p>
          <a:p>
            <a:endParaRPr lang="en-I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Components</a:t>
            </a:r>
            <a:endParaRPr lang="en-I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SD card (minimum 2GB)</a:t>
            </a:r>
          </a:p>
          <a:p>
            <a:r>
              <a:rPr lang="en-IE" dirty="0" smtClean="0"/>
              <a:t>Keyboard</a:t>
            </a:r>
          </a:p>
          <a:p>
            <a:r>
              <a:rPr lang="en-IE" dirty="0" smtClean="0"/>
              <a:t>Ethernet Cable</a:t>
            </a:r>
          </a:p>
          <a:p>
            <a:r>
              <a:rPr lang="en-IE" dirty="0" smtClean="0"/>
              <a:t>HDMI Cable</a:t>
            </a:r>
          </a:p>
          <a:p>
            <a:r>
              <a:rPr lang="en-IE" dirty="0" smtClean="0"/>
              <a:t>HDMI Monitor/TV</a:t>
            </a:r>
          </a:p>
          <a:p>
            <a:endParaRPr lang="en-I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Components</a:t>
            </a:r>
            <a:endParaRPr lang="en-I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Download Arch Linux from;</a:t>
            </a:r>
          </a:p>
          <a:p>
            <a:pPr lvl="1"/>
            <a:r>
              <a:rPr lang="en-IE" sz="2000" dirty="0" smtClean="0">
                <a:hlinkClick r:id="rId2"/>
              </a:rPr>
              <a:t>http://archlinuxarm.org/platforms/armv6/raspberry-pi</a:t>
            </a:r>
            <a:r>
              <a:rPr lang="en-IE" sz="2000" dirty="0" smtClean="0"/>
              <a:t> </a:t>
            </a:r>
          </a:p>
          <a:p>
            <a:r>
              <a:rPr lang="en-IE" dirty="0" smtClean="0"/>
              <a:t>Use </a:t>
            </a:r>
            <a:r>
              <a:rPr lang="en-IE" dirty="0" err="1" smtClean="0"/>
              <a:t>dd</a:t>
            </a:r>
            <a:r>
              <a:rPr lang="en-IE" dirty="0" smtClean="0"/>
              <a:t> to copy to SD card</a:t>
            </a:r>
          </a:p>
          <a:p>
            <a:r>
              <a:rPr lang="en-IE" dirty="0" smtClean="0"/>
              <a:t>Resize to full size using </a:t>
            </a:r>
            <a:r>
              <a:rPr lang="en-IE" dirty="0" err="1" smtClean="0"/>
              <a:t>gparted</a:t>
            </a:r>
            <a:endParaRPr lang="en-IE" dirty="0" smtClean="0"/>
          </a:p>
          <a:p>
            <a:r>
              <a:rPr lang="en-IE" dirty="0" smtClean="0"/>
              <a:t>Login in locally (or over </a:t>
            </a:r>
            <a:r>
              <a:rPr lang="en-IE" dirty="0" err="1" smtClean="0"/>
              <a:t>ssh</a:t>
            </a:r>
            <a:r>
              <a:rPr lang="en-IE" dirty="0" smtClean="0"/>
              <a:t>?) with root/root</a:t>
            </a:r>
          </a:p>
          <a:p>
            <a:r>
              <a:rPr lang="en-IE" b="1" u="sng" dirty="0" smtClean="0"/>
              <a:t>CHANGE ROOT PASSWORD IMMEDIATELY:</a:t>
            </a:r>
            <a:endParaRPr lang="en-IE" dirty="0" smtClean="0"/>
          </a:p>
          <a:p>
            <a:pPr lvl="1"/>
            <a:r>
              <a:rPr lang="en-IE" dirty="0" err="1" smtClean="0">
                <a:latin typeface="Courier New" pitchFamily="49" charset="0"/>
                <a:cs typeface="Courier New" pitchFamily="49" charset="0"/>
              </a:rPr>
              <a:t>passwd</a:t>
            </a:r>
            <a:endParaRPr lang="en-IE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IE" dirty="0" smtClean="0"/>
              <a:t>Update the hostname</a:t>
            </a:r>
          </a:p>
          <a:p>
            <a:pPr lvl="1"/>
            <a:r>
              <a:rPr lang="en-IE" dirty="0" err="1" smtClean="0">
                <a:latin typeface="Courier New" pitchFamily="49" charset="0"/>
                <a:cs typeface="Courier New" pitchFamily="49" charset="0"/>
              </a:rPr>
              <a:t>nano</a:t>
            </a:r>
            <a:r>
              <a:rPr lang="en-IE" dirty="0" smtClean="0">
                <a:latin typeface="Courier New" pitchFamily="49" charset="0"/>
                <a:cs typeface="Courier New" pitchFamily="49" charset="0"/>
              </a:rPr>
              <a:t> /etc/hostname</a:t>
            </a:r>
            <a:endParaRPr lang="en-I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Setup</a:t>
            </a:r>
            <a:endParaRPr lang="en-I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Add your own user account</a:t>
            </a:r>
          </a:p>
          <a:p>
            <a:pPr lvl="1"/>
            <a:r>
              <a:rPr lang="en-IE" dirty="0" err="1" smtClean="0">
                <a:latin typeface="Courier New" pitchFamily="49" charset="0"/>
                <a:cs typeface="Courier New" pitchFamily="49" charset="0"/>
              </a:rPr>
              <a:t>useradd</a:t>
            </a:r>
            <a:r>
              <a:rPr lang="en-IE" dirty="0" smtClean="0">
                <a:latin typeface="Courier New" pitchFamily="49" charset="0"/>
                <a:cs typeface="Courier New" pitchFamily="49" charset="0"/>
              </a:rPr>
              <a:t> -m -g users -s /bin/bash </a:t>
            </a:r>
            <a:r>
              <a:rPr lang="en-IE" dirty="0" err="1" smtClean="0">
                <a:latin typeface="Courier New" pitchFamily="49" charset="0"/>
                <a:cs typeface="Courier New" pitchFamily="49" charset="0"/>
              </a:rPr>
              <a:t>thomas</a:t>
            </a:r>
            <a:endParaRPr lang="en-IE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IE" dirty="0" err="1" smtClean="0">
                <a:latin typeface="Courier New" pitchFamily="49" charset="0"/>
                <a:cs typeface="Courier New" pitchFamily="49" charset="0"/>
              </a:rPr>
              <a:t>chfn</a:t>
            </a:r>
            <a:r>
              <a:rPr lang="en-I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E" dirty="0" err="1" smtClean="0">
                <a:latin typeface="Courier New" pitchFamily="49" charset="0"/>
                <a:cs typeface="Courier New" pitchFamily="49" charset="0"/>
              </a:rPr>
              <a:t>thomas</a:t>
            </a:r>
            <a:endParaRPr lang="en-IE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IE" dirty="0" err="1" smtClean="0">
                <a:latin typeface="Courier New" pitchFamily="49" charset="0"/>
                <a:cs typeface="Courier New" pitchFamily="49" charset="0"/>
              </a:rPr>
              <a:t>passwd</a:t>
            </a:r>
            <a:r>
              <a:rPr lang="en-I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E" dirty="0" err="1" smtClean="0">
                <a:latin typeface="Courier New" pitchFamily="49" charset="0"/>
                <a:cs typeface="Courier New" pitchFamily="49" charset="0"/>
              </a:rPr>
              <a:t>thomas</a:t>
            </a:r>
            <a:endParaRPr lang="en-IE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IE" dirty="0" smtClean="0"/>
              <a:t>Update package manager and install</a:t>
            </a:r>
          </a:p>
          <a:p>
            <a:pPr lvl="1"/>
            <a:r>
              <a:rPr lang="en-IE" dirty="0" err="1" smtClean="0">
                <a:latin typeface="Courier New" pitchFamily="49" charset="0"/>
                <a:cs typeface="Courier New" pitchFamily="49" charset="0"/>
              </a:rPr>
              <a:t>pacman</a:t>
            </a:r>
            <a:r>
              <a:rPr lang="en-IE" dirty="0" smtClean="0">
                <a:latin typeface="Courier New" pitchFamily="49" charset="0"/>
                <a:cs typeface="Courier New" pitchFamily="49" charset="0"/>
              </a:rPr>
              <a:t> -</a:t>
            </a:r>
            <a:r>
              <a:rPr lang="en-IE" dirty="0" err="1" smtClean="0">
                <a:latin typeface="Courier New" pitchFamily="49" charset="0"/>
                <a:cs typeface="Courier New" pitchFamily="49" charset="0"/>
              </a:rPr>
              <a:t>Syy</a:t>
            </a:r>
            <a:endParaRPr lang="en-IE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IE" sz="1800" dirty="0" err="1" smtClean="0">
                <a:latin typeface="Courier New" pitchFamily="49" charset="0"/>
                <a:cs typeface="Courier New" pitchFamily="49" charset="0"/>
              </a:rPr>
              <a:t>pacman</a:t>
            </a:r>
            <a:r>
              <a:rPr lang="en-IE" sz="1800" dirty="0" smtClean="0">
                <a:latin typeface="Courier New" pitchFamily="49" charset="0"/>
                <a:cs typeface="Courier New" pitchFamily="49" charset="0"/>
              </a:rPr>
              <a:t> -S </a:t>
            </a:r>
            <a:r>
              <a:rPr lang="en-IE" sz="1800" dirty="0" err="1" smtClean="0">
                <a:latin typeface="Courier New" pitchFamily="49" charset="0"/>
                <a:cs typeface="Courier New" pitchFamily="49" charset="0"/>
              </a:rPr>
              <a:t>htop</a:t>
            </a:r>
            <a:r>
              <a:rPr lang="en-IE" sz="1800" dirty="0" smtClean="0">
                <a:latin typeface="Courier New" pitchFamily="49" charset="0"/>
                <a:cs typeface="Courier New" pitchFamily="49" charset="0"/>
              </a:rPr>
              <a:t> fail2ban </a:t>
            </a:r>
            <a:r>
              <a:rPr lang="en-IE" sz="1800" dirty="0" err="1" smtClean="0">
                <a:latin typeface="Courier New" pitchFamily="49" charset="0"/>
                <a:cs typeface="Courier New" pitchFamily="49" charset="0"/>
              </a:rPr>
              <a:t>cmake</a:t>
            </a:r>
            <a:r>
              <a:rPr lang="en-IE" sz="1800" dirty="0" smtClean="0">
                <a:latin typeface="Courier New" pitchFamily="49" charset="0"/>
                <a:cs typeface="Courier New" pitchFamily="49" charset="0"/>
              </a:rPr>
              <a:t> base-</a:t>
            </a:r>
            <a:r>
              <a:rPr lang="en-IE" sz="1800" dirty="0" err="1" smtClean="0">
                <a:latin typeface="Courier New" pitchFamily="49" charset="0"/>
                <a:cs typeface="Courier New" pitchFamily="49" charset="0"/>
              </a:rPr>
              <a:t>devel</a:t>
            </a:r>
            <a:r>
              <a:rPr lang="en-IE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E" sz="1800" dirty="0" err="1" smtClean="0">
                <a:latin typeface="Courier New" pitchFamily="49" charset="0"/>
                <a:cs typeface="Courier New" pitchFamily="49" charset="0"/>
              </a:rPr>
              <a:t>opencv</a:t>
            </a:r>
            <a:r>
              <a:rPr lang="en-IE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E" sz="1800" dirty="0" err="1" smtClean="0">
                <a:latin typeface="Courier New" pitchFamily="49" charset="0"/>
                <a:cs typeface="Courier New" pitchFamily="49" charset="0"/>
              </a:rPr>
              <a:t>ssmtp</a:t>
            </a:r>
            <a:endParaRPr lang="en-IE" sz="1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IE" dirty="0" smtClean="0"/>
              <a:t>If the install freezes use top to find out if update-mime-database is running</a:t>
            </a:r>
          </a:p>
          <a:p>
            <a:pPr lvl="1"/>
            <a:r>
              <a:rPr lang="en-IE" dirty="0" err="1" smtClean="0">
                <a:latin typeface="Courier New" pitchFamily="49" charset="0"/>
                <a:cs typeface="Courier New" pitchFamily="49" charset="0"/>
              </a:rPr>
              <a:t>killall</a:t>
            </a:r>
            <a:r>
              <a:rPr lang="en-IE" dirty="0" smtClean="0">
                <a:latin typeface="Courier New" pitchFamily="49" charset="0"/>
                <a:cs typeface="Courier New" pitchFamily="49" charset="0"/>
              </a:rPr>
              <a:t> update-mime-database</a:t>
            </a:r>
            <a:endParaRPr lang="en-I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Setup</a:t>
            </a:r>
            <a:endParaRPr lang="en-I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Gmail SMTP is easiest</a:t>
            </a:r>
          </a:p>
          <a:p>
            <a:r>
              <a:rPr lang="en-IE" dirty="0" err="1" smtClean="0">
                <a:latin typeface="Courier New" pitchFamily="49" charset="0"/>
                <a:cs typeface="Courier New" pitchFamily="49" charset="0"/>
              </a:rPr>
              <a:t>nano</a:t>
            </a:r>
            <a:r>
              <a:rPr lang="en-IE" dirty="0" smtClean="0">
                <a:latin typeface="Courier New" pitchFamily="49" charset="0"/>
                <a:cs typeface="Courier New" pitchFamily="49" charset="0"/>
              </a:rPr>
              <a:t> /etc/</a:t>
            </a:r>
            <a:r>
              <a:rPr lang="en-IE" dirty="0" err="1" smtClean="0">
                <a:latin typeface="Courier New" pitchFamily="49" charset="0"/>
                <a:cs typeface="Courier New" pitchFamily="49" charset="0"/>
              </a:rPr>
              <a:t>ssmtp</a:t>
            </a:r>
            <a:r>
              <a:rPr lang="en-IE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IE" dirty="0" err="1" smtClean="0">
                <a:latin typeface="Courier New" pitchFamily="49" charset="0"/>
                <a:cs typeface="Courier New" pitchFamily="49" charset="0"/>
              </a:rPr>
              <a:t>ssmtp.conf</a:t>
            </a:r>
            <a:endParaRPr lang="en-IE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IE" dirty="0" smtClean="0">
                <a:latin typeface="Courier New" pitchFamily="49" charset="0"/>
                <a:cs typeface="Courier New" pitchFamily="49" charset="0"/>
              </a:rPr>
              <a:t>root=youremail@gmail.com</a:t>
            </a:r>
          </a:p>
          <a:p>
            <a:pPr lvl="1"/>
            <a:r>
              <a:rPr lang="en-IE" dirty="0" err="1" smtClean="0">
                <a:latin typeface="Courier New" pitchFamily="49" charset="0"/>
                <a:cs typeface="Courier New" pitchFamily="49" charset="0"/>
              </a:rPr>
              <a:t>mailhub</a:t>
            </a:r>
            <a:r>
              <a:rPr lang="en-IE" dirty="0" smtClean="0">
                <a:latin typeface="Courier New" pitchFamily="49" charset="0"/>
                <a:cs typeface="Courier New" pitchFamily="49" charset="0"/>
              </a:rPr>
              <a:t>=smtp.gmail.com:587</a:t>
            </a:r>
          </a:p>
          <a:p>
            <a:pPr lvl="1"/>
            <a:r>
              <a:rPr lang="en-IE" dirty="0" smtClean="0">
                <a:latin typeface="Courier New" pitchFamily="49" charset="0"/>
                <a:cs typeface="Courier New" pitchFamily="49" charset="0"/>
              </a:rPr>
              <a:t>hostname=youremail@gmail.com</a:t>
            </a:r>
          </a:p>
          <a:p>
            <a:pPr lvl="1"/>
            <a:r>
              <a:rPr lang="en-IE" dirty="0" err="1" smtClean="0">
                <a:latin typeface="Courier New" pitchFamily="49" charset="0"/>
                <a:cs typeface="Courier New" pitchFamily="49" charset="0"/>
              </a:rPr>
              <a:t>UseSTARTTLS</a:t>
            </a:r>
            <a:r>
              <a:rPr lang="en-IE" dirty="0" smtClean="0">
                <a:latin typeface="Courier New" pitchFamily="49" charset="0"/>
                <a:cs typeface="Courier New" pitchFamily="49" charset="0"/>
              </a:rPr>
              <a:t>=Yes</a:t>
            </a:r>
          </a:p>
          <a:p>
            <a:pPr lvl="1"/>
            <a:r>
              <a:rPr lang="en-IE" dirty="0" err="1" smtClean="0">
                <a:latin typeface="Courier New" pitchFamily="49" charset="0"/>
                <a:cs typeface="Courier New" pitchFamily="49" charset="0"/>
              </a:rPr>
              <a:t>AuthUser</a:t>
            </a:r>
            <a:r>
              <a:rPr lang="en-IE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IE" dirty="0" err="1" smtClean="0">
                <a:latin typeface="Courier New" pitchFamily="49" charset="0"/>
                <a:cs typeface="Courier New" pitchFamily="49" charset="0"/>
              </a:rPr>
              <a:t>youremail</a:t>
            </a:r>
            <a:endParaRPr lang="en-IE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IE" dirty="0" err="1" smtClean="0">
                <a:latin typeface="Courier New" pitchFamily="49" charset="0"/>
                <a:cs typeface="Courier New" pitchFamily="49" charset="0"/>
              </a:rPr>
              <a:t>AuthPass</a:t>
            </a:r>
            <a:r>
              <a:rPr lang="en-IE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IE" dirty="0" err="1" smtClean="0">
                <a:latin typeface="Courier New" pitchFamily="49" charset="0"/>
                <a:cs typeface="Courier New" pitchFamily="49" charset="0"/>
              </a:rPr>
              <a:t>yourpassword</a:t>
            </a:r>
            <a:endParaRPr lang="en-IE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IE" dirty="0" err="1" smtClean="0">
                <a:latin typeface="Courier New" pitchFamily="49" charset="0"/>
                <a:cs typeface="Courier New" pitchFamily="49" charset="0"/>
              </a:rPr>
              <a:t>FromLineOverride</a:t>
            </a:r>
            <a:r>
              <a:rPr lang="en-IE" dirty="0" smtClean="0">
                <a:latin typeface="Courier New" pitchFamily="49" charset="0"/>
                <a:cs typeface="Courier New" pitchFamily="49" charset="0"/>
              </a:rPr>
              <a:t>=yes</a:t>
            </a:r>
            <a:endParaRPr lang="en-I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Setup Mail</a:t>
            </a:r>
            <a:endParaRPr lang="en-I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err="1" smtClean="0">
                <a:latin typeface="Courier New" pitchFamily="49" charset="0"/>
                <a:cs typeface="Courier New" pitchFamily="49" charset="0"/>
              </a:rPr>
              <a:t>chmod</a:t>
            </a:r>
            <a:r>
              <a:rPr lang="en-IE" dirty="0" smtClean="0">
                <a:latin typeface="Courier New" pitchFamily="49" charset="0"/>
                <a:cs typeface="Courier New" pitchFamily="49" charset="0"/>
              </a:rPr>
              <a:t> 640 /etc/</a:t>
            </a:r>
            <a:r>
              <a:rPr lang="en-IE" dirty="0" err="1" smtClean="0">
                <a:latin typeface="Courier New" pitchFamily="49" charset="0"/>
                <a:cs typeface="Courier New" pitchFamily="49" charset="0"/>
              </a:rPr>
              <a:t>ssmtp</a:t>
            </a:r>
            <a:r>
              <a:rPr lang="en-IE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IE" dirty="0" err="1" smtClean="0">
                <a:latin typeface="Courier New" pitchFamily="49" charset="0"/>
                <a:cs typeface="Courier New" pitchFamily="49" charset="0"/>
              </a:rPr>
              <a:t>ssmtp.conf</a:t>
            </a:r>
            <a:endParaRPr lang="en-IE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IE" dirty="0" err="1" smtClean="0">
                <a:latin typeface="Courier New" pitchFamily="49" charset="0"/>
                <a:cs typeface="Courier New" pitchFamily="49" charset="0"/>
              </a:rPr>
              <a:t>chown</a:t>
            </a:r>
            <a:r>
              <a:rPr lang="en-I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E" dirty="0" err="1" smtClean="0">
                <a:latin typeface="Courier New" pitchFamily="49" charset="0"/>
                <a:cs typeface="Courier New" pitchFamily="49" charset="0"/>
              </a:rPr>
              <a:t>root:mail</a:t>
            </a:r>
            <a:r>
              <a:rPr lang="en-IE" dirty="0" smtClean="0">
                <a:latin typeface="Courier New" pitchFamily="49" charset="0"/>
                <a:cs typeface="Courier New" pitchFamily="49" charset="0"/>
              </a:rPr>
              <a:t> /etc/</a:t>
            </a:r>
            <a:r>
              <a:rPr lang="en-IE" dirty="0" err="1" smtClean="0">
                <a:latin typeface="Courier New" pitchFamily="49" charset="0"/>
                <a:cs typeface="Courier New" pitchFamily="49" charset="0"/>
              </a:rPr>
              <a:t>ssmtp</a:t>
            </a:r>
            <a:r>
              <a:rPr lang="en-IE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IE" dirty="0" err="1" smtClean="0">
                <a:latin typeface="Courier New" pitchFamily="49" charset="0"/>
                <a:cs typeface="Courier New" pitchFamily="49" charset="0"/>
              </a:rPr>
              <a:t>ssmtp.conf</a:t>
            </a:r>
            <a:endParaRPr lang="en-IE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IE" dirty="0" err="1" smtClean="0">
                <a:latin typeface="Courier New" pitchFamily="49" charset="0"/>
                <a:cs typeface="Courier New" pitchFamily="49" charset="0"/>
              </a:rPr>
              <a:t>gpasswd</a:t>
            </a:r>
            <a:r>
              <a:rPr lang="en-IE" dirty="0" smtClean="0">
                <a:latin typeface="Courier New" pitchFamily="49" charset="0"/>
                <a:cs typeface="Courier New" pitchFamily="49" charset="0"/>
              </a:rPr>
              <a:t> -a </a:t>
            </a:r>
            <a:r>
              <a:rPr lang="en-IE" dirty="0" err="1" smtClean="0">
                <a:latin typeface="Courier New" pitchFamily="49" charset="0"/>
                <a:cs typeface="Courier New" pitchFamily="49" charset="0"/>
              </a:rPr>
              <a:t>thomas</a:t>
            </a:r>
            <a:r>
              <a:rPr lang="en-IE" dirty="0" smtClean="0">
                <a:latin typeface="Courier New" pitchFamily="49" charset="0"/>
                <a:cs typeface="Courier New" pitchFamily="49" charset="0"/>
              </a:rPr>
              <a:t> mail</a:t>
            </a:r>
          </a:p>
          <a:p>
            <a:r>
              <a:rPr lang="en-IE" dirty="0" smtClean="0"/>
              <a:t>To send:</a:t>
            </a:r>
          </a:p>
          <a:p>
            <a:pPr lvl="1"/>
            <a:r>
              <a:rPr lang="en-IE" dirty="0" smtClean="0">
                <a:latin typeface="Courier New" pitchFamily="49" charset="0"/>
                <a:cs typeface="Courier New" pitchFamily="49" charset="0"/>
              </a:rPr>
              <a:t>echo -e "To: thelucid@gmail.com\</a:t>
            </a:r>
            <a:r>
              <a:rPr lang="en-IE" dirty="0" err="1" smtClean="0">
                <a:latin typeface="Courier New" pitchFamily="49" charset="0"/>
                <a:cs typeface="Courier New" pitchFamily="49" charset="0"/>
              </a:rPr>
              <a:t>nSubject</a:t>
            </a:r>
            <a:r>
              <a:rPr lang="en-IE" dirty="0" smtClean="0">
                <a:latin typeface="Courier New" pitchFamily="49" charset="0"/>
                <a:cs typeface="Courier New" pitchFamily="49" charset="0"/>
              </a:rPr>
              <a:t>: Test Message\n\</a:t>
            </a:r>
            <a:r>
              <a:rPr lang="en-IE" dirty="0" err="1" smtClean="0">
                <a:latin typeface="Courier New" pitchFamily="49" charset="0"/>
                <a:cs typeface="Courier New" pitchFamily="49" charset="0"/>
              </a:rPr>
              <a:t>nHello</a:t>
            </a:r>
            <a:r>
              <a:rPr lang="en-IE" dirty="0" smtClean="0">
                <a:latin typeface="Courier New" pitchFamily="49" charset="0"/>
                <a:cs typeface="Courier New" pitchFamily="49" charset="0"/>
              </a:rPr>
              <a:t>" &gt; msg.txt</a:t>
            </a:r>
          </a:p>
          <a:p>
            <a:pPr lvl="1"/>
            <a:r>
              <a:rPr lang="en-IE" dirty="0" err="1" smtClean="0">
                <a:latin typeface="Courier New" pitchFamily="49" charset="0"/>
                <a:cs typeface="Courier New" pitchFamily="49" charset="0"/>
              </a:rPr>
              <a:t>ssmtp</a:t>
            </a:r>
            <a:r>
              <a:rPr lang="en-IE" dirty="0" smtClean="0">
                <a:latin typeface="Courier New" pitchFamily="49" charset="0"/>
                <a:cs typeface="Courier New" pitchFamily="49" charset="0"/>
              </a:rPr>
              <a:t> -s thelucid@gmail.com &lt; msg.txt</a:t>
            </a:r>
          </a:p>
          <a:p>
            <a:pPr lvl="1"/>
            <a:r>
              <a:rPr lang="en-IE" dirty="0" err="1" smtClean="0">
                <a:latin typeface="Courier New" pitchFamily="49" charset="0"/>
                <a:cs typeface="Courier New" pitchFamily="49" charset="0"/>
              </a:rPr>
              <a:t>rm</a:t>
            </a:r>
            <a:r>
              <a:rPr lang="en-IE" dirty="0" smtClean="0">
                <a:latin typeface="Courier New" pitchFamily="49" charset="0"/>
                <a:cs typeface="Courier New" pitchFamily="49" charset="0"/>
              </a:rPr>
              <a:t> msg.txt</a:t>
            </a:r>
            <a:endParaRPr lang="en-I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Setup Mail</a:t>
            </a:r>
            <a:endParaRPr lang="en-I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err="1" smtClean="0">
                <a:latin typeface="Courier New" pitchFamily="49" charset="0"/>
                <a:cs typeface="Courier New" pitchFamily="49" charset="0"/>
              </a:rPr>
              <a:t>chmod</a:t>
            </a:r>
            <a:r>
              <a:rPr lang="en-IE" dirty="0" smtClean="0">
                <a:latin typeface="Courier New" pitchFamily="49" charset="0"/>
                <a:cs typeface="Courier New" pitchFamily="49" charset="0"/>
              </a:rPr>
              <a:t> 777 -R /opt/</a:t>
            </a:r>
            <a:r>
              <a:rPr lang="en-IE" dirty="0" err="1" smtClean="0">
                <a:latin typeface="Courier New" pitchFamily="49" charset="0"/>
                <a:cs typeface="Courier New" pitchFamily="49" charset="0"/>
              </a:rPr>
              <a:t>vc</a:t>
            </a:r>
            <a:endParaRPr lang="en-IE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IE" dirty="0" err="1" smtClean="0">
                <a:latin typeface="Courier New" pitchFamily="49" charset="0"/>
                <a:cs typeface="Courier New" pitchFamily="49" charset="0"/>
              </a:rPr>
              <a:t>nano</a:t>
            </a:r>
            <a:r>
              <a:rPr lang="en-IE" dirty="0" smtClean="0">
                <a:latin typeface="Courier New" pitchFamily="49" charset="0"/>
                <a:cs typeface="Courier New" pitchFamily="49" charset="0"/>
              </a:rPr>
              <a:t> /boot/config.txt</a:t>
            </a:r>
          </a:p>
          <a:p>
            <a:pPr lvl="1"/>
            <a:r>
              <a:rPr lang="en-IE" dirty="0" err="1" smtClean="0">
                <a:latin typeface="Courier New" pitchFamily="49" charset="0"/>
                <a:cs typeface="Courier New" pitchFamily="49" charset="0"/>
              </a:rPr>
              <a:t>gpu_mem</a:t>
            </a:r>
            <a:r>
              <a:rPr lang="en-IE" dirty="0" smtClean="0">
                <a:latin typeface="Courier New" pitchFamily="49" charset="0"/>
                <a:cs typeface="Courier New" pitchFamily="49" charset="0"/>
              </a:rPr>
              <a:t>=128</a:t>
            </a:r>
          </a:p>
          <a:p>
            <a:pPr lvl="1"/>
            <a:r>
              <a:rPr lang="en-IE" dirty="0" err="1" smtClean="0">
                <a:latin typeface="Courier New" pitchFamily="49" charset="0"/>
                <a:cs typeface="Courier New" pitchFamily="49" charset="0"/>
              </a:rPr>
              <a:t>start_file</a:t>
            </a:r>
            <a:r>
              <a:rPr lang="en-IE" dirty="0" smtClean="0">
                <a:latin typeface="Courier New" pitchFamily="49" charset="0"/>
                <a:cs typeface="Courier New" pitchFamily="49" charset="0"/>
              </a:rPr>
              <a:t>=start_x.elf</a:t>
            </a:r>
          </a:p>
          <a:p>
            <a:pPr lvl="1"/>
            <a:r>
              <a:rPr lang="en-IE" dirty="0" err="1" smtClean="0">
                <a:latin typeface="Courier New" pitchFamily="49" charset="0"/>
                <a:cs typeface="Courier New" pitchFamily="49" charset="0"/>
              </a:rPr>
              <a:t>fixup_file</a:t>
            </a:r>
            <a:r>
              <a:rPr lang="en-IE" dirty="0" smtClean="0">
                <a:latin typeface="Courier New" pitchFamily="49" charset="0"/>
                <a:cs typeface="Courier New" pitchFamily="49" charset="0"/>
              </a:rPr>
              <a:t>=fixup_x.dat</a:t>
            </a:r>
          </a:p>
          <a:p>
            <a:r>
              <a:rPr lang="en-IE" dirty="0" smtClean="0"/>
              <a:t>add </a:t>
            </a:r>
            <a:r>
              <a:rPr lang="en-IE" dirty="0" smtClean="0">
                <a:latin typeface="Courier New" pitchFamily="49" charset="0"/>
                <a:cs typeface="Courier New" pitchFamily="49" charset="0"/>
              </a:rPr>
              <a:t>export PATH=/opt/</a:t>
            </a:r>
            <a:r>
              <a:rPr lang="en-IE" dirty="0" err="1" smtClean="0">
                <a:latin typeface="Courier New" pitchFamily="49" charset="0"/>
                <a:cs typeface="Courier New" pitchFamily="49" charset="0"/>
              </a:rPr>
              <a:t>vc</a:t>
            </a:r>
            <a:r>
              <a:rPr lang="en-IE" dirty="0" smtClean="0">
                <a:latin typeface="Courier New" pitchFamily="49" charset="0"/>
                <a:cs typeface="Courier New" pitchFamily="49" charset="0"/>
              </a:rPr>
              <a:t>/bin:$PATH</a:t>
            </a:r>
            <a:r>
              <a:rPr lang="en-IE" dirty="0" smtClean="0"/>
              <a:t> to </a:t>
            </a:r>
            <a:r>
              <a:rPr lang="en-IE" dirty="0" smtClean="0">
                <a:latin typeface="Courier New" pitchFamily="49" charset="0"/>
                <a:cs typeface="Courier New" pitchFamily="49" charset="0"/>
              </a:rPr>
              <a:t>/home/</a:t>
            </a:r>
            <a:r>
              <a:rPr lang="en-IE" dirty="0" err="1" smtClean="0">
                <a:latin typeface="Courier New" pitchFamily="49" charset="0"/>
                <a:cs typeface="Courier New" pitchFamily="49" charset="0"/>
              </a:rPr>
              <a:t>thomas</a:t>
            </a:r>
            <a:r>
              <a:rPr lang="en-IE" dirty="0" smtClean="0">
                <a:latin typeface="Courier New" pitchFamily="49" charset="0"/>
                <a:cs typeface="Courier New" pitchFamily="49" charset="0"/>
              </a:rPr>
              <a:t>/.</a:t>
            </a:r>
            <a:r>
              <a:rPr lang="en-IE" dirty="0" err="1" smtClean="0">
                <a:latin typeface="Courier New" pitchFamily="49" charset="0"/>
                <a:cs typeface="Courier New" pitchFamily="49" charset="0"/>
              </a:rPr>
              <a:t>bashrc</a:t>
            </a:r>
            <a:endParaRPr lang="en-IE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IE" dirty="0" smtClean="0"/>
              <a:t>reboot</a:t>
            </a:r>
            <a:endParaRPr lang="en-I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Setup Camera</a:t>
            </a:r>
            <a:endParaRPr lang="en-I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Download zip from </a:t>
            </a:r>
            <a:r>
              <a:rPr lang="en-IE" dirty="0" smtClean="0">
                <a:hlinkClick r:id="rId2"/>
              </a:rPr>
              <a:t>https://github.com/raspberrypi/userland</a:t>
            </a:r>
            <a:r>
              <a:rPr lang="en-IE" dirty="0" smtClean="0"/>
              <a:t> </a:t>
            </a:r>
          </a:p>
          <a:p>
            <a:r>
              <a:rPr lang="en-IE" dirty="0" smtClean="0"/>
              <a:t>Extract to </a:t>
            </a:r>
            <a:r>
              <a:rPr lang="en-IE" dirty="0" smtClean="0">
                <a:latin typeface="Courier New" pitchFamily="49" charset="0"/>
                <a:cs typeface="Courier New" pitchFamily="49" charset="0"/>
              </a:rPr>
              <a:t>/opt/</a:t>
            </a:r>
            <a:r>
              <a:rPr lang="en-IE" dirty="0" err="1" smtClean="0">
                <a:latin typeface="Courier New" pitchFamily="49" charset="0"/>
                <a:cs typeface="Courier New" pitchFamily="49" charset="0"/>
              </a:rPr>
              <a:t>vc</a:t>
            </a:r>
            <a:r>
              <a:rPr lang="en-IE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IE" dirty="0" err="1" smtClean="0">
                <a:latin typeface="Courier New" pitchFamily="49" charset="0"/>
                <a:cs typeface="Courier New" pitchFamily="49" charset="0"/>
              </a:rPr>
              <a:t>userland</a:t>
            </a:r>
            <a:endParaRPr lang="en-IE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IE" dirty="0" err="1" smtClean="0">
                <a:latin typeface="Courier New" pitchFamily="49" charset="0"/>
                <a:cs typeface="Courier New" pitchFamily="49" charset="0"/>
              </a:rPr>
              <a:t>cd</a:t>
            </a:r>
            <a:r>
              <a:rPr lang="en-IE" dirty="0" smtClean="0">
                <a:latin typeface="Courier New" pitchFamily="49" charset="0"/>
                <a:cs typeface="Courier New" pitchFamily="49" charset="0"/>
              </a:rPr>
              <a:t> /opt/</a:t>
            </a:r>
            <a:r>
              <a:rPr lang="en-IE" dirty="0" err="1" smtClean="0">
                <a:latin typeface="Courier New" pitchFamily="49" charset="0"/>
                <a:cs typeface="Courier New" pitchFamily="49" charset="0"/>
              </a:rPr>
              <a:t>vc</a:t>
            </a:r>
            <a:endParaRPr lang="en-IE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IE" dirty="0" err="1" smtClean="0">
                <a:latin typeface="Courier New" pitchFamily="49" charset="0"/>
                <a:cs typeface="Courier New" pitchFamily="49" charset="0"/>
              </a:rPr>
              <a:t>sed</a:t>
            </a:r>
            <a:r>
              <a:rPr lang="en-IE" dirty="0" smtClean="0">
                <a:latin typeface="Courier New" pitchFamily="49" charset="0"/>
                <a:cs typeface="Courier New" pitchFamily="49" charset="0"/>
              </a:rPr>
              <a:t> -</a:t>
            </a:r>
            <a:r>
              <a:rPr lang="en-IE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IE" dirty="0" smtClean="0">
                <a:latin typeface="Courier New" pitchFamily="49" charset="0"/>
                <a:cs typeface="Courier New" pitchFamily="49" charset="0"/>
              </a:rPr>
              <a:t> 's/if (DEFINED CMAKE_TOOLCHAIN_FILE)/if (NOT DEFINED CMAKE_TOOLCHAIN_FILE)/g' </a:t>
            </a:r>
            <a:r>
              <a:rPr lang="en-IE" dirty="0" err="1" smtClean="0">
                <a:latin typeface="Courier New" pitchFamily="49" charset="0"/>
                <a:cs typeface="Courier New" pitchFamily="49" charset="0"/>
              </a:rPr>
              <a:t>makefiles</a:t>
            </a:r>
            <a:r>
              <a:rPr lang="en-IE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IE" dirty="0" err="1" smtClean="0">
                <a:latin typeface="Courier New" pitchFamily="49" charset="0"/>
                <a:cs typeface="Courier New" pitchFamily="49" charset="0"/>
              </a:rPr>
              <a:t>cmake</a:t>
            </a:r>
            <a:r>
              <a:rPr lang="en-IE" dirty="0" smtClean="0">
                <a:latin typeface="Courier New" pitchFamily="49" charset="0"/>
                <a:cs typeface="Courier New" pitchFamily="49" charset="0"/>
              </a:rPr>
              <a:t>/arm-</a:t>
            </a:r>
            <a:r>
              <a:rPr lang="en-IE" dirty="0" err="1" smtClean="0">
                <a:latin typeface="Courier New" pitchFamily="49" charset="0"/>
                <a:cs typeface="Courier New" pitchFamily="49" charset="0"/>
              </a:rPr>
              <a:t>linux.cmake</a:t>
            </a:r>
            <a:endParaRPr lang="en-I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Camera Source Code</a:t>
            </a:r>
            <a:endParaRPr lang="en-I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148</TotalTime>
  <Words>407</Words>
  <Application>Microsoft Office PowerPoint</Application>
  <PresentationFormat>On-screen Show (4:3)</PresentationFormat>
  <Paragraphs>100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Concourse</vt:lpstr>
      <vt:lpstr>How to set up your Raspberry Pi &amp; Camera</vt:lpstr>
      <vt:lpstr>Components</vt:lpstr>
      <vt:lpstr>Components</vt:lpstr>
      <vt:lpstr>Setup</vt:lpstr>
      <vt:lpstr>Setup</vt:lpstr>
      <vt:lpstr>Setup Mail</vt:lpstr>
      <vt:lpstr>Setup Mail</vt:lpstr>
      <vt:lpstr>Setup Camera</vt:lpstr>
      <vt:lpstr>Camera Source Code</vt:lpstr>
      <vt:lpstr>Camera Source Code</vt:lpstr>
      <vt:lpstr>My Source Code</vt:lpstr>
      <vt:lpstr>Bash version</vt:lpstr>
      <vt:lpstr>Bash version: The reality</vt:lpstr>
      <vt:lpstr>End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Thwarting Bin Paranoia</dc:title>
  <dc:creator>thomas</dc:creator>
  <cp:lastModifiedBy>thomas</cp:lastModifiedBy>
  <cp:revision>36</cp:revision>
  <dcterms:created xsi:type="dcterms:W3CDTF">2014-01-31T20:06:10Z</dcterms:created>
  <dcterms:modified xsi:type="dcterms:W3CDTF">2014-03-07T16:41:34Z</dcterms:modified>
</cp:coreProperties>
</file>