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39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2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02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71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542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6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0586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25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49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1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03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3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87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03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1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4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30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EC94-F10F-4FF6-9F95-06CDD90569DC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81A6-FBEC-4959-BC82-2C833B0BC7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751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F7B90D4-7B91-44E5-A3C2-B2630D7E31C7}"/>
              </a:ext>
            </a:extLst>
          </p:cNvPr>
          <p:cNvSpPr txBox="1"/>
          <p:nvPr/>
        </p:nvSpPr>
        <p:spPr>
          <a:xfrm>
            <a:off x="2070847" y="685800"/>
            <a:ext cx="8296835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AlgoCart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CTO home </a:t>
            </a:r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assignment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– </a:t>
            </a:r>
            <a:r>
              <a:rPr lang="en-US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Mordechi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 Mor sofer</a:t>
            </a:r>
            <a:endParaRPr lang="he-IL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828F1AB-4B08-4857-93AC-894B95698DA5}"/>
              </a:ext>
            </a:extLst>
          </p:cNvPr>
          <p:cNvSpPr txBox="1"/>
          <p:nvPr/>
        </p:nvSpPr>
        <p:spPr>
          <a:xfrm>
            <a:off x="1949824" y="2420471"/>
            <a:ext cx="841785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The problem</a:t>
            </a:r>
            <a:r>
              <a:rPr lang="en-US" dirty="0">
                <a:effectLst/>
              </a:rPr>
              <a:t>: Titanic - Machine Learning from Disaster, the goal is to predict if someone would survive the titanic crash disaster by using the Kaggle database of the titanic.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My approach: after looking at the data and analyze the database a little I decided to make two solutions: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1. the first one is based on different classifiers from </a:t>
            </a:r>
            <a:r>
              <a:rPr lang="en-US" dirty="0" err="1">
                <a:effectLst/>
              </a:rPr>
              <a:t>sklearn</a:t>
            </a:r>
            <a:r>
              <a:rPr lang="en-US" dirty="0">
                <a:effectLst/>
              </a:rPr>
              <a:t> library such as </a:t>
            </a:r>
            <a:r>
              <a:rPr lang="en-US" dirty="0" err="1">
                <a:effectLst/>
              </a:rPr>
              <a:t>knn</a:t>
            </a:r>
            <a:r>
              <a:rPr lang="en-US" dirty="0">
                <a:effectLst/>
              </a:rPr>
              <a:t>, linear regression, decision trees,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2. the second one is using a neural network with </a:t>
            </a:r>
            <a:r>
              <a:rPr lang="en-US" dirty="0" err="1">
                <a:effectLst/>
              </a:rPr>
              <a:t>keras</a:t>
            </a:r>
            <a:r>
              <a:rPr lang="en-US" dirty="0">
                <a:effectLst/>
              </a:rPr>
              <a:t> and TensorFlow, in my personal opinion it’s not good always to run for NN because it’s can take a long time to run and a lot of computing power, but in this case, we work with simple data, therefore, it’s didn’t took to much time</a:t>
            </a:r>
          </a:p>
        </p:txBody>
      </p:sp>
    </p:spTree>
    <p:extLst>
      <p:ext uri="{BB962C8B-B14F-4D97-AF65-F5344CB8AC3E}">
        <p14:creationId xmlns:p14="http://schemas.microsoft.com/office/powerpoint/2010/main" val="235751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926318F-628B-4BB8-9061-BB14A34968EA}"/>
              </a:ext>
            </a:extLst>
          </p:cNvPr>
          <p:cNvSpPr txBox="1"/>
          <p:nvPr/>
        </p:nvSpPr>
        <p:spPr>
          <a:xfrm>
            <a:off x="1308100" y="1289756"/>
            <a:ext cx="7404100" cy="21975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>
              <a:lnSpc>
                <a:spcPct val="130000"/>
              </a:lnSpc>
              <a:tabLst>
                <a:tab pos="1011555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Work hard, Question everything, and come up with creative solutions.</a:t>
            </a:r>
          </a:p>
          <a:p>
            <a:pPr algn="just" rtl="0">
              <a:lnSpc>
                <a:spcPct val="130000"/>
              </a:lnSpc>
              <a:tabLst>
                <a:tab pos="1011555" algn="l"/>
              </a:tabLst>
            </a:pP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Times New Roman" panose="02020603050405020304" pitchFamily="18" charset="0"/>
              </a:rPr>
              <a:t>I am Mor an Algorithms R&amp;D Software Engineer experienced with Computer Vision, ML and Algorithm development. The paper that I published worldwide helps companies to save billions of dollars and massive amount of time. Motivated for my next challenge in a company that is looking for a team player and quick learner to develop efficient solution to complex problem. 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671935-3356-412A-839D-2055CF27214D}"/>
              </a:ext>
            </a:extLst>
          </p:cNvPr>
          <p:cNvSpPr txBox="1"/>
          <p:nvPr/>
        </p:nvSpPr>
        <p:spPr>
          <a:xfrm>
            <a:off x="1308100" y="4198620"/>
            <a:ext cx="10761980" cy="1092764"/>
          </a:xfrm>
          <a:prstGeom prst="rect">
            <a:avLst/>
          </a:prstGeom>
          <a:noFill/>
        </p:spPr>
        <p:txBody>
          <a:bodyPr wrap="none" rtlCol="1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MS.c</a:t>
            </a:r>
            <a:r>
              <a:rPr lang="en-US" dirty="0"/>
              <a:t> Computer Science in the Open University of Israel, close to end my degree with research in VR, NN and ML.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 developed Font Recognition engine based on NN with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and CV2 got to 94%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Done research, which was published worldwide at the FEDSM, Florida conference.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BS.c</a:t>
            </a:r>
            <a:r>
              <a:rPr lang="en-US" dirty="0"/>
              <a:t> Software Engineer gradate from Jerusalem College of Technology Lev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Team Leader in IDF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02EB970-9324-4422-AF1F-E40531E4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80" y="1289756"/>
            <a:ext cx="2589411" cy="2303665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A3D7F3E6-A3A5-4086-9431-EE87DD1C2DC0}"/>
              </a:ext>
            </a:extLst>
          </p:cNvPr>
          <p:cNvSpPr/>
          <p:nvPr/>
        </p:nvSpPr>
        <p:spPr>
          <a:xfrm>
            <a:off x="1308100" y="643425"/>
            <a:ext cx="14638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About</a:t>
            </a:r>
            <a:endParaRPr lang="he-IL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04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826399A-4726-4B8A-A0E9-BB5C7B17B622}"/>
              </a:ext>
            </a:extLst>
          </p:cNvPr>
          <p:cNvSpPr txBox="1"/>
          <p:nvPr/>
        </p:nvSpPr>
        <p:spPr>
          <a:xfrm>
            <a:off x="2191871" y="1331259"/>
            <a:ext cx="810857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 started by analyze the database and check for problematic values, for example, missing values and of course duplicates or unnecessary (like cabin numbers). When we talk about a disaster like the titanic the location of the cabin can tell us a lot but the number is less important. After I did all the analysis and feature selecting I used </a:t>
            </a:r>
            <a:r>
              <a:rPr lang="en-US" dirty="0" err="1"/>
              <a:t>sklearn</a:t>
            </a:r>
            <a:r>
              <a:rPr lang="en-US" dirty="0"/>
              <a:t> library to import few different classifiers for this dataset, I used commons ones and choose the best result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228F1C3-C59F-4588-A1F8-6FBD8D13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77" y="3032721"/>
            <a:ext cx="4019550" cy="14097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5C375FF-AEE9-4A61-8EA0-4B1C7E9FEE58}"/>
              </a:ext>
            </a:extLst>
          </p:cNvPr>
          <p:cNvSpPr txBox="1"/>
          <p:nvPr/>
        </p:nvSpPr>
        <p:spPr>
          <a:xfrm>
            <a:off x="2353235" y="3429000"/>
            <a:ext cx="430305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the Confusion matrix of the result it’s was simple to extract the score of each one of those classifiers: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D62A073-8E32-4018-87E3-0551DD8C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664" y="4591308"/>
            <a:ext cx="4219575" cy="120015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9871F44-EDB9-4C14-A4A1-3FB94DF8C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235" y="4442421"/>
            <a:ext cx="3343275" cy="62865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7024AA20-9FD3-4E43-A7E1-BCB14B5F3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235" y="5331758"/>
            <a:ext cx="3248025" cy="685800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2C4047FC-1B21-4516-86B6-8600B8922937}"/>
              </a:ext>
            </a:extLst>
          </p:cNvPr>
          <p:cNvSpPr/>
          <p:nvPr/>
        </p:nvSpPr>
        <p:spPr>
          <a:xfrm>
            <a:off x="2444856" y="411492"/>
            <a:ext cx="7555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First </a:t>
            </a:r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solution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classifiers</a:t>
            </a:r>
            <a:endParaRPr lang="he-IL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05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826399A-4726-4B8A-A0E9-BB5C7B17B622}"/>
              </a:ext>
            </a:extLst>
          </p:cNvPr>
          <p:cNvSpPr txBox="1"/>
          <p:nvPr/>
        </p:nvSpPr>
        <p:spPr>
          <a:xfrm>
            <a:off x="2191871" y="1331259"/>
            <a:ext cx="8108576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downside using NN: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/>
              <a:t>There is not enough data – but when I check other models around the web even by geniting more data the result didn’t have any significant effect.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/>
              <a:t>Easy to get overfit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/>
              <a:t>Taking more time than the classifier and got a similar result. </a:t>
            </a:r>
          </a:p>
          <a:p>
            <a:r>
              <a:rPr lang="en-US" dirty="0"/>
              <a:t>But still even when the result was similar the difference between the testing and the training accuracy wasn’t very big as we can see both of them tends towards 80%. 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C4047FC-1B21-4516-86B6-8600B8922937}"/>
              </a:ext>
            </a:extLst>
          </p:cNvPr>
          <p:cNvSpPr/>
          <p:nvPr/>
        </p:nvSpPr>
        <p:spPr>
          <a:xfrm>
            <a:off x="2469705" y="411492"/>
            <a:ext cx="75055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Second solution, </a:t>
            </a:r>
            <a:r>
              <a:rPr lang="en-US" sz="4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Keras</a:t>
            </a:r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NN</a:t>
            </a:r>
            <a:endParaRPr lang="he-IL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B1253A1-8165-420E-85B2-BAFDF455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887" y="3305175"/>
            <a:ext cx="2943225" cy="3619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3291970-8D41-4CEC-B6D6-BB641DD6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650" y="4064586"/>
            <a:ext cx="2228850" cy="15435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4C3547C-54BD-4F60-8EBE-D200DCA5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375" y="4064586"/>
            <a:ext cx="2105024" cy="1539675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A9AA0AC-8115-44E3-97EE-F2CA12B8D49B}"/>
              </a:ext>
            </a:extLst>
          </p:cNvPr>
          <p:cNvSpPr txBox="1"/>
          <p:nvPr/>
        </p:nvSpPr>
        <p:spPr>
          <a:xfrm>
            <a:off x="2191871" y="3741420"/>
            <a:ext cx="3848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model is simple model of 3 layers: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9FC8090-5632-4875-93B2-21700F5C72CA}"/>
              </a:ext>
            </a:extLst>
          </p:cNvPr>
          <p:cNvSpPr txBox="1"/>
          <p:nvPr/>
        </p:nvSpPr>
        <p:spPr>
          <a:xfrm>
            <a:off x="2191871" y="4184650"/>
            <a:ext cx="5118709" cy="209288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 = Sequential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input_shape=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],),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kernel_regularizer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'l2'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kernel_regularizer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'l2'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kernel_regularizer=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'l2'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kernel_regularizer=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'l2'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"sigmoid"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loss=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'binary_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crossentropy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optimizer =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"Adam"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metrics=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sz="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676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826399A-4726-4B8A-A0E9-BB5C7B17B622}"/>
              </a:ext>
            </a:extLst>
          </p:cNvPr>
          <p:cNvSpPr txBox="1"/>
          <p:nvPr/>
        </p:nvSpPr>
        <p:spPr>
          <a:xfrm>
            <a:off x="2229971" y="1445390"/>
            <a:ext cx="810857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 build the API with Flask and use postman desktop to check it, after few minutes I got the API running on localhost:8080 (127.0.0.1:8080/predict)While the host was running I sent a “POST” request from the postman desktop: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C4047FC-1B21-4516-86B6-8600B8922937}"/>
              </a:ext>
            </a:extLst>
          </p:cNvPr>
          <p:cNvSpPr/>
          <p:nvPr/>
        </p:nvSpPr>
        <p:spPr>
          <a:xfrm>
            <a:off x="2229971" y="614742"/>
            <a:ext cx="2706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</a:t>
            </a:r>
            <a:r>
              <a:rPr lang="en-US" sz="4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Api</a:t>
            </a:r>
            <a:endParaRPr lang="he-IL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5D04539-7970-48F3-8CAD-F3ECA2E2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13" y="2368720"/>
            <a:ext cx="4385981" cy="139399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89E844E-90B5-495E-B0C5-5B3D5D3C8DA3}"/>
              </a:ext>
            </a:extLst>
          </p:cNvPr>
          <p:cNvSpPr txBox="1"/>
          <p:nvPr/>
        </p:nvSpPr>
        <p:spPr>
          <a:xfrm>
            <a:off x="2229971" y="3812011"/>
            <a:ext cx="9695329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Features explanation: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Pclass</a:t>
            </a:r>
            <a:r>
              <a:rPr lang="en-US" dirty="0"/>
              <a:t> – the class the passenger was (first, second or third)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Sex – 1 indicate male, 0 indicate female (auto-generate by </a:t>
            </a:r>
            <a:r>
              <a:rPr lang="en-US" dirty="0" err="1"/>
              <a:t>labelencoder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Age – the passenger 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Fare – the passenger fare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Family – how many family members are on the board with him. </a:t>
            </a:r>
          </a:p>
          <a:p>
            <a:r>
              <a:rPr lang="en-US" dirty="0"/>
              <a:t>I used this value instead of </a:t>
            </a:r>
            <a:r>
              <a:rPr lang="en-US" dirty="0" err="1"/>
              <a:t>SibSp</a:t>
            </a:r>
            <a:r>
              <a:rPr lang="en-US" dirty="0"/>
              <a:t> and Parch because </a:t>
            </a:r>
          </a:p>
          <a:p>
            <a:r>
              <a:rPr lang="en-US" dirty="0"/>
              <a:t>when we removed them the result gets very low, therefore instead of </a:t>
            </a:r>
          </a:p>
          <a:p>
            <a:r>
              <a:rPr lang="en-US" dirty="0"/>
              <a:t>getting two duplicate values about family members I combined them.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134E0FA-1743-422C-AA16-FE8E34F4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71" y="2418017"/>
            <a:ext cx="47053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24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451</TotalTime>
  <Words>772</Words>
  <Application>Microsoft Office PowerPoint</Application>
  <PresentationFormat>מסך רחב</PresentationFormat>
  <Paragraphs>45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Tw Cen MT</vt:lpstr>
      <vt:lpstr>Wingdings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sofer</dc:creator>
  <cp:lastModifiedBy>mor sofer</cp:lastModifiedBy>
  <cp:revision>1</cp:revision>
  <dcterms:created xsi:type="dcterms:W3CDTF">2021-10-05T22:43:08Z</dcterms:created>
  <dcterms:modified xsi:type="dcterms:W3CDTF">2021-10-06T06:14:30Z</dcterms:modified>
</cp:coreProperties>
</file>