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76" r:id="rId2"/>
    <p:sldId id="277" r:id="rId3"/>
    <p:sldId id="279" r:id="rId4"/>
    <p:sldId id="280" r:id="rId5"/>
    <p:sldId id="281" r:id="rId6"/>
    <p:sldId id="282" r:id="rId7"/>
    <p:sldId id="284" r:id="rId8"/>
    <p:sldId id="257" r:id="rId9"/>
    <p:sldId id="278" r:id="rId10"/>
    <p:sldId id="271" r:id="rId11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14091"/>
    <a:srgbClr val="D141B9"/>
    <a:srgbClr val="F500D3"/>
    <a:srgbClr val="9783E0"/>
    <a:srgbClr val="4429A9"/>
    <a:srgbClr val="25165A"/>
    <a:srgbClr val="0A0A0A"/>
    <a:srgbClr val="67227C"/>
    <a:srgbClr val="541764"/>
    <a:srgbClr val="B100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3CC420-1921-4AB7-8DE8-5DC170E44212}" v="164" dt="2023-11-28T10:14:06.4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99" autoAdjust="0"/>
    <p:restoredTop sz="94632" autoAdjust="0"/>
  </p:normalViewPr>
  <p:slideViewPr>
    <p:cSldViewPr snapToGrid="0">
      <p:cViewPr varScale="1">
        <p:scale>
          <a:sx n="104" d="100"/>
          <a:sy n="104" d="100"/>
        </p:scale>
        <p:origin x="768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5" d="100"/>
          <a:sy n="85" d="100"/>
        </p:scale>
        <p:origin x="303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ristian Civera" userId="b8e8ea61-3bd3-4683-ba04-eed9fdcbd111" providerId="ADAL" clId="{0A3CC420-1921-4AB7-8DE8-5DC170E44212}"/>
    <pc:docChg chg="undo custSel modSld modMainMaster">
      <pc:chgData name="Cristian Civera" userId="b8e8ea61-3bd3-4683-ba04-eed9fdcbd111" providerId="ADAL" clId="{0A3CC420-1921-4AB7-8DE8-5DC170E44212}" dt="2023-11-28T10:14:19.440" v="313" actId="1076"/>
      <pc:docMkLst>
        <pc:docMk/>
      </pc:docMkLst>
      <pc:sldChg chg="modSp mod">
        <pc:chgData name="Cristian Civera" userId="b8e8ea61-3bd3-4683-ba04-eed9fdcbd111" providerId="ADAL" clId="{0A3CC420-1921-4AB7-8DE8-5DC170E44212}" dt="2023-11-25T16:47:53.774" v="304" actId="255"/>
        <pc:sldMkLst>
          <pc:docMk/>
          <pc:sldMk cId="2205018479" sldId="257"/>
        </pc:sldMkLst>
        <pc:spChg chg="mod">
          <ac:chgData name="Cristian Civera" userId="b8e8ea61-3bd3-4683-ba04-eed9fdcbd111" providerId="ADAL" clId="{0A3CC420-1921-4AB7-8DE8-5DC170E44212}" dt="2023-11-25T16:47:53.774" v="304" actId="255"/>
          <ac:spMkLst>
            <pc:docMk/>
            <pc:sldMk cId="2205018479" sldId="257"/>
            <ac:spMk id="4" creationId="{7E060E97-7902-46CC-A20E-4764F2B94E87}"/>
          </ac:spMkLst>
        </pc:spChg>
        <pc:spChg chg="mod">
          <ac:chgData name="Cristian Civera" userId="b8e8ea61-3bd3-4683-ba04-eed9fdcbd111" providerId="ADAL" clId="{0A3CC420-1921-4AB7-8DE8-5DC170E44212}" dt="2023-11-25T16:32:16.526" v="174" actId="962"/>
          <ac:spMkLst>
            <pc:docMk/>
            <pc:sldMk cId="2205018479" sldId="257"/>
            <ac:spMk id="10" creationId="{00000000-0000-0000-0000-000000000000}"/>
          </ac:spMkLst>
        </pc:spChg>
      </pc:sldChg>
      <pc:sldChg chg="modSp mod">
        <pc:chgData name="Cristian Civera" userId="b8e8ea61-3bd3-4683-ba04-eed9fdcbd111" providerId="ADAL" clId="{0A3CC420-1921-4AB7-8DE8-5DC170E44212}" dt="2023-11-28T10:14:19.440" v="313" actId="1076"/>
        <pc:sldMkLst>
          <pc:docMk/>
          <pc:sldMk cId="2729088177" sldId="271"/>
        </pc:sldMkLst>
        <pc:spChg chg="mod">
          <ac:chgData name="Cristian Civera" userId="b8e8ea61-3bd3-4683-ba04-eed9fdcbd111" providerId="ADAL" clId="{0A3CC420-1921-4AB7-8DE8-5DC170E44212}" dt="2023-11-28T10:14:19.440" v="313" actId="1076"/>
          <ac:spMkLst>
            <pc:docMk/>
            <pc:sldMk cId="2729088177" sldId="271"/>
            <ac:spMk id="4" creationId="{00000000-0000-0000-0000-000000000000}"/>
          </ac:spMkLst>
        </pc:spChg>
        <pc:spChg chg="mod">
          <ac:chgData name="Cristian Civera" userId="b8e8ea61-3bd3-4683-ba04-eed9fdcbd111" providerId="ADAL" clId="{0A3CC420-1921-4AB7-8DE8-5DC170E44212}" dt="2023-11-25T16:33:58.367" v="233" actId="13244"/>
          <ac:spMkLst>
            <pc:docMk/>
            <pc:sldMk cId="2729088177" sldId="271"/>
            <ac:spMk id="5" creationId="{1B9D1AF1-836A-467F-8425-1151C14D8BB3}"/>
          </ac:spMkLst>
        </pc:spChg>
      </pc:sldChg>
      <pc:sldChg chg="modSp mod">
        <pc:chgData name="Cristian Civera" userId="b8e8ea61-3bd3-4683-ba04-eed9fdcbd111" providerId="ADAL" clId="{0A3CC420-1921-4AB7-8DE8-5DC170E44212}" dt="2023-11-25T16:34:41.761" v="241" actId="20577"/>
        <pc:sldMkLst>
          <pc:docMk/>
          <pc:sldMk cId="447817101" sldId="276"/>
        </pc:sldMkLst>
        <pc:spChg chg="mod">
          <ac:chgData name="Cristian Civera" userId="b8e8ea61-3bd3-4683-ba04-eed9fdcbd111" providerId="ADAL" clId="{0A3CC420-1921-4AB7-8DE8-5DC170E44212}" dt="2023-11-25T16:33:41.326" v="232" actId="13244"/>
          <ac:spMkLst>
            <pc:docMk/>
            <pc:sldMk cId="447817101" sldId="276"/>
            <ac:spMk id="4" creationId="{7E060E97-7902-46CC-A20E-4764F2B94E87}"/>
          </ac:spMkLst>
        </pc:spChg>
        <pc:spChg chg="mod">
          <ac:chgData name="Cristian Civera" userId="b8e8ea61-3bd3-4683-ba04-eed9fdcbd111" providerId="ADAL" clId="{0A3CC420-1921-4AB7-8DE8-5DC170E44212}" dt="2023-11-25T16:34:41.761" v="241" actId="20577"/>
          <ac:spMkLst>
            <pc:docMk/>
            <pc:sldMk cId="447817101" sldId="276"/>
            <ac:spMk id="11" creationId="{00000000-0000-0000-0000-000000000000}"/>
          </ac:spMkLst>
        </pc:spChg>
      </pc:sldChg>
      <pc:sldChg chg="modSp mod">
        <pc:chgData name="Cristian Civera" userId="b8e8ea61-3bd3-4683-ba04-eed9fdcbd111" providerId="ADAL" clId="{0A3CC420-1921-4AB7-8DE8-5DC170E44212}" dt="2023-11-25T16:47:11.884" v="298" actId="20577"/>
        <pc:sldMkLst>
          <pc:docMk/>
          <pc:sldMk cId="1036813704" sldId="277"/>
        </pc:sldMkLst>
        <pc:spChg chg="mod">
          <ac:chgData name="Cristian Civera" userId="b8e8ea61-3bd3-4683-ba04-eed9fdcbd111" providerId="ADAL" clId="{0A3CC420-1921-4AB7-8DE8-5DC170E44212}" dt="2023-11-25T16:47:11.884" v="298" actId="20577"/>
          <ac:spMkLst>
            <pc:docMk/>
            <pc:sldMk cId="1036813704" sldId="277"/>
            <ac:spMk id="4" creationId="{3709BD24-D5EA-45E4-96F6-51D2F930DADF}"/>
          </ac:spMkLst>
        </pc:spChg>
      </pc:sldChg>
      <pc:sldMasterChg chg="setBg modSldLayout">
        <pc:chgData name="Cristian Civera" userId="b8e8ea61-3bd3-4683-ba04-eed9fdcbd111" providerId="ADAL" clId="{0A3CC420-1921-4AB7-8DE8-5DC170E44212}" dt="2023-11-25T16:46:15.809" v="271" actId="2711"/>
        <pc:sldMasterMkLst>
          <pc:docMk/>
          <pc:sldMasterMk cId="2520090352" sldId="2147483648"/>
        </pc:sldMasterMkLst>
        <pc:sldLayoutChg chg="addSp delSp modSp mod setBg">
          <pc:chgData name="Cristian Civera" userId="b8e8ea61-3bd3-4683-ba04-eed9fdcbd111" providerId="ADAL" clId="{0A3CC420-1921-4AB7-8DE8-5DC170E44212}" dt="2023-11-25T16:43:51.977" v="262" actId="207"/>
          <pc:sldLayoutMkLst>
            <pc:docMk/>
            <pc:sldMasterMk cId="2520090352" sldId="2147483648"/>
            <pc:sldLayoutMk cId="2083264803" sldId="2147483649"/>
          </pc:sldLayoutMkLst>
          <pc:spChg chg="mod">
            <ac:chgData name="Cristian Civera" userId="b8e8ea61-3bd3-4683-ba04-eed9fdcbd111" providerId="ADAL" clId="{0A3CC420-1921-4AB7-8DE8-5DC170E44212}" dt="2023-11-25T16:43:51.977" v="262" actId="207"/>
            <ac:spMkLst>
              <pc:docMk/>
              <pc:sldMasterMk cId="2520090352" sldId="2147483648"/>
              <pc:sldLayoutMk cId="2083264803" sldId="2147483649"/>
              <ac:spMk id="2" creationId="{00000000-0000-0000-0000-000000000000}"/>
            </ac:spMkLst>
          </pc:spChg>
          <pc:spChg chg="mod">
            <ac:chgData name="Cristian Civera" userId="b8e8ea61-3bd3-4683-ba04-eed9fdcbd111" providerId="ADAL" clId="{0A3CC420-1921-4AB7-8DE8-5DC170E44212}" dt="2023-11-25T16:43:47.538" v="261" actId="207"/>
            <ac:spMkLst>
              <pc:docMk/>
              <pc:sldMasterMk cId="2520090352" sldId="2147483648"/>
              <pc:sldLayoutMk cId="2083264803" sldId="2147483649"/>
              <ac:spMk id="3" creationId="{00000000-0000-0000-0000-000000000000}"/>
            </ac:spMkLst>
          </pc:spChg>
          <pc:spChg chg="mod">
            <ac:chgData name="Cristian Civera" userId="b8e8ea61-3bd3-4683-ba04-eed9fdcbd111" providerId="ADAL" clId="{0A3CC420-1921-4AB7-8DE8-5DC170E44212}" dt="2023-11-25T16:25:21.605" v="70" actId="207"/>
            <ac:spMkLst>
              <pc:docMk/>
              <pc:sldMasterMk cId="2520090352" sldId="2147483648"/>
              <pc:sldLayoutMk cId="2083264803" sldId="2147483649"/>
              <ac:spMk id="7" creationId="{00000000-0000-0000-0000-000000000000}"/>
            </ac:spMkLst>
          </pc:spChg>
          <pc:picChg chg="add del mod">
            <ac:chgData name="Cristian Civera" userId="b8e8ea61-3bd3-4683-ba04-eed9fdcbd111" providerId="ADAL" clId="{0A3CC420-1921-4AB7-8DE8-5DC170E44212}" dt="2023-11-25T16:26:41.929" v="72"/>
            <ac:picMkLst>
              <pc:docMk/>
              <pc:sldMasterMk cId="2520090352" sldId="2147483648"/>
              <pc:sldLayoutMk cId="2083264803" sldId="2147483649"/>
              <ac:picMk id="9" creationId="{1A95F434-BBB4-E303-234C-21B4D94005F1}"/>
            </ac:picMkLst>
          </pc:picChg>
          <pc:picChg chg="add mod">
            <ac:chgData name="Cristian Civera" userId="b8e8ea61-3bd3-4683-ba04-eed9fdcbd111" providerId="ADAL" clId="{0A3CC420-1921-4AB7-8DE8-5DC170E44212}" dt="2023-11-25T16:26:58.426" v="78" actId="1076"/>
            <ac:picMkLst>
              <pc:docMk/>
              <pc:sldMasterMk cId="2520090352" sldId="2147483648"/>
              <pc:sldLayoutMk cId="2083264803" sldId="2147483649"/>
              <ac:picMk id="10" creationId="{C3A5AFEA-34C5-CAD9-7D88-0DE28E84A850}"/>
            </ac:picMkLst>
          </pc:picChg>
        </pc:sldLayoutChg>
        <pc:sldLayoutChg chg="addSp delSp modSp mod setBg">
          <pc:chgData name="Cristian Civera" userId="b8e8ea61-3bd3-4683-ba04-eed9fdcbd111" providerId="ADAL" clId="{0A3CC420-1921-4AB7-8DE8-5DC170E44212}" dt="2023-11-25T16:46:15.809" v="271" actId="2711"/>
          <pc:sldLayoutMkLst>
            <pc:docMk/>
            <pc:sldMasterMk cId="2520090352" sldId="2147483648"/>
            <pc:sldLayoutMk cId="284701825" sldId="2147483650"/>
          </pc:sldLayoutMkLst>
          <pc:spChg chg="mod">
            <ac:chgData name="Cristian Civera" userId="b8e8ea61-3bd3-4683-ba04-eed9fdcbd111" providerId="ADAL" clId="{0A3CC420-1921-4AB7-8DE8-5DC170E44212}" dt="2023-11-25T16:45:19.081" v="263" actId="207"/>
            <ac:spMkLst>
              <pc:docMk/>
              <pc:sldMasterMk cId="2520090352" sldId="2147483648"/>
              <pc:sldLayoutMk cId="284701825" sldId="2147483650"/>
              <ac:spMk id="2" creationId="{00000000-0000-0000-0000-000000000000}"/>
            </ac:spMkLst>
          </pc:spChg>
          <pc:spChg chg="mod">
            <ac:chgData name="Cristian Civera" userId="b8e8ea61-3bd3-4683-ba04-eed9fdcbd111" providerId="ADAL" clId="{0A3CC420-1921-4AB7-8DE8-5DC170E44212}" dt="2023-11-25T16:46:15.809" v="271" actId="2711"/>
            <ac:spMkLst>
              <pc:docMk/>
              <pc:sldMasterMk cId="2520090352" sldId="2147483648"/>
              <pc:sldLayoutMk cId="284701825" sldId="2147483650"/>
              <ac:spMk id="3" creationId="{00000000-0000-0000-0000-000000000000}"/>
            </ac:spMkLst>
          </pc:spChg>
          <pc:spChg chg="del">
            <ac:chgData name="Cristian Civera" userId="b8e8ea61-3bd3-4683-ba04-eed9fdcbd111" providerId="ADAL" clId="{0A3CC420-1921-4AB7-8DE8-5DC170E44212}" dt="2023-11-25T16:27:29.805" v="79" actId="478"/>
            <ac:spMkLst>
              <pc:docMk/>
              <pc:sldMasterMk cId="2520090352" sldId="2147483648"/>
              <pc:sldLayoutMk cId="284701825" sldId="2147483650"/>
              <ac:spMk id="7" creationId="{00000000-0000-0000-0000-000000000000}"/>
            </ac:spMkLst>
          </pc:spChg>
          <pc:spChg chg="add mod">
            <ac:chgData name="Cristian Civera" userId="b8e8ea61-3bd3-4683-ba04-eed9fdcbd111" providerId="ADAL" clId="{0A3CC420-1921-4AB7-8DE8-5DC170E44212}" dt="2023-11-25T16:27:32.097" v="80"/>
            <ac:spMkLst>
              <pc:docMk/>
              <pc:sldMasterMk cId="2520090352" sldId="2147483648"/>
              <pc:sldLayoutMk cId="284701825" sldId="2147483650"/>
              <ac:spMk id="8" creationId="{7EB8EB98-6CBD-95BB-321E-24BBFD73D25F}"/>
            </ac:spMkLst>
          </pc:spChg>
          <pc:picChg chg="add mod">
            <ac:chgData name="Cristian Civera" userId="b8e8ea61-3bd3-4683-ba04-eed9fdcbd111" providerId="ADAL" clId="{0A3CC420-1921-4AB7-8DE8-5DC170E44212}" dt="2023-11-25T16:27:32.097" v="80"/>
            <ac:picMkLst>
              <pc:docMk/>
              <pc:sldMasterMk cId="2520090352" sldId="2147483648"/>
              <pc:sldLayoutMk cId="284701825" sldId="2147483650"/>
              <ac:picMk id="9" creationId="{7A0915E5-34DC-270A-F797-39C3B03E6C60}"/>
            </ac:picMkLst>
          </pc:picChg>
          <pc:picChg chg="del">
            <ac:chgData name="Cristian Civera" userId="b8e8ea61-3bd3-4683-ba04-eed9fdcbd111" providerId="ADAL" clId="{0A3CC420-1921-4AB7-8DE8-5DC170E44212}" dt="2023-11-25T16:27:29.805" v="79" actId="478"/>
            <ac:picMkLst>
              <pc:docMk/>
              <pc:sldMasterMk cId="2520090352" sldId="2147483648"/>
              <pc:sldLayoutMk cId="284701825" sldId="2147483650"/>
              <ac:picMk id="10" creationId="{00000000-0000-0000-0000-000000000000}"/>
            </ac:picMkLst>
          </pc:picChg>
          <pc:picChg chg="add mod">
            <ac:chgData name="Cristian Civera" userId="b8e8ea61-3bd3-4683-ba04-eed9fdcbd111" providerId="ADAL" clId="{0A3CC420-1921-4AB7-8DE8-5DC170E44212}" dt="2023-11-25T16:27:32.097" v="80"/>
            <ac:picMkLst>
              <pc:docMk/>
              <pc:sldMasterMk cId="2520090352" sldId="2147483648"/>
              <pc:sldLayoutMk cId="284701825" sldId="2147483650"/>
              <ac:picMk id="11" creationId="{39891161-E77E-2978-29D9-53EF7765EED4}"/>
            </ac:picMkLst>
          </pc:picChg>
        </pc:sldLayoutChg>
        <pc:sldLayoutChg chg="addSp delSp modSp mod setBg">
          <pc:chgData name="Cristian Civera" userId="b8e8ea61-3bd3-4683-ba04-eed9fdcbd111" providerId="ADAL" clId="{0A3CC420-1921-4AB7-8DE8-5DC170E44212}" dt="2023-11-25T16:45:27.706" v="264" actId="207"/>
          <pc:sldLayoutMkLst>
            <pc:docMk/>
            <pc:sldMasterMk cId="2520090352" sldId="2147483648"/>
            <pc:sldLayoutMk cId="3935111023" sldId="2147483651"/>
          </pc:sldLayoutMkLst>
          <pc:spChg chg="mod">
            <ac:chgData name="Cristian Civera" userId="b8e8ea61-3bd3-4683-ba04-eed9fdcbd111" providerId="ADAL" clId="{0A3CC420-1921-4AB7-8DE8-5DC170E44212}" dt="2023-11-25T16:45:27.706" v="264" actId="207"/>
            <ac:spMkLst>
              <pc:docMk/>
              <pc:sldMasterMk cId="2520090352" sldId="2147483648"/>
              <pc:sldLayoutMk cId="3935111023" sldId="2147483651"/>
              <ac:spMk id="2" creationId="{00000000-0000-0000-0000-000000000000}"/>
            </ac:spMkLst>
          </pc:spChg>
          <pc:spChg chg="del">
            <ac:chgData name="Cristian Civera" userId="b8e8ea61-3bd3-4683-ba04-eed9fdcbd111" providerId="ADAL" clId="{0A3CC420-1921-4AB7-8DE8-5DC170E44212}" dt="2023-11-25T16:27:38.289" v="81" actId="478"/>
            <ac:spMkLst>
              <pc:docMk/>
              <pc:sldMasterMk cId="2520090352" sldId="2147483648"/>
              <pc:sldLayoutMk cId="3935111023" sldId="2147483651"/>
              <ac:spMk id="7" creationId="{00000000-0000-0000-0000-000000000000}"/>
            </ac:spMkLst>
          </pc:spChg>
          <pc:spChg chg="add mod">
            <ac:chgData name="Cristian Civera" userId="b8e8ea61-3bd3-4683-ba04-eed9fdcbd111" providerId="ADAL" clId="{0A3CC420-1921-4AB7-8DE8-5DC170E44212}" dt="2023-11-25T16:27:40.620" v="83"/>
            <ac:spMkLst>
              <pc:docMk/>
              <pc:sldMasterMk cId="2520090352" sldId="2147483648"/>
              <pc:sldLayoutMk cId="3935111023" sldId="2147483651"/>
              <ac:spMk id="9" creationId="{DB982F19-E649-B80F-BD28-D58FB07993F5}"/>
            </ac:spMkLst>
          </pc:spChg>
          <pc:picChg chg="del">
            <ac:chgData name="Cristian Civera" userId="b8e8ea61-3bd3-4683-ba04-eed9fdcbd111" providerId="ADAL" clId="{0A3CC420-1921-4AB7-8DE8-5DC170E44212}" dt="2023-11-25T16:27:39.089" v="82" actId="478"/>
            <ac:picMkLst>
              <pc:docMk/>
              <pc:sldMasterMk cId="2520090352" sldId="2147483648"/>
              <pc:sldLayoutMk cId="3935111023" sldId="2147483651"/>
              <ac:picMk id="8" creationId="{00000000-0000-0000-0000-000000000000}"/>
            </ac:picMkLst>
          </pc:picChg>
          <pc:picChg chg="add mod">
            <ac:chgData name="Cristian Civera" userId="b8e8ea61-3bd3-4683-ba04-eed9fdcbd111" providerId="ADAL" clId="{0A3CC420-1921-4AB7-8DE8-5DC170E44212}" dt="2023-11-25T16:27:40.620" v="83"/>
            <ac:picMkLst>
              <pc:docMk/>
              <pc:sldMasterMk cId="2520090352" sldId="2147483648"/>
              <pc:sldLayoutMk cId="3935111023" sldId="2147483651"/>
              <ac:picMk id="10" creationId="{E8E4E161-734B-6FE8-3270-87F03E2A45FC}"/>
            </ac:picMkLst>
          </pc:picChg>
          <pc:picChg chg="add mod">
            <ac:chgData name="Cristian Civera" userId="b8e8ea61-3bd3-4683-ba04-eed9fdcbd111" providerId="ADAL" clId="{0A3CC420-1921-4AB7-8DE8-5DC170E44212}" dt="2023-11-25T16:27:40.620" v="83"/>
            <ac:picMkLst>
              <pc:docMk/>
              <pc:sldMasterMk cId="2520090352" sldId="2147483648"/>
              <pc:sldLayoutMk cId="3935111023" sldId="2147483651"/>
              <ac:picMk id="11" creationId="{9651003B-CFA7-52B3-B0AE-970471CAFBE5}"/>
            </ac:picMkLst>
          </pc:picChg>
        </pc:sldLayoutChg>
        <pc:sldLayoutChg chg="addSp delSp modSp mod setBg">
          <pc:chgData name="Cristian Civera" userId="b8e8ea61-3bd3-4683-ba04-eed9fdcbd111" providerId="ADAL" clId="{0A3CC420-1921-4AB7-8DE8-5DC170E44212}" dt="2023-11-25T16:45:32.113" v="265" actId="207"/>
          <pc:sldLayoutMkLst>
            <pc:docMk/>
            <pc:sldMasterMk cId="2520090352" sldId="2147483648"/>
            <pc:sldLayoutMk cId="3566520124" sldId="2147483652"/>
          </pc:sldLayoutMkLst>
          <pc:spChg chg="mod">
            <ac:chgData name="Cristian Civera" userId="b8e8ea61-3bd3-4683-ba04-eed9fdcbd111" providerId="ADAL" clId="{0A3CC420-1921-4AB7-8DE8-5DC170E44212}" dt="2023-11-25T16:45:32.113" v="265" actId="207"/>
            <ac:spMkLst>
              <pc:docMk/>
              <pc:sldMasterMk cId="2520090352" sldId="2147483648"/>
              <pc:sldLayoutMk cId="3566520124" sldId="2147483652"/>
              <ac:spMk id="2" creationId="{00000000-0000-0000-0000-000000000000}"/>
            </ac:spMkLst>
          </pc:spChg>
          <pc:spChg chg="del">
            <ac:chgData name="Cristian Civera" userId="b8e8ea61-3bd3-4683-ba04-eed9fdcbd111" providerId="ADAL" clId="{0A3CC420-1921-4AB7-8DE8-5DC170E44212}" dt="2023-11-25T16:27:46.441" v="84" actId="478"/>
            <ac:spMkLst>
              <pc:docMk/>
              <pc:sldMasterMk cId="2520090352" sldId="2147483648"/>
              <pc:sldLayoutMk cId="3566520124" sldId="2147483652"/>
              <ac:spMk id="8" creationId="{00000000-0000-0000-0000-000000000000}"/>
            </ac:spMkLst>
          </pc:spChg>
          <pc:spChg chg="add mod">
            <ac:chgData name="Cristian Civera" userId="b8e8ea61-3bd3-4683-ba04-eed9fdcbd111" providerId="ADAL" clId="{0A3CC420-1921-4AB7-8DE8-5DC170E44212}" dt="2023-11-25T16:27:47.276" v="85"/>
            <ac:spMkLst>
              <pc:docMk/>
              <pc:sldMasterMk cId="2520090352" sldId="2147483648"/>
              <pc:sldLayoutMk cId="3566520124" sldId="2147483652"/>
              <ac:spMk id="10" creationId="{A1F42CEA-99DE-7A80-6D84-5AFFA9FFD3DE}"/>
            </ac:spMkLst>
          </pc:spChg>
          <pc:picChg chg="del">
            <ac:chgData name="Cristian Civera" userId="b8e8ea61-3bd3-4683-ba04-eed9fdcbd111" providerId="ADAL" clId="{0A3CC420-1921-4AB7-8DE8-5DC170E44212}" dt="2023-11-25T16:27:46.441" v="84" actId="478"/>
            <ac:picMkLst>
              <pc:docMk/>
              <pc:sldMasterMk cId="2520090352" sldId="2147483648"/>
              <pc:sldLayoutMk cId="3566520124" sldId="2147483652"/>
              <ac:picMk id="9" creationId="{00000000-0000-0000-0000-000000000000}"/>
            </ac:picMkLst>
          </pc:picChg>
          <pc:picChg chg="add mod">
            <ac:chgData name="Cristian Civera" userId="b8e8ea61-3bd3-4683-ba04-eed9fdcbd111" providerId="ADAL" clId="{0A3CC420-1921-4AB7-8DE8-5DC170E44212}" dt="2023-11-25T16:27:47.276" v="85"/>
            <ac:picMkLst>
              <pc:docMk/>
              <pc:sldMasterMk cId="2520090352" sldId="2147483648"/>
              <pc:sldLayoutMk cId="3566520124" sldId="2147483652"/>
              <ac:picMk id="11" creationId="{A8682E8E-DF8C-675E-B690-485C1F834A01}"/>
            </ac:picMkLst>
          </pc:picChg>
          <pc:picChg chg="add mod">
            <ac:chgData name="Cristian Civera" userId="b8e8ea61-3bd3-4683-ba04-eed9fdcbd111" providerId="ADAL" clId="{0A3CC420-1921-4AB7-8DE8-5DC170E44212}" dt="2023-11-25T16:27:47.276" v="85"/>
            <ac:picMkLst>
              <pc:docMk/>
              <pc:sldMasterMk cId="2520090352" sldId="2147483648"/>
              <pc:sldLayoutMk cId="3566520124" sldId="2147483652"/>
              <ac:picMk id="12" creationId="{A2406AA2-A1A6-7244-8FFF-8E35DC377C80}"/>
            </ac:picMkLst>
          </pc:picChg>
        </pc:sldLayoutChg>
        <pc:sldLayoutChg chg="addSp delSp modSp mod setBg">
          <pc:chgData name="Cristian Civera" userId="b8e8ea61-3bd3-4683-ba04-eed9fdcbd111" providerId="ADAL" clId="{0A3CC420-1921-4AB7-8DE8-5DC170E44212}" dt="2023-11-25T16:45:35.941" v="266" actId="207"/>
          <pc:sldLayoutMkLst>
            <pc:docMk/>
            <pc:sldMasterMk cId="2520090352" sldId="2147483648"/>
            <pc:sldLayoutMk cId="3544707744" sldId="2147483653"/>
          </pc:sldLayoutMkLst>
          <pc:spChg chg="mod">
            <ac:chgData name="Cristian Civera" userId="b8e8ea61-3bd3-4683-ba04-eed9fdcbd111" providerId="ADAL" clId="{0A3CC420-1921-4AB7-8DE8-5DC170E44212}" dt="2023-11-25T16:45:35.941" v="266" actId="207"/>
            <ac:spMkLst>
              <pc:docMk/>
              <pc:sldMasterMk cId="2520090352" sldId="2147483648"/>
              <pc:sldLayoutMk cId="3544707744" sldId="2147483653"/>
              <ac:spMk id="2" creationId="{00000000-0000-0000-0000-000000000000}"/>
            </ac:spMkLst>
          </pc:spChg>
          <pc:spChg chg="del">
            <ac:chgData name="Cristian Civera" userId="b8e8ea61-3bd3-4683-ba04-eed9fdcbd111" providerId="ADAL" clId="{0A3CC420-1921-4AB7-8DE8-5DC170E44212}" dt="2023-11-25T16:27:52.913" v="86" actId="478"/>
            <ac:spMkLst>
              <pc:docMk/>
              <pc:sldMasterMk cId="2520090352" sldId="2147483648"/>
              <pc:sldLayoutMk cId="3544707744" sldId="2147483653"/>
              <ac:spMk id="10" creationId="{00000000-0000-0000-0000-000000000000}"/>
            </ac:spMkLst>
          </pc:spChg>
          <pc:spChg chg="add mod">
            <ac:chgData name="Cristian Civera" userId="b8e8ea61-3bd3-4683-ba04-eed9fdcbd111" providerId="ADAL" clId="{0A3CC420-1921-4AB7-8DE8-5DC170E44212}" dt="2023-11-25T16:27:53.748" v="87"/>
            <ac:spMkLst>
              <pc:docMk/>
              <pc:sldMasterMk cId="2520090352" sldId="2147483648"/>
              <pc:sldLayoutMk cId="3544707744" sldId="2147483653"/>
              <ac:spMk id="12" creationId="{76ED5806-05E7-98FC-92C0-BD1596DFDA77}"/>
            </ac:spMkLst>
          </pc:spChg>
          <pc:picChg chg="del">
            <ac:chgData name="Cristian Civera" userId="b8e8ea61-3bd3-4683-ba04-eed9fdcbd111" providerId="ADAL" clId="{0A3CC420-1921-4AB7-8DE8-5DC170E44212}" dt="2023-11-25T16:27:52.913" v="86" actId="478"/>
            <ac:picMkLst>
              <pc:docMk/>
              <pc:sldMasterMk cId="2520090352" sldId="2147483648"/>
              <pc:sldLayoutMk cId="3544707744" sldId="2147483653"/>
              <ac:picMk id="11" creationId="{00000000-0000-0000-0000-000000000000}"/>
            </ac:picMkLst>
          </pc:picChg>
          <pc:picChg chg="add mod">
            <ac:chgData name="Cristian Civera" userId="b8e8ea61-3bd3-4683-ba04-eed9fdcbd111" providerId="ADAL" clId="{0A3CC420-1921-4AB7-8DE8-5DC170E44212}" dt="2023-11-25T16:27:53.748" v="87"/>
            <ac:picMkLst>
              <pc:docMk/>
              <pc:sldMasterMk cId="2520090352" sldId="2147483648"/>
              <pc:sldLayoutMk cId="3544707744" sldId="2147483653"/>
              <ac:picMk id="13" creationId="{29892866-E101-FAAD-C911-B2AA12A950A0}"/>
            </ac:picMkLst>
          </pc:picChg>
          <pc:picChg chg="add mod">
            <ac:chgData name="Cristian Civera" userId="b8e8ea61-3bd3-4683-ba04-eed9fdcbd111" providerId="ADAL" clId="{0A3CC420-1921-4AB7-8DE8-5DC170E44212}" dt="2023-11-25T16:27:53.748" v="87"/>
            <ac:picMkLst>
              <pc:docMk/>
              <pc:sldMasterMk cId="2520090352" sldId="2147483648"/>
              <pc:sldLayoutMk cId="3544707744" sldId="2147483653"/>
              <ac:picMk id="14" creationId="{113CE00C-FCAA-033B-F8D6-CBC4F3752F49}"/>
            </ac:picMkLst>
          </pc:picChg>
        </pc:sldLayoutChg>
        <pc:sldLayoutChg chg="addSp delSp modSp mod setBg">
          <pc:chgData name="Cristian Civera" userId="b8e8ea61-3bd3-4683-ba04-eed9fdcbd111" providerId="ADAL" clId="{0A3CC420-1921-4AB7-8DE8-5DC170E44212}" dt="2023-11-25T16:45:38.455" v="267" actId="207"/>
          <pc:sldLayoutMkLst>
            <pc:docMk/>
            <pc:sldMasterMk cId="2520090352" sldId="2147483648"/>
            <pc:sldLayoutMk cId="2835078273" sldId="2147483654"/>
          </pc:sldLayoutMkLst>
          <pc:spChg chg="mod">
            <ac:chgData name="Cristian Civera" userId="b8e8ea61-3bd3-4683-ba04-eed9fdcbd111" providerId="ADAL" clId="{0A3CC420-1921-4AB7-8DE8-5DC170E44212}" dt="2023-11-25T16:45:38.455" v="267" actId="207"/>
            <ac:spMkLst>
              <pc:docMk/>
              <pc:sldMasterMk cId="2520090352" sldId="2147483648"/>
              <pc:sldLayoutMk cId="2835078273" sldId="2147483654"/>
              <ac:spMk id="2" creationId="{00000000-0000-0000-0000-000000000000}"/>
            </ac:spMkLst>
          </pc:spChg>
          <pc:spChg chg="del">
            <ac:chgData name="Cristian Civera" userId="b8e8ea61-3bd3-4683-ba04-eed9fdcbd111" providerId="ADAL" clId="{0A3CC420-1921-4AB7-8DE8-5DC170E44212}" dt="2023-11-25T16:27:57.009" v="88" actId="478"/>
            <ac:spMkLst>
              <pc:docMk/>
              <pc:sldMasterMk cId="2520090352" sldId="2147483648"/>
              <pc:sldLayoutMk cId="2835078273" sldId="2147483654"/>
              <ac:spMk id="6" creationId="{00000000-0000-0000-0000-000000000000}"/>
            </ac:spMkLst>
          </pc:spChg>
          <pc:spChg chg="add mod">
            <ac:chgData name="Cristian Civera" userId="b8e8ea61-3bd3-4683-ba04-eed9fdcbd111" providerId="ADAL" clId="{0A3CC420-1921-4AB7-8DE8-5DC170E44212}" dt="2023-11-25T16:27:58.836" v="89"/>
            <ac:spMkLst>
              <pc:docMk/>
              <pc:sldMasterMk cId="2520090352" sldId="2147483648"/>
              <pc:sldLayoutMk cId="2835078273" sldId="2147483654"/>
              <ac:spMk id="8" creationId="{62A51450-5A82-AF2A-D941-3C3B3BCEC50C}"/>
            </ac:spMkLst>
          </pc:spChg>
          <pc:picChg chg="del">
            <ac:chgData name="Cristian Civera" userId="b8e8ea61-3bd3-4683-ba04-eed9fdcbd111" providerId="ADAL" clId="{0A3CC420-1921-4AB7-8DE8-5DC170E44212}" dt="2023-11-25T16:27:57.009" v="88" actId="478"/>
            <ac:picMkLst>
              <pc:docMk/>
              <pc:sldMasterMk cId="2520090352" sldId="2147483648"/>
              <pc:sldLayoutMk cId="2835078273" sldId="2147483654"/>
              <ac:picMk id="7" creationId="{00000000-0000-0000-0000-000000000000}"/>
            </ac:picMkLst>
          </pc:picChg>
          <pc:picChg chg="add mod">
            <ac:chgData name="Cristian Civera" userId="b8e8ea61-3bd3-4683-ba04-eed9fdcbd111" providerId="ADAL" clId="{0A3CC420-1921-4AB7-8DE8-5DC170E44212}" dt="2023-11-25T16:27:58.836" v="89"/>
            <ac:picMkLst>
              <pc:docMk/>
              <pc:sldMasterMk cId="2520090352" sldId="2147483648"/>
              <pc:sldLayoutMk cId="2835078273" sldId="2147483654"/>
              <ac:picMk id="9" creationId="{0025B792-9AC8-D88C-C143-218C3EBD6B0D}"/>
            </ac:picMkLst>
          </pc:picChg>
          <pc:picChg chg="add mod">
            <ac:chgData name="Cristian Civera" userId="b8e8ea61-3bd3-4683-ba04-eed9fdcbd111" providerId="ADAL" clId="{0A3CC420-1921-4AB7-8DE8-5DC170E44212}" dt="2023-11-25T16:27:58.836" v="89"/>
            <ac:picMkLst>
              <pc:docMk/>
              <pc:sldMasterMk cId="2520090352" sldId="2147483648"/>
              <pc:sldLayoutMk cId="2835078273" sldId="2147483654"/>
              <ac:picMk id="10" creationId="{52CEF65B-8114-2A28-8D68-90451347C136}"/>
            </ac:picMkLst>
          </pc:picChg>
        </pc:sldLayoutChg>
        <pc:sldLayoutChg chg="setBg">
          <pc:chgData name="Cristian Civera" userId="b8e8ea61-3bd3-4683-ba04-eed9fdcbd111" providerId="ADAL" clId="{0A3CC420-1921-4AB7-8DE8-5DC170E44212}" dt="2023-11-25T16:23:02.802" v="43"/>
          <pc:sldLayoutMkLst>
            <pc:docMk/>
            <pc:sldMasterMk cId="2520090352" sldId="2147483648"/>
            <pc:sldLayoutMk cId="3975152336" sldId="2147483655"/>
          </pc:sldLayoutMkLst>
        </pc:sldLayoutChg>
        <pc:sldLayoutChg chg="addSp delSp modSp mod setBg">
          <pc:chgData name="Cristian Civera" userId="b8e8ea61-3bd3-4683-ba04-eed9fdcbd111" providerId="ADAL" clId="{0A3CC420-1921-4AB7-8DE8-5DC170E44212}" dt="2023-11-25T16:45:44.720" v="268" actId="207"/>
          <pc:sldLayoutMkLst>
            <pc:docMk/>
            <pc:sldMasterMk cId="2520090352" sldId="2147483648"/>
            <pc:sldLayoutMk cId="2125368041" sldId="2147483656"/>
          </pc:sldLayoutMkLst>
          <pc:spChg chg="mod">
            <ac:chgData name="Cristian Civera" userId="b8e8ea61-3bd3-4683-ba04-eed9fdcbd111" providerId="ADAL" clId="{0A3CC420-1921-4AB7-8DE8-5DC170E44212}" dt="2023-11-25T16:45:44.720" v="268" actId="207"/>
            <ac:spMkLst>
              <pc:docMk/>
              <pc:sldMasterMk cId="2520090352" sldId="2147483648"/>
              <pc:sldLayoutMk cId="2125368041" sldId="2147483656"/>
              <ac:spMk id="2" creationId="{00000000-0000-0000-0000-000000000000}"/>
            </ac:spMkLst>
          </pc:spChg>
          <pc:spChg chg="del">
            <ac:chgData name="Cristian Civera" userId="b8e8ea61-3bd3-4683-ba04-eed9fdcbd111" providerId="ADAL" clId="{0A3CC420-1921-4AB7-8DE8-5DC170E44212}" dt="2023-11-25T16:28:04.333" v="90" actId="478"/>
            <ac:spMkLst>
              <pc:docMk/>
              <pc:sldMasterMk cId="2520090352" sldId="2147483648"/>
              <pc:sldLayoutMk cId="2125368041" sldId="2147483656"/>
              <ac:spMk id="8" creationId="{00000000-0000-0000-0000-000000000000}"/>
            </ac:spMkLst>
          </pc:spChg>
          <pc:spChg chg="add mod">
            <ac:chgData name="Cristian Civera" userId="b8e8ea61-3bd3-4683-ba04-eed9fdcbd111" providerId="ADAL" clId="{0A3CC420-1921-4AB7-8DE8-5DC170E44212}" dt="2023-11-25T16:28:04.700" v="91"/>
            <ac:spMkLst>
              <pc:docMk/>
              <pc:sldMasterMk cId="2520090352" sldId="2147483648"/>
              <pc:sldLayoutMk cId="2125368041" sldId="2147483656"/>
              <ac:spMk id="10" creationId="{0D3B7968-8B7D-8C71-4CC4-BBE942BE892F}"/>
            </ac:spMkLst>
          </pc:spChg>
          <pc:picChg chg="del">
            <ac:chgData name="Cristian Civera" userId="b8e8ea61-3bd3-4683-ba04-eed9fdcbd111" providerId="ADAL" clId="{0A3CC420-1921-4AB7-8DE8-5DC170E44212}" dt="2023-11-25T16:28:04.333" v="90" actId="478"/>
            <ac:picMkLst>
              <pc:docMk/>
              <pc:sldMasterMk cId="2520090352" sldId="2147483648"/>
              <pc:sldLayoutMk cId="2125368041" sldId="2147483656"/>
              <ac:picMk id="9" creationId="{00000000-0000-0000-0000-000000000000}"/>
            </ac:picMkLst>
          </pc:picChg>
          <pc:picChg chg="add mod">
            <ac:chgData name="Cristian Civera" userId="b8e8ea61-3bd3-4683-ba04-eed9fdcbd111" providerId="ADAL" clId="{0A3CC420-1921-4AB7-8DE8-5DC170E44212}" dt="2023-11-25T16:28:04.700" v="91"/>
            <ac:picMkLst>
              <pc:docMk/>
              <pc:sldMasterMk cId="2520090352" sldId="2147483648"/>
              <pc:sldLayoutMk cId="2125368041" sldId="2147483656"/>
              <ac:picMk id="11" creationId="{EE1CD35D-3568-5581-B218-9FB6E28D9278}"/>
            </ac:picMkLst>
          </pc:picChg>
          <pc:picChg chg="add mod">
            <ac:chgData name="Cristian Civera" userId="b8e8ea61-3bd3-4683-ba04-eed9fdcbd111" providerId="ADAL" clId="{0A3CC420-1921-4AB7-8DE8-5DC170E44212}" dt="2023-11-25T16:28:04.700" v="91"/>
            <ac:picMkLst>
              <pc:docMk/>
              <pc:sldMasterMk cId="2520090352" sldId="2147483648"/>
              <pc:sldLayoutMk cId="2125368041" sldId="2147483656"/>
              <ac:picMk id="12" creationId="{C147417F-6B2F-B771-FB8C-0A3277D862D5}"/>
            </ac:picMkLst>
          </pc:picChg>
        </pc:sldLayoutChg>
        <pc:sldLayoutChg chg="addSp delSp modSp mod setBg">
          <pc:chgData name="Cristian Civera" userId="b8e8ea61-3bd3-4683-ba04-eed9fdcbd111" providerId="ADAL" clId="{0A3CC420-1921-4AB7-8DE8-5DC170E44212}" dt="2023-11-25T16:45:48.513" v="269" actId="207"/>
          <pc:sldLayoutMkLst>
            <pc:docMk/>
            <pc:sldMasterMk cId="2520090352" sldId="2147483648"/>
            <pc:sldLayoutMk cId="1513759989" sldId="2147483657"/>
          </pc:sldLayoutMkLst>
          <pc:spChg chg="mod">
            <ac:chgData name="Cristian Civera" userId="b8e8ea61-3bd3-4683-ba04-eed9fdcbd111" providerId="ADAL" clId="{0A3CC420-1921-4AB7-8DE8-5DC170E44212}" dt="2023-11-25T16:45:48.513" v="269" actId="207"/>
            <ac:spMkLst>
              <pc:docMk/>
              <pc:sldMasterMk cId="2520090352" sldId="2147483648"/>
              <pc:sldLayoutMk cId="1513759989" sldId="2147483657"/>
              <ac:spMk id="2" creationId="{00000000-0000-0000-0000-000000000000}"/>
            </ac:spMkLst>
          </pc:spChg>
          <pc:spChg chg="del">
            <ac:chgData name="Cristian Civera" userId="b8e8ea61-3bd3-4683-ba04-eed9fdcbd111" providerId="ADAL" clId="{0A3CC420-1921-4AB7-8DE8-5DC170E44212}" dt="2023-11-25T16:28:08.121" v="92" actId="478"/>
            <ac:spMkLst>
              <pc:docMk/>
              <pc:sldMasterMk cId="2520090352" sldId="2147483648"/>
              <pc:sldLayoutMk cId="1513759989" sldId="2147483657"/>
              <ac:spMk id="8" creationId="{00000000-0000-0000-0000-000000000000}"/>
            </ac:spMkLst>
          </pc:spChg>
          <pc:spChg chg="add mod">
            <ac:chgData name="Cristian Civera" userId="b8e8ea61-3bd3-4683-ba04-eed9fdcbd111" providerId="ADAL" clId="{0A3CC420-1921-4AB7-8DE8-5DC170E44212}" dt="2023-11-25T16:28:08.480" v="93"/>
            <ac:spMkLst>
              <pc:docMk/>
              <pc:sldMasterMk cId="2520090352" sldId="2147483648"/>
              <pc:sldLayoutMk cId="1513759989" sldId="2147483657"/>
              <ac:spMk id="10" creationId="{2387E4C2-2360-3CB0-6ED9-9F68E56CCA6D}"/>
            </ac:spMkLst>
          </pc:spChg>
          <pc:picChg chg="del">
            <ac:chgData name="Cristian Civera" userId="b8e8ea61-3bd3-4683-ba04-eed9fdcbd111" providerId="ADAL" clId="{0A3CC420-1921-4AB7-8DE8-5DC170E44212}" dt="2023-11-25T16:28:08.121" v="92" actId="478"/>
            <ac:picMkLst>
              <pc:docMk/>
              <pc:sldMasterMk cId="2520090352" sldId="2147483648"/>
              <pc:sldLayoutMk cId="1513759989" sldId="2147483657"/>
              <ac:picMk id="9" creationId="{00000000-0000-0000-0000-000000000000}"/>
            </ac:picMkLst>
          </pc:picChg>
          <pc:picChg chg="add mod">
            <ac:chgData name="Cristian Civera" userId="b8e8ea61-3bd3-4683-ba04-eed9fdcbd111" providerId="ADAL" clId="{0A3CC420-1921-4AB7-8DE8-5DC170E44212}" dt="2023-11-25T16:28:08.480" v="93"/>
            <ac:picMkLst>
              <pc:docMk/>
              <pc:sldMasterMk cId="2520090352" sldId="2147483648"/>
              <pc:sldLayoutMk cId="1513759989" sldId="2147483657"/>
              <ac:picMk id="11" creationId="{1E7703BD-5D2A-3DAD-EAE3-E4F99EFA8D18}"/>
            </ac:picMkLst>
          </pc:picChg>
          <pc:picChg chg="add mod">
            <ac:chgData name="Cristian Civera" userId="b8e8ea61-3bd3-4683-ba04-eed9fdcbd111" providerId="ADAL" clId="{0A3CC420-1921-4AB7-8DE8-5DC170E44212}" dt="2023-11-25T16:28:08.480" v="93"/>
            <ac:picMkLst>
              <pc:docMk/>
              <pc:sldMasterMk cId="2520090352" sldId="2147483648"/>
              <pc:sldLayoutMk cId="1513759989" sldId="2147483657"/>
              <ac:picMk id="12" creationId="{71376CBA-7599-FF50-0B97-EC7F0C2606F3}"/>
            </ac:picMkLst>
          </pc:picChg>
        </pc:sldLayoutChg>
        <pc:sldLayoutChg chg="addSp delSp modSp mod setBg">
          <pc:chgData name="Cristian Civera" userId="b8e8ea61-3bd3-4683-ba04-eed9fdcbd111" providerId="ADAL" clId="{0A3CC420-1921-4AB7-8DE8-5DC170E44212}" dt="2023-11-25T16:45:51.321" v="270" actId="207"/>
          <pc:sldLayoutMkLst>
            <pc:docMk/>
            <pc:sldMasterMk cId="2520090352" sldId="2147483648"/>
            <pc:sldLayoutMk cId="1958586140" sldId="2147483658"/>
          </pc:sldLayoutMkLst>
          <pc:spChg chg="mod">
            <ac:chgData name="Cristian Civera" userId="b8e8ea61-3bd3-4683-ba04-eed9fdcbd111" providerId="ADAL" clId="{0A3CC420-1921-4AB7-8DE8-5DC170E44212}" dt="2023-11-25T16:45:51.321" v="270" actId="207"/>
            <ac:spMkLst>
              <pc:docMk/>
              <pc:sldMasterMk cId="2520090352" sldId="2147483648"/>
              <pc:sldLayoutMk cId="1958586140" sldId="2147483658"/>
              <ac:spMk id="2" creationId="{00000000-0000-0000-0000-000000000000}"/>
            </ac:spMkLst>
          </pc:spChg>
          <pc:spChg chg="del">
            <ac:chgData name="Cristian Civera" userId="b8e8ea61-3bd3-4683-ba04-eed9fdcbd111" providerId="ADAL" clId="{0A3CC420-1921-4AB7-8DE8-5DC170E44212}" dt="2023-11-25T16:28:11.061" v="94" actId="478"/>
            <ac:spMkLst>
              <pc:docMk/>
              <pc:sldMasterMk cId="2520090352" sldId="2147483648"/>
              <pc:sldLayoutMk cId="1958586140" sldId="2147483658"/>
              <ac:spMk id="7" creationId="{00000000-0000-0000-0000-000000000000}"/>
            </ac:spMkLst>
          </pc:spChg>
          <pc:spChg chg="add mod">
            <ac:chgData name="Cristian Civera" userId="b8e8ea61-3bd3-4683-ba04-eed9fdcbd111" providerId="ADAL" clId="{0A3CC420-1921-4AB7-8DE8-5DC170E44212}" dt="2023-11-25T16:28:11.384" v="95"/>
            <ac:spMkLst>
              <pc:docMk/>
              <pc:sldMasterMk cId="2520090352" sldId="2147483648"/>
              <pc:sldLayoutMk cId="1958586140" sldId="2147483658"/>
              <ac:spMk id="9" creationId="{9F1137C4-7571-9307-C492-6C1095C69C02}"/>
            </ac:spMkLst>
          </pc:spChg>
          <pc:picChg chg="del">
            <ac:chgData name="Cristian Civera" userId="b8e8ea61-3bd3-4683-ba04-eed9fdcbd111" providerId="ADAL" clId="{0A3CC420-1921-4AB7-8DE8-5DC170E44212}" dt="2023-11-25T16:28:11.061" v="94" actId="478"/>
            <ac:picMkLst>
              <pc:docMk/>
              <pc:sldMasterMk cId="2520090352" sldId="2147483648"/>
              <pc:sldLayoutMk cId="1958586140" sldId="2147483658"/>
              <ac:picMk id="8" creationId="{00000000-0000-0000-0000-000000000000}"/>
            </ac:picMkLst>
          </pc:picChg>
          <pc:picChg chg="add mod">
            <ac:chgData name="Cristian Civera" userId="b8e8ea61-3bd3-4683-ba04-eed9fdcbd111" providerId="ADAL" clId="{0A3CC420-1921-4AB7-8DE8-5DC170E44212}" dt="2023-11-25T16:28:11.384" v="95"/>
            <ac:picMkLst>
              <pc:docMk/>
              <pc:sldMasterMk cId="2520090352" sldId="2147483648"/>
              <pc:sldLayoutMk cId="1958586140" sldId="2147483658"/>
              <ac:picMk id="10" creationId="{A8B652F9-6023-B58A-5B84-E770E55242D8}"/>
            </ac:picMkLst>
          </pc:picChg>
          <pc:picChg chg="add mod">
            <ac:chgData name="Cristian Civera" userId="b8e8ea61-3bd3-4683-ba04-eed9fdcbd111" providerId="ADAL" clId="{0A3CC420-1921-4AB7-8DE8-5DC170E44212}" dt="2023-11-25T16:28:11.384" v="95"/>
            <ac:picMkLst>
              <pc:docMk/>
              <pc:sldMasterMk cId="2520090352" sldId="2147483648"/>
              <pc:sldLayoutMk cId="1958586140" sldId="2147483658"/>
              <ac:picMk id="11" creationId="{8AFECFB1-3D39-F8B4-0675-03279919ED30}"/>
            </ac:picMkLst>
          </pc:picChg>
        </pc:sldLayoutChg>
        <pc:sldLayoutChg chg="addSp delSp modSp mod setBg">
          <pc:chgData name="Cristian Civera" userId="b8e8ea61-3bd3-4683-ba04-eed9fdcbd111" providerId="ADAL" clId="{0A3CC420-1921-4AB7-8DE8-5DC170E44212}" dt="2023-11-25T16:28:14.687" v="97"/>
          <pc:sldLayoutMkLst>
            <pc:docMk/>
            <pc:sldMasterMk cId="2520090352" sldId="2147483648"/>
            <pc:sldLayoutMk cId="1214255811" sldId="2147483659"/>
          </pc:sldLayoutMkLst>
          <pc:spChg chg="del">
            <ac:chgData name="Cristian Civera" userId="b8e8ea61-3bd3-4683-ba04-eed9fdcbd111" providerId="ADAL" clId="{0A3CC420-1921-4AB7-8DE8-5DC170E44212}" dt="2023-11-25T16:28:14.398" v="96" actId="478"/>
            <ac:spMkLst>
              <pc:docMk/>
              <pc:sldMasterMk cId="2520090352" sldId="2147483648"/>
              <pc:sldLayoutMk cId="1214255811" sldId="2147483659"/>
              <ac:spMk id="7" creationId="{00000000-0000-0000-0000-000000000000}"/>
            </ac:spMkLst>
          </pc:spChg>
          <pc:spChg chg="add mod">
            <ac:chgData name="Cristian Civera" userId="b8e8ea61-3bd3-4683-ba04-eed9fdcbd111" providerId="ADAL" clId="{0A3CC420-1921-4AB7-8DE8-5DC170E44212}" dt="2023-11-25T16:28:14.687" v="97"/>
            <ac:spMkLst>
              <pc:docMk/>
              <pc:sldMasterMk cId="2520090352" sldId="2147483648"/>
              <pc:sldLayoutMk cId="1214255811" sldId="2147483659"/>
              <ac:spMk id="9" creationId="{F6EAB989-B9C0-58B8-22C8-455E8DA9B723}"/>
            </ac:spMkLst>
          </pc:spChg>
          <pc:picChg chg="del">
            <ac:chgData name="Cristian Civera" userId="b8e8ea61-3bd3-4683-ba04-eed9fdcbd111" providerId="ADAL" clId="{0A3CC420-1921-4AB7-8DE8-5DC170E44212}" dt="2023-11-25T16:28:14.398" v="96" actId="478"/>
            <ac:picMkLst>
              <pc:docMk/>
              <pc:sldMasterMk cId="2520090352" sldId="2147483648"/>
              <pc:sldLayoutMk cId="1214255811" sldId="2147483659"/>
              <ac:picMk id="8" creationId="{00000000-0000-0000-0000-000000000000}"/>
            </ac:picMkLst>
          </pc:picChg>
          <pc:picChg chg="add mod">
            <ac:chgData name="Cristian Civera" userId="b8e8ea61-3bd3-4683-ba04-eed9fdcbd111" providerId="ADAL" clId="{0A3CC420-1921-4AB7-8DE8-5DC170E44212}" dt="2023-11-25T16:28:14.687" v="97"/>
            <ac:picMkLst>
              <pc:docMk/>
              <pc:sldMasterMk cId="2520090352" sldId="2147483648"/>
              <pc:sldLayoutMk cId="1214255811" sldId="2147483659"/>
              <ac:picMk id="10" creationId="{BD09F9E6-BC5D-B880-B18A-0EF89EDA969A}"/>
            </ac:picMkLst>
          </pc:picChg>
          <pc:picChg chg="add mod">
            <ac:chgData name="Cristian Civera" userId="b8e8ea61-3bd3-4683-ba04-eed9fdcbd111" providerId="ADAL" clId="{0A3CC420-1921-4AB7-8DE8-5DC170E44212}" dt="2023-11-25T16:28:14.687" v="97"/>
            <ac:picMkLst>
              <pc:docMk/>
              <pc:sldMasterMk cId="2520090352" sldId="2147483648"/>
              <pc:sldLayoutMk cId="1214255811" sldId="2147483659"/>
              <ac:picMk id="11" creationId="{3D9D2B42-D4E3-8D89-C33C-3DAA2D3A9C23}"/>
            </ac:picMkLst>
          </pc:picChg>
        </pc:sldLayoutChg>
        <pc:sldLayoutChg chg="addSp delSp modSp mod setBg">
          <pc:chgData name="Cristian Civera" userId="b8e8ea61-3bd3-4683-ba04-eed9fdcbd111" providerId="ADAL" clId="{0A3CC420-1921-4AB7-8DE8-5DC170E44212}" dt="2023-11-25T16:24:43.075" v="62"/>
          <pc:sldLayoutMkLst>
            <pc:docMk/>
            <pc:sldMasterMk cId="2520090352" sldId="2147483648"/>
            <pc:sldLayoutMk cId="317388001" sldId="2147483660"/>
          </pc:sldLayoutMkLst>
          <pc:picChg chg="add del mod">
            <ac:chgData name="Cristian Civera" userId="b8e8ea61-3bd3-4683-ba04-eed9fdcbd111" providerId="ADAL" clId="{0A3CC420-1921-4AB7-8DE8-5DC170E44212}" dt="2023-11-25T16:24:42.258" v="61" actId="478"/>
            <ac:picMkLst>
              <pc:docMk/>
              <pc:sldMasterMk cId="2520090352" sldId="2147483648"/>
              <pc:sldLayoutMk cId="317388001" sldId="2147483660"/>
              <ac:picMk id="2" creationId="{91B06568-4387-15C3-5B5D-EAA9037C6CB6}"/>
            </ac:picMkLst>
          </pc:picChg>
          <pc:picChg chg="del">
            <ac:chgData name="Cristian Civera" userId="b8e8ea61-3bd3-4683-ba04-eed9fdcbd111" providerId="ADAL" clId="{0A3CC420-1921-4AB7-8DE8-5DC170E44212}" dt="2023-11-25T16:24:12.954" v="59" actId="478"/>
            <ac:picMkLst>
              <pc:docMk/>
              <pc:sldMasterMk cId="2520090352" sldId="2147483648"/>
              <pc:sldLayoutMk cId="317388001" sldId="2147483660"/>
              <ac:picMk id="3" creationId="{03DAC719-4E13-6D31-0890-4E190315B2D8}"/>
            </ac:picMkLst>
          </pc:picChg>
          <pc:picChg chg="add mod">
            <ac:chgData name="Cristian Civera" userId="b8e8ea61-3bd3-4683-ba04-eed9fdcbd111" providerId="ADAL" clId="{0A3CC420-1921-4AB7-8DE8-5DC170E44212}" dt="2023-11-25T16:24:43.075" v="62"/>
            <ac:picMkLst>
              <pc:docMk/>
              <pc:sldMasterMk cId="2520090352" sldId="2147483648"/>
              <pc:sldLayoutMk cId="317388001" sldId="2147483660"/>
              <ac:picMk id="4" creationId="{A3D7D93C-1AAD-B95E-EEA8-8C1A654E74FB}"/>
            </ac:picMkLst>
          </pc:picChg>
        </pc:sldLayoutChg>
        <pc:sldLayoutChg chg="addSp delSp modSp mod setBg">
          <pc:chgData name="Cristian Civera" userId="b8e8ea61-3bd3-4683-ba04-eed9fdcbd111" providerId="ADAL" clId="{0A3CC420-1921-4AB7-8DE8-5DC170E44212}" dt="2023-11-25T16:23:02.802" v="43"/>
          <pc:sldLayoutMkLst>
            <pc:docMk/>
            <pc:sldMasterMk cId="2520090352" sldId="2147483648"/>
            <pc:sldLayoutMk cId="2270021839" sldId="2147483661"/>
          </pc:sldLayoutMkLst>
          <pc:picChg chg="add del mod">
            <ac:chgData name="Cristian Civera" userId="b8e8ea61-3bd3-4683-ba04-eed9fdcbd111" providerId="ADAL" clId="{0A3CC420-1921-4AB7-8DE8-5DC170E44212}" dt="2023-11-25T16:20:04.511" v="25" actId="22"/>
            <ac:picMkLst>
              <pc:docMk/>
              <pc:sldMasterMk cId="2520090352" sldId="2147483648"/>
              <pc:sldLayoutMk cId="2270021839" sldId="2147483661"/>
              <ac:picMk id="3" creationId="{A5E43511-CA01-D08E-FF5C-D44BD0B907B2}"/>
            </ac:picMkLst>
          </pc:picChg>
          <pc:picChg chg="add mod">
            <ac:chgData name="Cristian Civera" userId="b8e8ea61-3bd3-4683-ba04-eed9fdcbd111" providerId="ADAL" clId="{0A3CC420-1921-4AB7-8DE8-5DC170E44212}" dt="2023-11-25T16:20:47.425" v="30" actId="1076"/>
            <ac:picMkLst>
              <pc:docMk/>
              <pc:sldMasterMk cId="2520090352" sldId="2147483648"/>
              <pc:sldLayoutMk cId="2270021839" sldId="2147483661"/>
              <ac:picMk id="5" creationId="{08A5A8DC-D58E-C9F0-7235-A5451A434499}"/>
            </ac:picMkLst>
          </pc:picChg>
          <pc:picChg chg="add mod">
            <ac:chgData name="Cristian Civera" userId="b8e8ea61-3bd3-4683-ba04-eed9fdcbd111" providerId="ADAL" clId="{0A3CC420-1921-4AB7-8DE8-5DC170E44212}" dt="2023-11-25T16:22:47.748" v="41" actId="1076"/>
            <ac:picMkLst>
              <pc:docMk/>
              <pc:sldMasterMk cId="2520090352" sldId="2147483648"/>
              <pc:sldLayoutMk cId="2270021839" sldId="2147483661"/>
              <ac:picMk id="6" creationId="{153A1C10-5345-D310-DFA8-83D10FE21B04}"/>
            </ac:picMkLst>
          </pc:picChg>
          <pc:picChg chg="mod">
            <ac:chgData name="Cristian Civera" userId="b8e8ea61-3bd3-4683-ba04-eed9fdcbd111" providerId="ADAL" clId="{0A3CC420-1921-4AB7-8DE8-5DC170E44212}" dt="2023-11-25T16:22:40.401" v="39" actId="1076"/>
            <ac:picMkLst>
              <pc:docMk/>
              <pc:sldMasterMk cId="2520090352" sldId="2147483648"/>
              <pc:sldLayoutMk cId="2270021839" sldId="2147483661"/>
              <ac:picMk id="9" creationId="{E4D382AD-20CB-48CD-9066-1018512AF756}"/>
            </ac:picMkLst>
          </pc:picChg>
          <pc:picChg chg="add del">
            <ac:chgData name="Cristian Civera" userId="b8e8ea61-3bd3-4683-ba04-eed9fdcbd111" providerId="ADAL" clId="{0A3CC420-1921-4AB7-8DE8-5DC170E44212}" dt="2023-11-25T16:21:07.111" v="32"/>
            <ac:picMkLst>
              <pc:docMk/>
              <pc:sldMasterMk cId="2520090352" sldId="2147483648"/>
              <pc:sldLayoutMk cId="2270021839" sldId="2147483661"/>
              <ac:picMk id="1026" creationId="{053928CD-D2FE-1E47-2F96-3AB8B01DE5F5}"/>
            </ac:picMkLst>
          </pc:picChg>
          <pc:picChg chg="add del">
            <ac:chgData name="Cristian Civera" userId="b8e8ea61-3bd3-4683-ba04-eed9fdcbd111" providerId="ADAL" clId="{0A3CC420-1921-4AB7-8DE8-5DC170E44212}" dt="2023-11-25T16:20:35.933" v="29" actId="478"/>
            <ac:picMkLst>
              <pc:docMk/>
              <pc:sldMasterMk cId="2520090352" sldId="2147483648"/>
              <pc:sldLayoutMk cId="2270021839" sldId="2147483661"/>
              <ac:picMk id="1028" creationId="{1892C649-60D0-5054-6F3B-923FA24FA6FD}"/>
            </ac:picMkLst>
          </pc:pic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D9CB3FE-CAF1-4963-AA6E-A6FEA2342CB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3461E8-682C-4769-98DE-58705AFF613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829EFA-DA18-405A-A722-4700EC126128}" type="datetimeFigureOut">
              <a:rPr lang="it-IT" smtClean="0"/>
              <a:t>02/12/2023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8630BB-4D6A-4F4A-AC6D-F422C377AD3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75E653-C13C-4D7B-BC1E-91C26A81158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F44E0C-AD63-4E3D-9F67-67C84221665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218348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A0F723-D203-40DC-991B-A58E274D6627}" type="datetimeFigureOut">
              <a:rPr lang="it-IT" smtClean="0"/>
              <a:t>02/12/2023</a:t>
            </a:fld>
            <a:endParaRPr lang="it-I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3A8D60-CBF8-4442-AF5D-1F60FE5FB7A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168529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bg>
      <p:bgPr>
        <a:gradFill flip="none" rotWithShape="1">
          <a:gsLst>
            <a:gs pos="100000">
              <a:srgbClr val="D141B9"/>
            </a:gs>
            <a:gs pos="0">
              <a:srgbClr val="9783E0"/>
            </a:gs>
          </a:gsLst>
          <a:lin ang="27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magine 15">
            <a:extLst>
              <a:ext uri="{FF2B5EF4-FFF2-40B4-BE49-F238E27FC236}">
                <a16:creationId xmlns:a16="http://schemas.microsoft.com/office/drawing/2014/main" id="{E4D382AD-20CB-48CD-9066-1018512AF75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2108" y="1166304"/>
            <a:ext cx="3001096" cy="620917"/>
          </a:xfrm>
          <a:prstGeom prst="rect">
            <a:avLst/>
          </a:prstGeom>
        </p:spPr>
      </p:pic>
      <p:sp>
        <p:nvSpPr>
          <p:cNvPr id="11" name="Title 10">
            <a:extLst>
              <a:ext uri="{FF2B5EF4-FFF2-40B4-BE49-F238E27FC236}">
                <a16:creationId xmlns:a16="http://schemas.microsoft.com/office/drawing/2014/main" id="{383A6901-F2D1-45F0-B72F-766C1878A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618" y="1091165"/>
            <a:ext cx="5920868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A5A8DC-D58E-C9F0-7235-A5451A43449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912377" y="3957665"/>
            <a:ext cx="5715798" cy="2095792"/>
          </a:xfrm>
          <a:prstGeom prst="rect">
            <a:avLst/>
          </a:prstGeom>
        </p:spPr>
      </p:pic>
      <p:pic>
        <p:nvPicPr>
          <p:cNvPr id="6" name="Picture 4" descr="NET, ASP.NET Core, Blazor, AWS, Azure, Cloud | UGIdotNET | User Group  Italiano .NET">
            <a:extLst>
              <a:ext uri="{FF2B5EF4-FFF2-40B4-BE49-F238E27FC236}">
                <a16:creationId xmlns:a16="http://schemas.microsoft.com/office/drawing/2014/main" id="{153A1C10-5345-D310-DFA8-83D10FE21B0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8875" y="1753946"/>
            <a:ext cx="2439548" cy="2439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0021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solidFill>
                  <a:srgbClr val="D141B9"/>
                </a:solidFill>
              </a:defRPr>
            </a:lvl1pPr>
          </a:lstStyle>
          <a:p>
            <a:r>
              <a:rPr lang="it-IT" dirty="0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64AC-3FCB-4614-8842-A1085921C17E}" type="datetimeFigureOut">
              <a:rPr lang="it-IT" smtClean="0"/>
              <a:t>02/12/2023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B1822-AEFD-43C6-A73A-6E81A3CA0552}" type="slidenum">
              <a:rPr lang="it-IT" smtClean="0"/>
              <a:t>‹#›</a:t>
            </a:fld>
            <a:endParaRPr lang="it-IT"/>
          </a:p>
        </p:txBody>
      </p:sp>
      <p:sp>
        <p:nvSpPr>
          <p:cNvPr id="10" name="Rettangolo 6">
            <a:extLst>
              <a:ext uri="{FF2B5EF4-FFF2-40B4-BE49-F238E27FC236}">
                <a16:creationId xmlns:a16="http://schemas.microsoft.com/office/drawing/2014/main" id="{0D3B7968-8B7D-8C71-4CC4-BBE942BE892F}"/>
              </a:ext>
            </a:extLst>
          </p:cNvPr>
          <p:cNvSpPr/>
          <p:nvPr userDrawn="1"/>
        </p:nvSpPr>
        <p:spPr>
          <a:xfrm>
            <a:off x="0" y="6176963"/>
            <a:ext cx="12192000" cy="681037"/>
          </a:xfrm>
          <a:prstGeom prst="rect">
            <a:avLst/>
          </a:prstGeom>
          <a:gradFill>
            <a:gsLst>
              <a:gs pos="100000">
                <a:srgbClr val="D141B9"/>
              </a:gs>
              <a:gs pos="0">
                <a:srgbClr val="9783E0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highlight>
                <a:srgbClr val="865FC5"/>
              </a:highlight>
            </a:endParaRPr>
          </a:p>
        </p:txBody>
      </p:sp>
      <p:pic>
        <p:nvPicPr>
          <p:cNvPr id="11" name="Immagine 7">
            <a:extLst>
              <a:ext uri="{FF2B5EF4-FFF2-40B4-BE49-F238E27FC236}">
                <a16:creationId xmlns:a16="http://schemas.microsoft.com/office/drawing/2014/main" id="{EE1CD35D-3568-5581-B218-9FB6E28D927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1879" y="6247422"/>
            <a:ext cx="2610571" cy="540118"/>
          </a:xfrm>
          <a:prstGeom prst="rect">
            <a:avLst/>
          </a:prstGeom>
        </p:spPr>
      </p:pic>
      <p:pic>
        <p:nvPicPr>
          <p:cNvPr id="12" name="Picture 4" descr="NET, ASP.NET Core, Blazor, AWS, Azure, Cloud | UGIdotNET | User Group  Italiano .NET">
            <a:extLst>
              <a:ext uri="{FF2B5EF4-FFF2-40B4-BE49-F238E27FC236}">
                <a16:creationId xmlns:a16="http://schemas.microsoft.com/office/drawing/2014/main" id="{C147417F-6B2F-B771-FB8C-0A3277D862D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2826" y="6057059"/>
            <a:ext cx="963705" cy="963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5368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solidFill>
                  <a:srgbClr val="D141B9"/>
                </a:solidFill>
              </a:defRPr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64AC-3FCB-4614-8842-A1085921C17E}" type="datetimeFigureOut">
              <a:rPr lang="it-IT" smtClean="0"/>
              <a:t>02/12/2023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B1822-AEFD-43C6-A73A-6E81A3CA0552}" type="slidenum">
              <a:rPr lang="it-IT" smtClean="0"/>
              <a:t>‹#›</a:t>
            </a:fld>
            <a:endParaRPr lang="it-IT"/>
          </a:p>
        </p:txBody>
      </p:sp>
      <p:sp>
        <p:nvSpPr>
          <p:cNvPr id="10" name="Rettangolo 6">
            <a:extLst>
              <a:ext uri="{FF2B5EF4-FFF2-40B4-BE49-F238E27FC236}">
                <a16:creationId xmlns:a16="http://schemas.microsoft.com/office/drawing/2014/main" id="{2387E4C2-2360-3CB0-6ED9-9F68E56CCA6D}"/>
              </a:ext>
            </a:extLst>
          </p:cNvPr>
          <p:cNvSpPr/>
          <p:nvPr userDrawn="1"/>
        </p:nvSpPr>
        <p:spPr>
          <a:xfrm>
            <a:off x="0" y="6176963"/>
            <a:ext cx="12192000" cy="681037"/>
          </a:xfrm>
          <a:prstGeom prst="rect">
            <a:avLst/>
          </a:prstGeom>
          <a:gradFill>
            <a:gsLst>
              <a:gs pos="100000">
                <a:srgbClr val="D141B9"/>
              </a:gs>
              <a:gs pos="0">
                <a:srgbClr val="9783E0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highlight>
                <a:srgbClr val="865FC5"/>
              </a:highlight>
            </a:endParaRPr>
          </a:p>
        </p:txBody>
      </p:sp>
      <p:pic>
        <p:nvPicPr>
          <p:cNvPr id="11" name="Immagine 7">
            <a:extLst>
              <a:ext uri="{FF2B5EF4-FFF2-40B4-BE49-F238E27FC236}">
                <a16:creationId xmlns:a16="http://schemas.microsoft.com/office/drawing/2014/main" id="{1E7703BD-5D2A-3DAD-EAE3-E4F99EFA8D1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1879" y="6247422"/>
            <a:ext cx="2610571" cy="540118"/>
          </a:xfrm>
          <a:prstGeom prst="rect">
            <a:avLst/>
          </a:prstGeom>
        </p:spPr>
      </p:pic>
      <p:pic>
        <p:nvPicPr>
          <p:cNvPr id="12" name="Picture 4" descr="NET, ASP.NET Core, Blazor, AWS, Azure, Cloud | UGIdotNET | User Group  Italiano .NET">
            <a:extLst>
              <a:ext uri="{FF2B5EF4-FFF2-40B4-BE49-F238E27FC236}">
                <a16:creationId xmlns:a16="http://schemas.microsoft.com/office/drawing/2014/main" id="{71376CBA-7599-FF50-0B97-EC7F0C2606F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2826" y="6057059"/>
            <a:ext cx="963705" cy="963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37599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D141B9"/>
                </a:solidFill>
              </a:defRPr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64AC-3FCB-4614-8842-A1085921C17E}" type="datetimeFigureOut">
              <a:rPr lang="it-IT" smtClean="0"/>
              <a:t>02/12/2023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B1822-AEFD-43C6-A73A-6E81A3CA0552}" type="slidenum">
              <a:rPr lang="it-IT" smtClean="0"/>
              <a:t>‹#›</a:t>
            </a:fld>
            <a:endParaRPr lang="it-IT"/>
          </a:p>
        </p:txBody>
      </p:sp>
      <p:sp>
        <p:nvSpPr>
          <p:cNvPr id="9" name="Rettangolo 6">
            <a:extLst>
              <a:ext uri="{FF2B5EF4-FFF2-40B4-BE49-F238E27FC236}">
                <a16:creationId xmlns:a16="http://schemas.microsoft.com/office/drawing/2014/main" id="{9F1137C4-7571-9307-C492-6C1095C69C02}"/>
              </a:ext>
            </a:extLst>
          </p:cNvPr>
          <p:cNvSpPr/>
          <p:nvPr userDrawn="1"/>
        </p:nvSpPr>
        <p:spPr>
          <a:xfrm>
            <a:off x="0" y="6176963"/>
            <a:ext cx="12192000" cy="681037"/>
          </a:xfrm>
          <a:prstGeom prst="rect">
            <a:avLst/>
          </a:prstGeom>
          <a:gradFill>
            <a:gsLst>
              <a:gs pos="100000">
                <a:srgbClr val="D141B9"/>
              </a:gs>
              <a:gs pos="0">
                <a:srgbClr val="9783E0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highlight>
                <a:srgbClr val="865FC5"/>
              </a:highlight>
            </a:endParaRPr>
          </a:p>
        </p:txBody>
      </p:sp>
      <p:pic>
        <p:nvPicPr>
          <p:cNvPr id="10" name="Immagine 7">
            <a:extLst>
              <a:ext uri="{FF2B5EF4-FFF2-40B4-BE49-F238E27FC236}">
                <a16:creationId xmlns:a16="http://schemas.microsoft.com/office/drawing/2014/main" id="{A8B652F9-6023-B58A-5B84-E770E55242D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1879" y="6247422"/>
            <a:ext cx="2610571" cy="540118"/>
          </a:xfrm>
          <a:prstGeom prst="rect">
            <a:avLst/>
          </a:prstGeom>
        </p:spPr>
      </p:pic>
      <p:pic>
        <p:nvPicPr>
          <p:cNvPr id="11" name="Picture 4" descr="NET, ASP.NET Core, Blazor, AWS, Azure, Cloud | UGIdotNET | User Group  Italiano .NET">
            <a:extLst>
              <a:ext uri="{FF2B5EF4-FFF2-40B4-BE49-F238E27FC236}">
                <a16:creationId xmlns:a16="http://schemas.microsoft.com/office/drawing/2014/main" id="{8AFECFB1-3D39-F8B4-0675-03279919ED3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2826" y="6057059"/>
            <a:ext cx="963705" cy="963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85861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64AC-3FCB-4614-8842-A1085921C17E}" type="datetimeFigureOut">
              <a:rPr lang="it-IT" smtClean="0"/>
              <a:t>02/12/2023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B1822-AEFD-43C6-A73A-6E81A3CA0552}" type="slidenum">
              <a:rPr lang="it-IT" smtClean="0"/>
              <a:t>‹#›</a:t>
            </a:fld>
            <a:endParaRPr lang="it-IT"/>
          </a:p>
        </p:txBody>
      </p:sp>
      <p:sp>
        <p:nvSpPr>
          <p:cNvPr id="9" name="Rettangolo 6">
            <a:extLst>
              <a:ext uri="{FF2B5EF4-FFF2-40B4-BE49-F238E27FC236}">
                <a16:creationId xmlns:a16="http://schemas.microsoft.com/office/drawing/2014/main" id="{F6EAB989-B9C0-58B8-22C8-455E8DA9B723}"/>
              </a:ext>
            </a:extLst>
          </p:cNvPr>
          <p:cNvSpPr/>
          <p:nvPr userDrawn="1"/>
        </p:nvSpPr>
        <p:spPr>
          <a:xfrm>
            <a:off x="0" y="6176963"/>
            <a:ext cx="12192000" cy="681037"/>
          </a:xfrm>
          <a:prstGeom prst="rect">
            <a:avLst/>
          </a:prstGeom>
          <a:gradFill>
            <a:gsLst>
              <a:gs pos="100000">
                <a:srgbClr val="D141B9"/>
              </a:gs>
              <a:gs pos="0">
                <a:srgbClr val="9783E0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highlight>
                <a:srgbClr val="865FC5"/>
              </a:highlight>
            </a:endParaRPr>
          </a:p>
        </p:txBody>
      </p:sp>
      <p:pic>
        <p:nvPicPr>
          <p:cNvPr id="10" name="Immagine 7">
            <a:extLst>
              <a:ext uri="{FF2B5EF4-FFF2-40B4-BE49-F238E27FC236}">
                <a16:creationId xmlns:a16="http://schemas.microsoft.com/office/drawing/2014/main" id="{BD09F9E6-BC5D-B880-B18A-0EF89EDA969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1879" y="6247422"/>
            <a:ext cx="2610571" cy="540118"/>
          </a:xfrm>
          <a:prstGeom prst="rect">
            <a:avLst/>
          </a:prstGeom>
        </p:spPr>
      </p:pic>
      <p:pic>
        <p:nvPicPr>
          <p:cNvPr id="11" name="Picture 4" descr="NET, ASP.NET Core, Blazor, AWS, Azure, Cloud | UGIdotNET | User Group  Italiano .NET">
            <a:extLst>
              <a:ext uri="{FF2B5EF4-FFF2-40B4-BE49-F238E27FC236}">
                <a16:creationId xmlns:a16="http://schemas.microsoft.com/office/drawing/2014/main" id="{3D9D2B42-D4E3-8D89-C33C-3DAA2D3A9C2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2826" y="6057059"/>
            <a:ext cx="963705" cy="963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4255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bg>
      <p:bgPr>
        <a:gradFill>
          <a:gsLst>
            <a:gs pos="100000">
              <a:srgbClr val="D141B9"/>
            </a:gs>
            <a:gs pos="0">
              <a:srgbClr val="9783E0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2176FD3-39F6-482D-8C0A-CF44FD58F601}"/>
              </a:ext>
            </a:extLst>
          </p:cNvPr>
          <p:cNvSpPr>
            <a:spLocks noGrp="1"/>
          </p:cNvSpPr>
          <p:nvPr userDrawn="1"/>
        </p:nvSpPr>
        <p:spPr>
          <a:xfrm>
            <a:off x="526027" y="1064144"/>
            <a:ext cx="3979297" cy="1355206"/>
          </a:xfrm>
          <a:prstGeom prst="rect">
            <a:avLst/>
          </a:prstGeom>
          <a:noFill/>
        </p:spPr>
        <p:txBody>
          <a:bodyPr vert="horz" wrap="square" lIns="146304" tIns="91440" rIns="146304" bIns="91440" rtlCol="0" anchor="t" anchorCtr="0">
            <a:normAutofit/>
          </a:bodyPr>
          <a:lstStyle>
            <a:lvl1pPr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294" b="0" kern="1200" cap="none" spc="-98" baseline="0">
                <a:ln w="3175">
                  <a:noFill/>
                </a:ln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it-IT" sz="8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Demo</a:t>
            </a:r>
            <a:endParaRPr lang="en-US" sz="80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B80AF574-83C6-4740-B7B4-803B206407D2}"/>
              </a:ext>
            </a:extLst>
          </p:cNvPr>
          <p:cNvSpPr>
            <a:spLocks noGrp="1"/>
          </p:cNvSpPr>
          <p:nvPr userDrawn="1"/>
        </p:nvSpPr>
        <p:spPr>
          <a:xfrm>
            <a:off x="526027" y="2419350"/>
            <a:ext cx="6765360" cy="2225349"/>
          </a:xfrm>
          <a:prstGeom prst="rect">
            <a:avLst/>
          </a:prstGeom>
          <a:noFill/>
        </p:spPr>
        <p:txBody>
          <a:bodyPr vert="horz" wrap="square" lIns="146304" tIns="109728" rIns="146304" bIns="109728" rtlCol="0">
            <a:noAutofit/>
          </a:bodyPr>
          <a:lstStyle>
            <a:lvl1pPr marL="0" marR="0" indent="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3137" kern="1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72691" marR="0" indent="-236546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353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84338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96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08435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32531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14509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3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3200" dirty="0">
              <a:solidFill>
                <a:srgbClr val="541764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Titolo 1">
            <a:extLst>
              <a:ext uri="{FF2B5EF4-FFF2-40B4-BE49-F238E27FC236}">
                <a16:creationId xmlns:a16="http://schemas.microsoft.com/office/drawing/2014/main" id="{9DAA3FA6-0CD9-4556-9DF9-02FC7E37217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59451" y="2438400"/>
            <a:ext cx="5197538" cy="2404188"/>
          </a:xfrm>
        </p:spPr>
        <p:txBody>
          <a:bodyPr anchor="b">
            <a:normAutofit/>
          </a:bodyPr>
          <a:lstStyle>
            <a:lvl1pPr algn="l">
              <a:defRPr sz="2000">
                <a:solidFill>
                  <a:schemeClr val="bg1"/>
                </a:solidFill>
              </a:defRPr>
            </a:lvl1pPr>
          </a:lstStyle>
          <a:p>
            <a:r>
              <a:rPr lang="it-IT" dirty="0"/>
              <a:t>Fare clic per modificare lo stile del titolo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D7D93C-1AAD-B95E-EEA8-8C1A654E74F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912377" y="3957665"/>
            <a:ext cx="5715798" cy="2095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88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rgbClr val="D141B9"/>
                </a:solidFill>
              </a:defRPr>
            </a:lvl1pPr>
          </a:lstStyle>
          <a:p>
            <a:r>
              <a:rPr lang="it-IT" dirty="0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51409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dirty="0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64AC-3FCB-4614-8842-A1085921C17E}" type="datetimeFigureOut">
              <a:rPr lang="it-IT" smtClean="0"/>
              <a:t>02/12/2023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B1822-AEFD-43C6-A73A-6E81A3CA0552}" type="slidenum">
              <a:rPr lang="it-IT" smtClean="0"/>
              <a:t>‹#›</a:t>
            </a:fld>
            <a:endParaRPr lang="it-IT"/>
          </a:p>
        </p:txBody>
      </p:sp>
      <p:sp>
        <p:nvSpPr>
          <p:cNvPr id="7" name="Rettangolo 6"/>
          <p:cNvSpPr/>
          <p:nvPr userDrawn="1"/>
        </p:nvSpPr>
        <p:spPr>
          <a:xfrm>
            <a:off x="0" y="6176963"/>
            <a:ext cx="12192000" cy="681037"/>
          </a:xfrm>
          <a:prstGeom prst="rect">
            <a:avLst/>
          </a:prstGeom>
          <a:gradFill>
            <a:gsLst>
              <a:gs pos="100000">
                <a:srgbClr val="D141B9"/>
              </a:gs>
              <a:gs pos="0">
                <a:srgbClr val="9783E0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highlight>
                <a:srgbClr val="865FC5"/>
              </a:highlight>
            </a:endParaRPr>
          </a:p>
        </p:txBody>
      </p:sp>
      <p:pic>
        <p:nvPicPr>
          <p:cNvPr id="8" name="Immagin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1879" y="6247422"/>
            <a:ext cx="2610571" cy="540118"/>
          </a:xfrm>
          <a:prstGeom prst="rect">
            <a:avLst/>
          </a:prstGeom>
        </p:spPr>
      </p:pic>
      <p:pic>
        <p:nvPicPr>
          <p:cNvPr id="10" name="Picture 4" descr="NET, ASP.NET Core, Blazor, AWS, Azure, Cloud | UGIdotNET | User Group  Italiano .NET">
            <a:extLst>
              <a:ext uri="{FF2B5EF4-FFF2-40B4-BE49-F238E27FC236}">
                <a16:creationId xmlns:a16="http://schemas.microsoft.com/office/drawing/2014/main" id="{C3A5AFEA-34C5-CAD9-7D88-0DE28E84A85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2826" y="6057059"/>
            <a:ext cx="963705" cy="963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3264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D141B9"/>
                </a:solidFill>
              </a:defRPr>
            </a:lvl1pPr>
          </a:lstStyle>
          <a:p>
            <a:r>
              <a:rPr lang="it-IT" dirty="0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51409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solidFill>
                  <a:srgbClr val="51409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>
                <a:solidFill>
                  <a:srgbClr val="51409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>
                <a:solidFill>
                  <a:srgbClr val="51409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>
                <a:solidFill>
                  <a:srgbClr val="51409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it-IT" dirty="0"/>
              <a:t>Modifica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64AC-3FCB-4614-8842-A1085921C17E}" type="datetimeFigureOut">
              <a:rPr lang="it-IT" smtClean="0"/>
              <a:t>02/12/2023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B1822-AEFD-43C6-A73A-6E81A3CA0552}" type="slidenum">
              <a:rPr lang="it-IT" smtClean="0"/>
              <a:t>‹#›</a:t>
            </a:fld>
            <a:endParaRPr lang="it-IT"/>
          </a:p>
        </p:txBody>
      </p:sp>
      <p:sp>
        <p:nvSpPr>
          <p:cNvPr id="8" name="Rettangolo 6">
            <a:extLst>
              <a:ext uri="{FF2B5EF4-FFF2-40B4-BE49-F238E27FC236}">
                <a16:creationId xmlns:a16="http://schemas.microsoft.com/office/drawing/2014/main" id="{7EB8EB98-6CBD-95BB-321E-24BBFD73D25F}"/>
              </a:ext>
            </a:extLst>
          </p:cNvPr>
          <p:cNvSpPr/>
          <p:nvPr userDrawn="1"/>
        </p:nvSpPr>
        <p:spPr>
          <a:xfrm>
            <a:off x="0" y="6176963"/>
            <a:ext cx="12192000" cy="681037"/>
          </a:xfrm>
          <a:prstGeom prst="rect">
            <a:avLst/>
          </a:prstGeom>
          <a:gradFill>
            <a:gsLst>
              <a:gs pos="100000">
                <a:srgbClr val="D141B9"/>
              </a:gs>
              <a:gs pos="0">
                <a:srgbClr val="9783E0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highlight>
                <a:srgbClr val="865FC5"/>
              </a:highlight>
            </a:endParaRPr>
          </a:p>
        </p:txBody>
      </p:sp>
      <p:pic>
        <p:nvPicPr>
          <p:cNvPr id="9" name="Immagine 7">
            <a:extLst>
              <a:ext uri="{FF2B5EF4-FFF2-40B4-BE49-F238E27FC236}">
                <a16:creationId xmlns:a16="http://schemas.microsoft.com/office/drawing/2014/main" id="{7A0915E5-34DC-270A-F797-39C3B03E6C6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1879" y="6247422"/>
            <a:ext cx="2610571" cy="540118"/>
          </a:xfrm>
          <a:prstGeom prst="rect">
            <a:avLst/>
          </a:prstGeom>
        </p:spPr>
      </p:pic>
      <p:pic>
        <p:nvPicPr>
          <p:cNvPr id="11" name="Picture 4" descr="NET, ASP.NET Core, Blazor, AWS, Azure, Cloud | UGIdotNET | User Group  Italiano .NET">
            <a:extLst>
              <a:ext uri="{FF2B5EF4-FFF2-40B4-BE49-F238E27FC236}">
                <a16:creationId xmlns:a16="http://schemas.microsoft.com/office/drawing/2014/main" id="{39891161-E77E-2978-29D9-53EF7765EED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2826" y="6057059"/>
            <a:ext cx="963705" cy="963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701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rgbClr val="D141B9"/>
                </a:solidFill>
              </a:defRPr>
            </a:lvl1pPr>
          </a:lstStyle>
          <a:p>
            <a:r>
              <a:rPr lang="it-IT" dirty="0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64AC-3FCB-4614-8842-A1085921C17E}" type="datetimeFigureOut">
              <a:rPr lang="it-IT" smtClean="0"/>
              <a:t>02/12/2023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B1822-AEFD-43C6-A73A-6E81A3CA0552}" type="slidenum">
              <a:rPr lang="it-IT" smtClean="0"/>
              <a:t>‹#›</a:t>
            </a:fld>
            <a:endParaRPr lang="it-IT"/>
          </a:p>
        </p:txBody>
      </p:sp>
      <p:sp>
        <p:nvSpPr>
          <p:cNvPr id="9" name="Rettangolo 6">
            <a:extLst>
              <a:ext uri="{FF2B5EF4-FFF2-40B4-BE49-F238E27FC236}">
                <a16:creationId xmlns:a16="http://schemas.microsoft.com/office/drawing/2014/main" id="{DB982F19-E649-B80F-BD28-D58FB07993F5}"/>
              </a:ext>
            </a:extLst>
          </p:cNvPr>
          <p:cNvSpPr/>
          <p:nvPr userDrawn="1"/>
        </p:nvSpPr>
        <p:spPr>
          <a:xfrm>
            <a:off x="0" y="6176963"/>
            <a:ext cx="12192000" cy="681037"/>
          </a:xfrm>
          <a:prstGeom prst="rect">
            <a:avLst/>
          </a:prstGeom>
          <a:gradFill>
            <a:gsLst>
              <a:gs pos="100000">
                <a:srgbClr val="D141B9"/>
              </a:gs>
              <a:gs pos="0">
                <a:srgbClr val="9783E0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highlight>
                <a:srgbClr val="865FC5"/>
              </a:highlight>
            </a:endParaRPr>
          </a:p>
        </p:txBody>
      </p:sp>
      <p:pic>
        <p:nvPicPr>
          <p:cNvPr id="10" name="Immagine 7">
            <a:extLst>
              <a:ext uri="{FF2B5EF4-FFF2-40B4-BE49-F238E27FC236}">
                <a16:creationId xmlns:a16="http://schemas.microsoft.com/office/drawing/2014/main" id="{E8E4E161-734B-6FE8-3270-87F03E2A45F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1879" y="6247422"/>
            <a:ext cx="2610571" cy="540118"/>
          </a:xfrm>
          <a:prstGeom prst="rect">
            <a:avLst/>
          </a:prstGeom>
        </p:spPr>
      </p:pic>
      <p:pic>
        <p:nvPicPr>
          <p:cNvPr id="11" name="Picture 4" descr="NET, ASP.NET Core, Blazor, AWS, Azure, Cloud | UGIdotNET | User Group  Italiano .NET">
            <a:extLst>
              <a:ext uri="{FF2B5EF4-FFF2-40B4-BE49-F238E27FC236}">
                <a16:creationId xmlns:a16="http://schemas.microsoft.com/office/drawing/2014/main" id="{9651003B-CFA7-52B3-B0AE-970471CAFBE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2826" y="6057059"/>
            <a:ext cx="963705" cy="963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5111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D141B9"/>
                </a:solidFill>
              </a:defRPr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 dirty="0"/>
              <a:t>Modifica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64AC-3FCB-4614-8842-A1085921C17E}" type="datetimeFigureOut">
              <a:rPr lang="it-IT" smtClean="0"/>
              <a:t>02/12/2023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B1822-AEFD-43C6-A73A-6E81A3CA0552}" type="slidenum">
              <a:rPr lang="it-IT" smtClean="0"/>
              <a:t>‹#›</a:t>
            </a:fld>
            <a:endParaRPr lang="it-IT"/>
          </a:p>
        </p:txBody>
      </p:sp>
      <p:sp>
        <p:nvSpPr>
          <p:cNvPr id="10" name="Rettangolo 6">
            <a:extLst>
              <a:ext uri="{FF2B5EF4-FFF2-40B4-BE49-F238E27FC236}">
                <a16:creationId xmlns:a16="http://schemas.microsoft.com/office/drawing/2014/main" id="{A1F42CEA-99DE-7A80-6D84-5AFFA9FFD3DE}"/>
              </a:ext>
            </a:extLst>
          </p:cNvPr>
          <p:cNvSpPr/>
          <p:nvPr userDrawn="1"/>
        </p:nvSpPr>
        <p:spPr>
          <a:xfrm>
            <a:off x="0" y="6176963"/>
            <a:ext cx="12192000" cy="681037"/>
          </a:xfrm>
          <a:prstGeom prst="rect">
            <a:avLst/>
          </a:prstGeom>
          <a:gradFill>
            <a:gsLst>
              <a:gs pos="100000">
                <a:srgbClr val="D141B9"/>
              </a:gs>
              <a:gs pos="0">
                <a:srgbClr val="9783E0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highlight>
                <a:srgbClr val="865FC5"/>
              </a:highlight>
            </a:endParaRPr>
          </a:p>
        </p:txBody>
      </p:sp>
      <p:pic>
        <p:nvPicPr>
          <p:cNvPr id="11" name="Immagine 7">
            <a:extLst>
              <a:ext uri="{FF2B5EF4-FFF2-40B4-BE49-F238E27FC236}">
                <a16:creationId xmlns:a16="http://schemas.microsoft.com/office/drawing/2014/main" id="{A8682E8E-DF8C-675E-B690-485C1F834A0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1879" y="6247422"/>
            <a:ext cx="2610571" cy="540118"/>
          </a:xfrm>
          <a:prstGeom prst="rect">
            <a:avLst/>
          </a:prstGeom>
        </p:spPr>
      </p:pic>
      <p:pic>
        <p:nvPicPr>
          <p:cNvPr id="12" name="Picture 4" descr="NET, ASP.NET Core, Blazor, AWS, Azure, Cloud | UGIdotNET | User Group  Italiano .NET">
            <a:extLst>
              <a:ext uri="{FF2B5EF4-FFF2-40B4-BE49-F238E27FC236}">
                <a16:creationId xmlns:a16="http://schemas.microsoft.com/office/drawing/2014/main" id="{A2406AA2-A1A6-7244-8FFF-8E35DC377C8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2826" y="6057059"/>
            <a:ext cx="963705" cy="963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6520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solidFill>
                  <a:srgbClr val="D141B9"/>
                </a:solidFill>
              </a:defRPr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64AC-3FCB-4614-8842-A1085921C17E}" type="datetimeFigureOut">
              <a:rPr lang="it-IT" smtClean="0"/>
              <a:t>02/12/2023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B1822-AEFD-43C6-A73A-6E81A3CA0552}" type="slidenum">
              <a:rPr lang="it-IT" smtClean="0"/>
              <a:t>‹#›</a:t>
            </a:fld>
            <a:endParaRPr lang="it-IT"/>
          </a:p>
        </p:txBody>
      </p:sp>
      <p:sp>
        <p:nvSpPr>
          <p:cNvPr id="12" name="Rettangolo 6">
            <a:extLst>
              <a:ext uri="{FF2B5EF4-FFF2-40B4-BE49-F238E27FC236}">
                <a16:creationId xmlns:a16="http://schemas.microsoft.com/office/drawing/2014/main" id="{76ED5806-05E7-98FC-92C0-BD1596DFDA77}"/>
              </a:ext>
            </a:extLst>
          </p:cNvPr>
          <p:cNvSpPr/>
          <p:nvPr userDrawn="1"/>
        </p:nvSpPr>
        <p:spPr>
          <a:xfrm>
            <a:off x="0" y="6176963"/>
            <a:ext cx="12192000" cy="681037"/>
          </a:xfrm>
          <a:prstGeom prst="rect">
            <a:avLst/>
          </a:prstGeom>
          <a:gradFill>
            <a:gsLst>
              <a:gs pos="100000">
                <a:srgbClr val="D141B9"/>
              </a:gs>
              <a:gs pos="0">
                <a:srgbClr val="9783E0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highlight>
                <a:srgbClr val="865FC5"/>
              </a:highlight>
            </a:endParaRPr>
          </a:p>
        </p:txBody>
      </p:sp>
      <p:pic>
        <p:nvPicPr>
          <p:cNvPr id="13" name="Immagine 7">
            <a:extLst>
              <a:ext uri="{FF2B5EF4-FFF2-40B4-BE49-F238E27FC236}">
                <a16:creationId xmlns:a16="http://schemas.microsoft.com/office/drawing/2014/main" id="{29892866-E101-FAAD-C911-B2AA12A950A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1879" y="6247422"/>
            <a:ext cx="2610571" cy="540118"/>
          </a:xfrm>
          <a:prstGeom prst="rect">
            <a:avLst/>
          </a:prstGeom>
        </p:spPr>
      </p:pic>
      <p:pic>
        <p:nvPicPr>
          <p:cNvPr id="14" name="Picture 4" descr="NET, ASP.NET Core, Blazor, AWS, Azure, Cloud | UGIdotNET | User Group  Italiano .NET">
            <a:extLst>
              <a:ext uri="{FF2B5EF4-FFF2-40B4-BE49-F238E27FC236}">
                <a16:creationId xmlns:a16="http://schemas.microsoft.com/office/drawing/2014/main" id="{113CE00C-FCAA-033B-F8D6-CBC4F3752F4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2826" y="6057059"/>
            <a:ext cx="963705" cy="963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4707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D141B9"/>
                </a:solidFill>
              </a:defRPr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64AC-3FCB-4614-8842-A1085921C17E}" type="datetimeFigureOut">
              <a:rPr lang="it-IT" smtClean="0"/>
              <a:t>02/12/2023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B1822-AEFD-43C6-A73A-6E81A3CA0552}" type="slidenum">
              <a:rPr lang="it-IT" smtClean="0"/>
              <a:t>‹#›</a:t>
            </a:fld>
            <a:endParaRPr lang="it-IT"/>
          </a:p>
        </p:txBody>
      </p:sp>
      <p:sp>
        <p:nvSpPr>
          <p:cNvPr id="8" name="Rettangolo 6">
            <a:extLst>
              <a:ext uri="{FF2B5EF4-FFF2-40B4-BE49-F238E27FC236}">
                <a16:creationId xmlns:a16="http://schemas.microsoft.com/office/drawing/2014/main" id="{62A51450-5A82-AF2A-D941-3C3B3BCEC50C}"/>
              </a:ext>
            </a:extLst>
          </p:cNvPr>
          <p:cNvSpPr/>
          <p:nvPr userDrawn="1"/>
        </p:nvSpPr>
        <p:spPr>
          <a:xfrm>
            <a:off x="0" y="6176963"/>
            <a:ext cx="12192000" cy="681037"/>
          </a:xfrm>
          <a:prstGeom prst="rect">
            <a:avLst/>
          </a:prstGeom>
          <a:gradFill>
            <a:gsLst>
              <a:gs pos="100000">
                <a:srgbClr val="D141B9"/>
              </a:gs>
              <a:gs pos="0">
                <a:srgbClr val="9783E0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highlight>
                <a:srgbClr val="865FC5"/>
              </a:highlight>
            </a:endParaRPr>
          </a:p>
        </p:txBody>
      </p:sp>
      <p:pic>
        <p:nvPicPr>
          <p:cNvPr id="9" name="Immagine 7">
            <a:extLst>
              <a:ext uri="{FF2B5EF4-FFF2-40B4-BE49-F238E27FC236}">
                <a16:creationId xmlns:a16="http://schemas.microsoft.com/office/drawing/2014/main" id="{0025B792-9AC8-D88C-C143-218C3EBD6B0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1879" y="6247422"/>
            <a:ext cx="2610571" cy="540118"/>
          </a:xfrm>
          <a:prstGeom prst="rect">
            <a:avLst/>
          </a:prstGeom>
        </p:spPr>
      </p:pic>
      <p:pic>
        <p:nvPicPr>
          <p:cNvPr id="10" name="Picture 4" descr="NET, ASP.NET Core, Blazor, AWS, Azure, Cloud | UGIdotNET | User Group  Italiano .NET">
            <a:extLst>
              <a:ext uri="{FF2B5EF4-FFF2-40B4-BE49-F238E27FC236}">
                <a16:creationId xmlns:a16="http://schemas.microsoft.com/office/drawing/2014/main" id="{52CEF65B-8114-2A28-8D68-90451347C13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2826" y="6057059"/>
            <a:ext cx="963705" cy="963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5078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64AC-3FCB-4614-8842-A1085921C17E}" type="datetimeFigureOut">
              <a:rPr lang="it-IT" smtClean="0"/>
              <a:t>02/12/2023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B1822-AEFD-43C6-A73A-6E81A3CA055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75152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Modifica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7064AC-3FCB-4614-8842-A1085921C17E}" type="datetimeFigureOut">
              <a:rPr lang="it-IT" smtClean="0"/>
              <a:t>02/12/2023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BB1822-AEFD-43C6-A73A-6E81A3CA055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20090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>
          <a:solidFill>
            <a:srgbClr val="541764"/>
          </a:solidFill>
          <a:latin typeface="Segoe UI Light" panose="020B0502040204020203" pitchFamily="34" charset="0"/>
          <a:ea typeface="+mj-ea"/>
          <a:cs typeface="Segoe UI Light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rgbClr val="51409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rgbClr val="51409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rgbClr val="51409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rgbClr val="51409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rgbClr val="51409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hyperlink" Target="mailto:Morgan.pizzini@icubed.it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E060E97-7902-46CC-A20E-4764F2B94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617" y="1091165"/>
            <a:ext cx="7773627" cy="3255681"/>
          </a:xfrm>
        </p:spPr>
        <p:txBody>
          <a:bodyPr/>
          <a:lstStyle/>
          <a:p>
            <a:r>
              <a:rPr lang="it-IT" dirty="0"/>
              <a:t>MinimalAPI in ASP.NET Core 8</a:t>
            </a:r>
          </a:p>
        </p:txBody>
      </p:sp>
      <p:sp>
        <p:nvSpPr>
          <p:cNvPr id="11" name="Subtitle 2"/>
          <p:cNvSpPr>
            <a:spLocks noGrp="1"/>
          </p:cNvSpPr>
          <p:nvPr/>
        </p:nvSpPr>
        <p:spPr>
          <a:xfrm>
            <a:off x="414617" y="4514469"/>
            <a:ext cx="4935894" cy="2099387"/>
          </a:xfrm>
          <a:prstGeom prst="rect">
            <a:avLst/>
          </a:prstGeom>
          <a:noFill/>
        </p:spPr>
        <p:txBody>
          <a:bodyPr vert="horz" wrap="square" lIns="146304" tIns="109728" rIns="146304" bIns="109728" rtlCol="0">
            <a:noAutofit/>
          </a:bodyPr>
          <a:lstStyle>
            <a:lvl1pPr marL="0" marR="0" indent="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3137" kern="1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72691" marR="0" indent="-236546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353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84338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96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08435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32531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14509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3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Morgan Pizzini</a:t>
            </a:r>
          </a:p>
          <a:p>
            <a:r>
              <a:rPr lang="en-US" sz="20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iCubed</a:t>
            </a:r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srl</a:t>
            </a:r>
            <a:endParaRPr lang="en-US" sz="20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  <a:hlinkClick r:id="rId2"/>
              </a:rPr>
              <a:t>morgan.pizzini@icubed.it</a:t>
            </a:r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| @morwalpiz</a:t>
            </a:r>
          </a:p>
        </p:txBody>
      </p:sp>
      <p:pic>
        <p:nvPicPr>
          <p:cNvPr id="3" name="Picture 2" descr="A blue and white sign with white text&#10;&#10;Description automatically generated">
            <a:extLst>
              <a:ext uri="{FF2B5EF4-FFF2-40B4-BE49-F238E27FC236}">
                <a16:creationId xmlns:a16="http://schemas.microsoft.com/office/drawing/2014/main" id="{227875E0-6A18-F3D8-84B3-AAD5E3E09A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710" y="5564162"/>
            <a:ext cx="482127" cy="759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817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>
            <a:extLst>
              <a:ext uri="{FF2B5EF4-FFF2-40B4-BE49-F238E27FC236}">
                <a16:creationId xmlns:a16="http://schemas.microsoft.com/office/drawing/2014/main" id="{1B9D1AF1-836A-467F-8425-1151C14D8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356" y="1106844"/>
            <a:ext cx="6765360" cy="2225349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146304" tIns="109728" rIns="146304" bIns="109728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marR="0" indent="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3137" kern="1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72691" marR="0" indent="-236546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353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84338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96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08435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32531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14509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3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@morwalpiz</a:t>
            </a:r>
          </a:p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lang="en-US" sz="32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organ.pizzini@icubed.it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egoe UI Light" panose="020B0502040204020203" pitchFamily="34" charset="0"/>
              <a:ea typeface="+mn-ea"/>
              <a:cs typeface="Segoe UI Light" panose="020B0502040204020203" pitchFamily="34" charset="0"/>
            </a:endParaRPr>
          </a:p>
        </p:txBody>
      </p:sp>
      <p:sp>
        <p:nvSpPr>
          <p:cNvPr id="4" name="Subtitle 2" descr="Slide e materiale"/>
          <p:cNvSpPr>
            <a:spLocks noGrp="1"/>
          </p:cNvSpPr>
          <p:nvPr/>
        </p:nvSpPr>
        <p:spPr>
          <a:xfrm>
            <a:off x="445356" y="4714875"/>
            <a:ext cx="5423599" cy="933061"/>
          </a:xfrm>
          <a:prstGeom prst="rect">
            <a:avLst/>
          </a:prstGeom>
          <a:noFill/>
        </p:spPr>
        <p:txBody>
          <a:bodyPr vert="horz" wrap="square" lIns="146304" tIns="109728" rIns="146304" bIns="109728" rtlCol="0">
            <a:noAutofit/>
          </a:bodyPr>
          <a:lstStyle>
            <a:lvl1pPr marL="0" marR="0" indent="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3137" kern="1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72691" marR="0" indent="-236546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353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84338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96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08435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32531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14509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3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Slide e </a:t>
            </a:r>
            <a:r>
              <a:rPr lang="en-US" sz="2800" b="1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materiale</a:t>
            </a:r>
            <a:r>
              <a:rPr lang="en-US" sz="28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su</a:t>
            </a:r>
            <a:endParaRPr lang="en-US" sz="28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sz="28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https://www.dotnetconference.it/</a:t>
            </a:r>
          </a:p>
        </p:txBody>
      </p:sp>
    </p:spTree>
    <p:extLst>
      <p:ext uri="{BB962C8B-B14F-4D97-AF65-F5344CB8AC3E}">
        <p14:creationId xmlns:p14="http://schemas.microsoft.com/office/powerpoint/2010/main" val="2729088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B548177-0E78-47F9-AF6F-011505CD1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Agenda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09BD24-D5EA-45E4-96F6-51D2F930DA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Cosa sono le Minimal API</a:t>
            </a:r>
          </a:p>
          <a:p>
            <a:r>
              <a:rPr lang="it-IT" dirty="0"/>
              <a:t>Situazione attuale (fino a .NET 7)</a:t>
            </a:r>
          </a:p>
          <a:p>
            <a:r>
              <a:rPr lang="it-IT" dirty="0"/>
              <a:t>KeyService</a:t>
            </a:r>
          </a:p>
          <a:p>
            <a:r>
              <a:rPr lang="it-IT" dirty="0"/>
              <a:t>Form Anti Forgery</a:t>
            </a:r>
          </a:p>
          <a:p>
            <a:r>
              <a:rPr lang="it-IT" dirty="0"/>
              <a:t>IFormFile e AsParameters</a:t>
            </a:r>
          </a:p>
          <a:p>
            <a:r>
              <a:rPr lang="it-IT" dirty="0"/>
              <a:t>AOT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36813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1F5FD-B229-512C-738C-732176AC9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Minimal API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177F9DC-A625-A526-C84E-DA4F7728C1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232286"/>
            <a:ext cx="4735817" cy="268435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8EC9FF9-36EA-F324-4CD4-B560F8B764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4478" y="2640883"/>
            <a:ext cx="4639322" cy="1867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164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983C7-E062-71F8-708F-89CDB760A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Situazione attuale (fino a .NET 7)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200DF1-3E56-9370-C607-5DFAEC735D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Swagger / WithOpenAPI</a:t>
            </a:r>
          </a:p>
          <a:p>
            <a:r>
              <a:rPr lang="it-IT" dirty="0"/>
              <a:t>IFormFile / upload dei files</a:t>
            </a:r>
          </a:p>
          <a:p>
            <a:r>
              <a:rPr lang="it-IT" dirty="0"/>
              <a:t>Route prefix e configurazione con MapGroup</a:t>
            </a:r>
          </a:p>
          <a:p>
            <a:r>
              <a:rPr lang="it-IT" dirty="0"/>
              <a:t>AsParameters per parametri in ingresso</a:t>
            </a:r>
          </a:p>
          <a:p>
            <a:r>
              <a:rPr lang="it-IT" dirty="0"/>
              <a:t>TypedResults</a:t>
            </a:r>
          </a:p>
          <a:p>
            <a:r>
              <a:rPr lang="it-IT" dirty="0"/>
              <a:t>EndpointFilter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772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CF1AD-A887-6B83-C5DF-346584F72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KeyService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B6793BF-E452-5334-95A4-A1D916FF22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1756" y="2515252"/>
            <a:ext cx="8748487" cy="1824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690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CF1AD-A887-6B83-C5DF-346584F72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Form / Anti Forgery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D96821-35B6-0A72-ED98-A919D3E322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In teoria le API sono API, non dovrebbero gestire i forms, ma ...</a:t>
            </a:r>
          </a:p>
          <a:p>
            <a:r>
              <a:rPr lang="it-IT" dirty="0"/>
              <a:t>Implicito quanto parametro in input presenta [FromForm]</a:t>
            </a:r>
          </a:p>
          <a:p>
            <a:r>
              <a:rPr lang="it-IT" dirty="0"/>
              <a:t>Servizio AddAntiforgery</a:t>
            </a:r>
          </a:p>
          <a:p>
            <a:r>
              <a:rPr lang="it-IT" dirty="0"/>
              <a:t>Metodo GetAndStoreTokens</a:t>
            </a:r>
          </a:p>
          <a:p>
            <a:r>
              <a:rPr lang="it-IT" dirty="0"/>
              <a:t>Metodo ValidateRequestAsync</a:t>
            </a:r>
          </a:p>
          <a:p>
            <a:r>
              <a:rPr lang="it-IT" dirty="0"/>
              <a:t>Binding di tipi complessi usando attributo [AsParameters]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4380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CF1AD-A887-6B83-C5DF-346584F72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D96821-35B6-0A72-ED98-A919D3E322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Crea un pacchetto che non richiede alcuna compilazione JIT</a:t>
            </a:r>
          </a:p>
          <a:p>
            <a:pPr lvl="1"/>
            <a:r>
              <a:rPr lang="it-IT" dirty="0"/>
              <a:t>dotnet new webapiaot</a:t>
            </a:r>
          </a:p>
          <a:p>
            <a:r>
              <a:rPr lang="it-IT" dirty="0"/>
              <a:t>Non pienamente supportata in Minimal API</a:t>
            </a:r>
          </a:p>
          <a:p>
            <a:r>
              <a:rPr lang="it-IT" dirty="0"/>
              <a:t>Rendere esplicita ogni conversione JSON=&gt; C# e viceversa</a:t>
            </a:r>
          </a:p>
          <a:p>
            <a:r>
              <a:rPr lang="it-IT" dirty="0"/>
              <a:t>Di default non supporta HTTP/2 e HTTP/3</a:t>
            </a:r>
          </a:p>
          <a:p>
            <a:r>
              <a:rPr lang="it-IT" dirty="0"/>
              <a:t>Implica la rielaborazione di logiche logging/exception handlers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44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 descr="Titolo sessione"/>
          <p:cNvSpPr>
            <a:spLocks noGrp="1"/>
          </p:cNvSpPr>
          <p:nvPr/>
        </p:nvSpPr>
        <p:spPr>
          <a:xfrm>
            <a:off x="535552" y="1064144"/>
            <a:ext cx="8008373" cy="2536306"/>
          </a:xfrm>
          <a:prstGeom prst="rect">
            <a:avLst/>
          </a:prstGeom>
          <a:noFill/>
        </p:spPr>
        <p:txBody>
          <a:bodyPr vert="horz" wrap="square" lIns="146304" tIns="91440" rIns="146304" bIns="91440" rtlCol="0" anchor="t" anchorCtr="0">
            <a:normAutofit/>
          </a:bodyPr>
          <a:lstStyle>
            <a:lvl1pPr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294" b="0" kern="1200" cap="none" spc="-98" baseline="0">
                <a:ln w="3175">
                  <a:noFill/>
                </a:ln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endParaRPr lang="en-US" b="1" dirty="0">
              <a:solidFill>
                <a:srgbClr val="4473C5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E060E97-7902-46CC-A20E-4764F2B94E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9450" y="2438400"/>
            <a:ext cx="5337497" cy="3093950"/>
          </a:xfrm>
        </p:spPr>
        <p:txBody>
          <a:bodyPr>
            <a:normAutofit/>
          </a:bodyPr>
          <a:lstStyle/>
          <a:p>
            <a:r>
              <a:rPr lang="en-US" sz="3200" dirty="0" err="1"/>
              <a:t>Titolo</a:t>
            </a:r>
            <a:r>
              <a:rPr lang="en-US" sz="3200" dirty="0"/>
              <a:t> Demo</a:t>
            </a:r>
            <a:endParaRPr lang="it-IT" sz="3200" dirty="0"/>
          </a:p>
        </p:txBody>
      </p:sp>
    </p:spTree>
    <p:extLst>
      <p:ext uri="{BB962C8B-B14F-4D97-AF65-F5344CB8AC3E}">
        <p14:creationId xmlns:p14="http://schemas.microsoft.com/office/powerpoint/2010/main" val="22050184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1CD753E-4C7C-B470-529C-63508FFE9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Grazie!</a:t>
            </a:r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FBAB13A-B0C1-8C35-CEE5-07CBA03EA4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7304" y="2787259"/>
            <a:ext cx="2476846" cy="2495898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4DB210B-F2AE-2714-BCBB-B89DE26FAFA0}"/>
              </a:ext>
            </a:extLst>
          </p:cNvPr>
          <p:cNvSpPr txBox="1"/>
          <p:nvPr/>
        </p:nvSpPr>
        <p:spPr>
          <a:xfrm>
            <a:off x="4355184" y="2309567"/>
            <a:ext cx="7296346" cy="2941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88BDA15-001C-723C-9625-C8B5F40377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8389" y="2558627"/>
            <a:ext cx="4972744" cy="2953162"/>
          </a:xfrm>
          <a:prstGeom prst="rect">
            <a:avLst/>
          </a:prstGeom>
        </p:spPr>
      </p:pic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9ABF1784-A6AF-30D7-EC19-296F71321E92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rgbClr val="9783E0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rgbClr val="9783E0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rgbClr val="9783E0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rgbClr val="9783E0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rgbClr val="9783E0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it-IT" dirty="0"/>
              <a:t>http://github.com/MorWalPiz/NetConfItalia23</a:t>
            </a:r>
          </a:p>
        </p:txBody>
      </p:sp>
    </p:spTree>
    <p:extLst>
      <p:ext uri="{BB962C8B-B14F-4D97-AF65-F5344CB8AC3E}">
        <p14:creationId xmlns:p14="http://schemas.microsoft.com/office/powerpoint/2010/main" val="350236270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ECD9F3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731</TotalTime>
  <Words>203</Words>
  <Application>Microsoft Office PowerPoint</Application>
  <PresentationFormat>Widescreen</PresentationFormat>
  <Paragraphs>41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Segoe UI</vt:lpstr>
      <vt:lpstr>Segoe UI Light</vt:lpstr>
      <vt:lpstr>Tema di Office</vt:lpstr>
      <vt:lpstr>MinimalAPI in ASP.NET Core 8</vt:lpstr>
      <vt:lpstr>Agenda</vt:lpstr>
      <vt:lpstr>Minimal API</vt:lpstr>
      <vt:lpstr>Situazione attuale (fino a .NET 7)</vt:lpstr>
      <vt:lpstr>KeyService</vt:lpstr>
      <vt:lpstr>Form / Anti Forgery</vt:lpstr>
      <vt:lpstr>AOT</vt:lpstr>
      <vt:lpstr>Titolo Demo</vt:lpstr>
      <vt:lpstr>Grazie!</vt:lpstr>
      <vt:lpstr>@morwalpiz morgan.pizzini@icubed.it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Matteo Tumiati</dc:creator>
  <cp:lastModifiedBy>Morgan</cp:lastModifiedBy>
  <cp:revision>66</cp:revision>
  <dcterms:created xsi:type="dcterms:W3CDTF">2017-03-25T10:26:14Z</dcterms:created>
  <dcterms:modified xsi:type="dcterms:W3CDTF">2023-12-02T23:15:04Z</dcterms:modified>
</cp:coreProperties>
</file>