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84" r:id="rId4"/>
    <p:sldId id="257" r:id="rId5"/>
    <p:sldId id="258" r:id="rId6"/>
    <p:sldId id="260" r:id="rId7"/>
    <p:sldId id="261" r:id="rId8"/>
    <p:sldId id="265" r:id="rId9"/>
    <p:sldId id="264" r:id="rId10"/>
    <p:sldId id="267" r:id="rId11"/>
    <p:sldId id="268" r:id="rId12"/>
    <p:sldId id="271" r:id="rId13"/>
    <p:sldId id="273" r:id="rId14"/>
    <p:sldId id="274" r:id="rId15"/>
    <p:sldId id="275" r:id="rId16"/>
    <p:sldId id="276" r:id="rId17"/>
    <p:sldId id="262" r:id="rId18"/>
    <p:sldId id="263" r:id="rId19"/>
    <p:sldId id="272" r:id="rId20"/>
    <p:sldId id="277" r:id="rId21"/>
    <p:sldId id="278" r:id="rId22"/>
    <p:sldId id="270" r:id="rId23"/>
    <p:sldId id="279" r:id="rId24"/>
    <p:sldId id="280" r:id="rId25"/>
    <p:sldId id="281" r:id="rId26"/>
    <p:sldId id="282" r:id="rId27"/>
    <p:sldId id="286" r:id="rId28"/>
    <p:sldId id="289" r:id="rId29"/>
    <p:sldId id="288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580E-F43A-4D67-BB73-33B4FD6C290E}" type="datetimeFigureOut">
              <a:rPr lang="en-IN" smtClean="0"/>
              <a:t>20-08-2023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3AE1-0A0A-4C4D-9C62-E404447FC42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580E-F43A-4D67-BB73-33B4FD6C290E}" type="datetimeFigureOut">
              <a:rPr lang="en-IN" smtClean="0"/>
              <a:t>20-08-2023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3AE1-0A0A-4C4D-9C62-E404447FC42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580E-F43A-4D67-BB73-33B4FD6C290E}" type="datetimeFigureOut">
              <a:rPr lang="en-IN" smtClean="0"/>
              <a:t>20-08-2023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3AE1-0A0A-4C4D-9C62-E404447FC425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580E-F43A-4D67-BB73-33B4FD6C290E}" type="datetimeFigureOut">
              <a:rPr lang="en-IN" smtClean="0"/>
              <a:t>20-08-2023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3AE1-0A0A-4C4D-9C62-E404447FC42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580E-F43A-4D67-BB73-33B4FD6C290E}" type="datetimeFigureOut">
              <a:rPr lang="en-IN" smtClean="0"/>
              <a:t>20-08-2023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3AE1-0A0A-4C4D-9C62-E404447FC42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580E-F43A-4D67-BB73-33B4FD6C290E}" type="datetimeFigureOut">
              <a:rPr lang="en-IN" smtClean="0"/>
              <a:t>20-08-2023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3AE1-0A0A-4C4D-9C62-E404447FC42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580E-F43A-4D67-BB73-33B4FD6C290E}" type="datetimeFigureOut">
              <a:rPr lang="en-IN" smtClean="0"/>
              <a:t>20-08-2023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3AE1-0A0A-4C4D-9C62-E404447FC42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580E-F43A-4D67-BB73-33B4FD6C290E}" type="datetimeFigureOut">
              <a:rPr lang="en-IN" smtClean="0"/>
              <a:t>20-08-2023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3AE1-0A0A-4C4D-9C62-E404447FC42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580E-F43A-4D67-BB73-33B4FD6C290E}" type="datetimeFigureOut">
              <a:rPr lang="en-IN" smtClean="0"/>
              <a:t>20-08-2023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3AE1-0A0A-4C4D-9C62-E404447FC425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580E-F43A-4D67-BB73-33B4FD6C290E}" type="datetimeFigureOut">
              <a:rPr lang="en-IN" smtClean="0"/>
              <a:t>20-08-2023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3AE1-0A0A-4C4D-9C62-E404447FC42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580E-F43A-4D67-BB73-33B4FD6C290E}" type="datetimeFigureOut">
              <a:rPr lang="en-IN" smtClean="0"/>
              <a:t>20-08-2023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3AE1-0A0A-4C4D-9C62-E404447FC42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C86580E-F43A-4D67-BB73-33B4FD6C290E}" type="datetimeFigureOut">
              <a:rPr lang="en-IN" smtClean="0"/>
              <a:t>20-08-2023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1783AE1-0A0A-4C4D-9C62-E404447FC42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2location.com/" TargetMode="External"/><Relationship Id="rId2" Type="http://schemas.openxmlformats.org/officeDocument/2006/relationships/hyperlink" Target="http://www.nslooku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sualsitemapper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unter.io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ppalyzer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uiltwith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slookup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ustotal.com/" TargetMode="External"/><Relationship Id="rId2" Type="http://schemas.openxmlformats.org/officeDocument/2006/relationships/hyperlink" Target="http://web.archive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Project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Target: http</a:t>
            </a:r>
            <a:r>
              <a:rPr lang="en-IN" dirty="0" smtClean="0"/>
              <a:t>://meesho.com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64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0"/>
            <a:ext cx="939653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800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995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4000" dirty="0" smtClean="0"/>
              <a:t>IP</a:t>
            </a:r>
            <a:r>
              <a:rPr lang="en-IN" dirty="0" smtClean="0"/>
              <a:t> </a:t>
            </a:r>
            <a:r>
              <a:rPr lang="en-IN" sz="3100" dirty="0" smtClean="0"/>
              <a:t>Location : </a:t>
            </a:r>
            <a:r>
              <a:rPr lang="en-IN" sz="3100" dirty="0" smtClean="0">
                <a:hlinkClick r:id="rId2"/>
              </a:rPr>
              <a:t>www.nslookup.com</a:t>
            </a:r>
            <a:r>
              <a:rPr lang="en-IN" sz="3100" dirty="0"/>
              <a:t/>
            </a:r>
            <a:br>
              <a:rPr lang="en-IN" sz="3100" dirty="0"/>
            </a:br>
            <a:r>
              <a:rPr lang="en-IN" sz="3100" dirty="0" smtClean="0"/>
              <a:t>                      </a:t>
            </a:r>
            <a:r>
              <a:rPr lang="en-IN" sz="2700" dirty="0" smtClean="0">
                <a:hlinkClick r:id="rId3"/>
              </a:rPr>
              <a:t>www.ip2location.com</a:t>
            </a:r>
            <a:r>
              <a:rPr lang="en-IN" sz="2700" dirty="0" smtClean="0"/>
              <a:t/>
            </a:r>
            <a:br>
              <a:rPr lang="en-IN" sz="2700" dirty="0" smtClean="0"/>
            </a:br>
            <a:r>
              <a:rPr lang="en-IN" sz="2700" dirty="0" smtClean="0"/>
              <a:t/>
            </a:r>
            <a:br>
              <a:rPr lang="en-IN" sz="2700" dirty="0" smtClean="0"/>
            </a:br>
            <a:endParaRPr lang="en-IN" sz="27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776864" cy="420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37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Visuals : </a:t>
            </a:r>
            <a:r>
              <a:rPr lang="en-IN" sz="3600" dirty="0" smtClean="0">
                <a:hlinkClick r:id="rId2"/>
              </a:rPr>
              <a:t>www.visualsitemapper.com</a:t>
            </a: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393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Emails : </a:t>
            </a:r>
            <a:r>
              <a:rPr lang="en-IN" dirty="0" smtClean="0">
                <a:hlinkClick r:id="rId2"/>
              </a:rPr>
              <a:t>www.hunter.io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848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44824"/>
            <a:ext cx="7560840" cy="44644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 smtClean="0"/>
              <a:t>Technology : </a:t>
            </a:r>
            <a:r>
              <a:rPr lang="en-IN" sz="3600" dirty="0" smtClean="0">
                <a:hlinkClick r:id="rId3"/>
              </a:rPr>
              <a:t>www.wappalyzer.com</a:t>
            </a: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>                   </a:t>
            </a:r>
            <a:r>
              <a:rPr lang="en-IN" sz="3600" dirty="0" smtClean="0">
                <a:hlinkClick r:id="rId4"/>
              </a:rPr>
              <a:t>www.builtwith.com</a:t>
            </a:r>
            <a:r>
              <a:rPr lang="en-IN" sz="3600" dirty="0" smtClean="0"/>
              <a:t/>
            </a:r>
            <a:br>
              <a:rPr lang="en-IN" sz="3600" dirty="0" smtClean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14654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Reverse IP : </a:t>
            </a:r>
            <a:r>
              <a:rPr lang="en-IN" dirty="0" smtClean="0">
                <a:hlinkClick r:id="rId2"/>
              </a:rPr>
              <a:t>www.nslookup.com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833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600" y="2060848"/>
            <a:ext cx="7408333" cy="3384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There are many tools available for collecting information of target system in Kali linux that are used to find subdomains ,  URL’s , SQL Scan , Port Scanning etc.</a:t>
            </a:r>
          </a:p>
          <a:p>
            <a:pPr marL="0" indent="0">
              <a:buNone/>
            </a:pPr>
            <a:endParaRPr lang="en-IN" dirty="0" smtClean="0"/>
          </a:p>
          <a:p>
            <a:pPr marL="457200" indent="-457200">
              <a:buAutoNum type="arabicPeriod" startAt="2"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Footprinting – Using Kali linux tools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538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4137323"/>
          </a:xfrm>
        </p:spPr>
        <p:txBody>
          <a:bodyPr>
            <a:normAutofit/>
          </a:bodyPr>
          <a:lstStyle/>
          <a:p>
            <a:pPr marL="0" lvl="0" indent="0">
              <a:buClr>
                <a:srgbClr val="31B6FD"/>
              </a:buClr>
              <a:buNone/>
            </a:pPr>
            <a:r>
              <a:rPr lang="en-IN" dirty="0"/>
              <a:t> </a:t>
            </a:r>
            <a:r>
              <a:rPr lang="en-IN" dirty="0">
                <a:solidFill>
                  <a:srgbClr val="073E87"/>
                </a:solidFill>
              </a:rPr>
              <a:t>The tools are:</a:t>
            </a:r>
          </a:p>
          <a:p>
            <a:pPr marL="0" lvl="0" indent="0">
              <a:buClr>
                <a:srgbClr val="31B6FD"/>
              </a:buClr>
              <a:buNone/>
            </a:pPr>
            <a:r>
              <a:rPr lang="en-IN" b="1" dirty="0">
                <a:solidFill>
                  <a:srgbClr val="073E87"/>
                </a:solidFill>
              </a:rPr>
              <a:t>For Subdomain collection </a:t>
            </a:r>
            <a:r>
              <a:rPr lang="en-IN" dirty="0">
                <a:solidFill>
                  <a:srgbClr val="073E87"/>
                </a:solidFill>
              </a:rPr>
              <a:t>: assetfinder , subfinder , sublister , amass , knockpy etc.</a:t>
            </a:r>
          </a:p>
          <a:p>
            <a:pPr marL="0" lvl="0" indent="0">
              <a:buClr>
                <a:srgbClr val="31B6FD"/>
              </a:buClr>
              <a:buNone/>
            </a:pPr>
            <a:r>
              <a:rPr lang="en-IN" b="1" dirty="0">
                <a:solidFill>
                  <a:srgbClr val="073E87"/>
                </a:solidFill>
              </a:rPr>
              <a:t>For URL’s </a:t>
            </a:r>
            <a:r>
              <a:rPr lang="en-IN" dirty="0">
                <a:solidFill>
                  <a:srgbClr val="073E87"/>
                </a:solidFill>
              </a:rPr>
              <a:t>: Katana , gau , webbackurls etc</a:t>
            </a:r>
          </a:p>
          <a:p>
            <a:pPr marL="0" lvl="0" indent="0">
              <a:buClr>
                <a:srgbClr val="31B6FD"/>
              </a:buClr>
              <a:buNone/>
            </a:pPr>
            <a:r>
              <a:rPr lang="en-IN" b="1" dirty="0">
                <a:solidFill>
                  <a:srgbClr val="073E87"/>
                </a:solidFill>
              </a:rPr>
              <a:t>For Port Scanning </a:t>
            </a:r>
            <a:r>
              <a:rPr lang="en-IN" dirty="0">
                <a:solidFill>
                  <a:srgbClr val="073E87"/>
                </a:solidFill>
              </a:rPr>
              <a:t>: nmap  , nabbu etc</a:t>
            </a:r>
          </a:p>
          <a:p>
            <a:pPr marL="0" lvl="0" indent="0">
              <a:buClr>
                <a:srgbClr val="31B6FD"/>
              </a:buClr>
              <a:buNone/>
            </a:pPr>
            <a:r>
              <a:rPr lang="en-IN" b="1" dirty="0">
                <a:solidFill>
                  <a:srgbClr val="073E87"/>
                </a:solidFill>
              </a:rPr>
              <a:t>For SQL Scan </a:t>
            </a:r>
            <a:r>
              <a:rPr lang="en-IN" dirty="0">
                <a:solidFill>
                  <a:srgbClr val="073E87"/>
                </a:solidFill>
              </a:rPr>
              <a:t>: sqlmap , ghauri etc</a:t>
            </a:r>
          </a:p>
          <a:p>
            <a:pPr marL="0" lvl="0" indent="0">
              <a:buClr>
                <a:srgbClr val="31B6FD"/>
              </a:buClr>
              <a:buNone/>
            </a:pPr>
            <a:r>
              <a:rPr lang="en-IN" dirty="0">
                <a:solidFill>
                  <a:srgbClr val="073E87"/>
                </a:solidFill>
              </a:rPr>
              <a:t>All above tools are based on Python and Go based Scripts.</a:t>
            </a:r>
          </a:p>
          <a:p>
            <a:pPr marL="0" lvl="0" indent="0">
              <a:buClr>
                <a:srgbClr val="31B6FD"/>
              </a:buClr>
              <a:buNone/>
            </a:pPr>
            <a:r>
              <a:rPr lang="en-IN" dirty="0">
                <a:solidFill>
                  <a:srgbClr val="073E87"/>
                </a:solidFill>
              </a:rPr>
              <a:t>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Kali Linux Tools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7013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 smtClean="0"/>
              <a:t>Assetfinder</a:t>
            </a:r>
            <a:r>
              <a:rPr lang="en-US" sz="3200" dirty="0" smtClean="0"/>
              <a:t> : The </a:t>
            </a:r>
            <a:r>
              <a:rPr lang="en-US" sz="3200" dirty="0"/>
              <a:t>fastest tool to return the subdomains of the target domain.</a:t>
            </a:r>
            <a:endParaRPr lang="en-IN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632848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5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This project includes following processes:</a:t>
            </a:r>
          </a:p>
          <a:p>
            <a:pPr marL="0" indent="0">
              <a:buNone/>
            </a:pPr>
            <a:r>
              <a:rPr lang="en-IN" dirty="0" smtClean="0"/>
              <a:t>  1  Footprinting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2  Scanning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3  Exploitation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4  Mitigation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Summary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440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 smtClean="0"/>
              <a:t>Subfinder</a:t>
            </a:r>
            <a:r>
              <a:rPr lang="en-US" sz="3200" dirty="0" smtClean="0"/>
              <a:t> : It  </a:t>
            </a:r>
            <a:r>
              <a:rPr lang="en-US" sz="3200" dirty="0"/>
              <a:t>is used for discovering passive subdomains of websites by using digital sources </a:t>
            </a:r>
            <a:r>
              <a:rPr lang="en-US" sz="3200" dirty="0" smtClean="0"/>
              <a:t>.</a:t>
            </a:r>
            <a:endParaRPr lang="en-IN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770485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403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578504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Knock</a:t>
            </a:r>
            <a:r>
              <a:rPr lang="en-US" sz="3200" dirty="0" smtClean="0"/>
              <a:t> </a:t>
            </a:r>
            <a:r>
              <a:rPr lang="en-US" sz="3200" dirty="0"/>
              <a:t>is a tool written in Python and is designed to enumerate subdomains in a target domain through a wordlist.</a:t>
            </a:r>
            <a:br>
              <a:rPr lang="en-US" sz="3200" dirty="0"/>
            </a:br>
            <a:endParaRPr lang="en-IN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7704856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447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0114" y="527013"/>
            <a:ext cx="8229600" cy="1252728"/>
          </a:xfrm>
        </p:spPr>
        <p:txBody>
          <a:bodyPr>
            <a:noAutofit/>
          </a:bodyPr>
          <a:lstStyle/>
          <a:p>
            <a:r>
              <a:rPr lang="en-US" sz="2400" b="1" dirty="0"/>
              <a:t>Katana</a:t>
            </a:r>
            <a:r>
              <a:rPr lang="en-US" sz="2400" dirty="0"/>
              <a:t> is a fast crawler focused on execution in automation</a:t>
            </a:r>
            <a:br>
              <a:rPr lang="en-US" sz="2400" dirty="0"/>
            </a:br>
            <a:r>
              <a:rPr lang="en-US" sz="2400" dirty="0"/>
              <a:t>pipelines offering both headless and non-headless crawling.</a:t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756084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516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>
            <a:normAutofit/>
          </a:bodyPr>
          <a:lstStyle/>
          <a:p>
            <a:r>
              <a:rPr lang="en-US" dirty="0" err="1" smtClean="0"/>
              <a:t>Sqlmap</a:t>
            </a:r>
            <a:r>
              <a:rPr lang="en-US" dirty="0" smtClean="0"/>
              <a:t> </a:t>
            </a:r>
            <a:r>
              <a:rPr lang="en-US" dirty="0"/>
              <a:t>goal is to detect and take advantage of SQL injection vulnerabilities in web applications.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it detects one or more SQL injections on the target host, the user can choose among a variety of options to perform an extensive back-end database management system fingerprint, retrieve DBMS session user and database, enumerate users, password hashes, privileges, databases, dump entire or user’s specific DBMS tables/columns, run his own SQL statement, read specific files on the file system 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 smtClean="0"/>
              <a:t>SQL Map/Injection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4210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map in Kali Lin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174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qlmap in Kali Lin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620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qlmap in Kali Lin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853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88841"/>
            <a:ext cx="7408333" cy="3744416"/>
          </a:xfrm>
        </p:spPr>
        <p:txBody>
          <a:bodyPr/>
          <a:lstStyle/>
          <a:p>
            <a:r>
              <a:rPr lang="en-US" dirty="0"/>
              <a:t>Scanning is the second step in ethical hacking. It helps the attacker get detailed information about the target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Scanning could be basically of three types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1 Port Scanning : </a:t>
            </a:r>
            <a:r>
              <a:rPr lang="en-US" dirty="0"/>
              <a:t>Detecting open ports and running services on the target host.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2 Network Scanning : </a:t>
            </a:r>
            <a:r>
              <a:rPr lang="en-US" dirty="0"/>
              <a:t>Discovering IP </a:t>
            </a:r>
            <a:r>
              <a:rPr lang="en-US" dirty="0" smtClean="0"/>
              <a:t>address, topology</a:t>
            </a:r>
            <a:r>
              <a:rPr lang="en-US" dirty="0"/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3 Vulnerability Scanning : </a:t>
            </a:r>
            <a:r>
              <a:rPr lang="en-US" dirty="0"/>
              <a:t>Scanning to gather information about known vulnerabilities in a target.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Scannin</a:t>
            </a:r>
            <a:r>
              <a:rPr lang="en-IN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980126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772816"/>
            <a:ext cx="7804389" cy="4353347"/>
          </a:xfrm>
        </p:spPr>
        <p:txBody>
          <a:bodyPr>
            <a:normAutofit/>
          </a:bodyPr>
          <a:lstStyle/>
          <a:p>
            <a:r>
              <a:rPr lang="en-IN" dirty="0" smtClean="0"/>
              <a:t>Tools used in scanning: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1 </a:t>
            </a:r>
            <a:r>
              <a:rPr lang="en-IN" b="1" dirty="0" smtClean="0"/>
              <a:t>  </a:t>
            </a:r>
            <a:r>
              <a:rPr lang="en-IN" b="1" dirty="0" err="1" smtClean="0"/>
              <a:t>Nmap</a:t>
            </a:r>
            <a:r>
              <a:rPr lang="en-IN" b="1" dirty="0" smtClean="0"/>
              <a:t>:</a:t>
            </a:r>
          </a:p>
          <a:p>
            <a:pPr marL="0" indent="0" fontAlgn="base">
              <a:buNone/>
            </a:pPr>
            <a:r>
              <a:rPr lang="en-US" dirty="0" smtClean="0"/>
              <a:t>  </a:t>
            </a:r>
            <a:r>
              <a:rPr lang="en-US" dirty="0" err="1" smtClean="0"/>
              <a:t>i</a:t>
            </a:r>
            <a:r>
              <a:rPr lang="en-US" dirty="0" smtClean="0"/>
              <a:t>) Real </a:t>
            </a:r>
            <a:r>
              <a:rPr lang="en-US" dirty="0"/>
              <a:t>time information of a network</a:t>
            </a:r>
          </a:p>
          <a:p>
            <a:pPr marL="0" indent="0" fontAlgn="base">
              <a:buNone/>
            </a:pPr>
            <a:r>
              <a:rPr lang="en-US" dirty="0" smtClean="0"/>
              <a:t>  ii) Detailed </a:t>
            </a:r>
            <a:r>
              <a:rPr lang="en-US" dirty="0"/>
              <a:t>information of all the IPs activated on </a:t>
            </a:r>
            <a:r>
              <a:rPr lang="en-US" dirty="0" smtClean="0"/>
              <a:t>network</a:t>
            </a:r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iii) Number </a:t>
            </a:r>
            <a:r>
              <a:rPr lang="en-US" dirty="0"/>
              <a:t>of ports open in a network</a:t>
            </a:r>
          </a:p>
          <a:p>
            <a:pPr marL="0" indent="0" fontAlgn="base">
              <a:buNone/>
            </a:pPr>
            <a:r>
              <a:rPr lang="en-US" dirty="0" smtClean="0"/>
              <a:t> iv)Provide </a:t>
            </a:r>
            <a:r>
              <a:rPr lang="en-US" dirty="0"/>
              <a:t>the list of live hosts</a:t>
            </a:r>
          </a:p>
          <a:p>
            <a:pPr marL="0" indent="0" fontAlgn="base">
              <a:buNone/>
            </a:pPr>
            <a:r>
              <a:rPr lang="en-US" dirty="0" smtClean="0"/>
              <a:t> v) Port</a:t>
            </a:r>
            <a:r>
              <a:rPr lang="en-US" dirty="0"/>
              <a:t>, OS and Host scanning</a:t>
            </a:r>
          </a:p>
          <a:p>
            <a:pPr marL="0" indent="0">
              <a:buNone/>
            </a:pPr>
            <a:endParaRPr lang="en-IN" dirty="0" smtClean="0"/>
          </a:p>
          <a:p>
            <a:pPr marL="457200" indent="-457200">
              <a:buAutoNum type="arabicPlain" startAt="3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SCANNING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2688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Nikto</a:t>
            </a:r>
            <a:r>
              <a:rPr lang="en-IN" dirty="0"/>
              <a:t>:</a:t>
            </a:r>
            <a:endParaRPr lang="en-IN" dirty="0" smtClean="0"/>
          </a:p>
          <a:p>
            <a:pPr marL="0" indent="0" fontAlgn="base">
              <a:buNone/>
            </a:pPr>
            <a:r>
              <a:rPr lang="en-US" dirty="0" err="1" smtClean="0"/>
              <a:t>i</a:t>
            </a:r>
            <a:r>
              <a:rPr lang="en-US" dirty="0" smtClean="0"/>
              <a:t>)Find </a:t>
            </a:r>
            <a:r>
              <a:rPr lang="en-US" dirty="0"/>
              <a:t>SQL injection, XSS, and other common vulnerabilities</a:t>
            </a:r>
          </a:p>
          <a:p>
            <a:pPr marL="0" indent="0">
              <a:buNone/>
            </a:pPr>
            <a:r>
              <a:rPr lang="en-US" dirty="0" smtClean="0"/>
              <a:t>ii)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Scanning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2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538944"/>
          </a:xfrm>
        </p:spPr>
        <p:txBody>
          <a:bodyPr/>
          <a:lstStyle/>
          <a:p>
            <a:r>
              <a:rPr lang="en-IN" b="1" dirty="0" smtClean="0">
                <a:solidFill>
                  <a:schemeClr val="accent1"/>
                </a:solidFill>
              </a:rPr>
              <a:t>FOOTPRINTING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1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54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process of collection of information about targeted system/application/website  is known as footprinting . It includes the subdomain collection , finding URL’s , Filteration , Port Scanning , SQl Scan etc.</a:t>
            </a:r>
          </a:p>
          <a:p>
            <a:r>
              <a:rPr lang="en-IN" dirty="0" smtClean="0"/>
              <a:t>This process is also known as Recon.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Footprinting can be done by following ways: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1 Manual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2 Kali linux tools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Footprinting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63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Manually, footprinting can be done with the use </a:t>
            </a:r>
            <a:r>
              <a:rPr lang="en-IN" dirty="0"/>
              <a:t>o</a:t>
            </a:r>
            <a:r>
              <a:rPr lang="en-IN" dirty="0" smtClean="0"/>
              <a:t>f various websites . It includes the searching of target on these websites that results the subdomains of the targeted website/application 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The websites are:</a:t>
            </a:r>
          </a:p>
          <a:p>
            <a:pPr marL="0" indent="0">
              <a:buNone/>
            </a:pPr>
            <a:r>
              <a:rPr lang="en-IN" dirty="0"/>
              <a:t> 1 </a:t>
            </a:r>
            <a:r>
              <a:rPr lang="en-IN" dirty="0" smtClean="0"/>
              <a:t>  </a:t>
            </a:r>
            <a:r>
              <a:rPr lang="en-IN" dirty="0" smtClean="0">
                <a:hlinkClick r:id="rId2"/>
              </a:rPr>
              <a:t>http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web.archive.org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2   </a:t>
            </a: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www.virustotal.com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Footprinting- Manual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17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23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2520" cy="695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10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10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27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Recon includes the information like DNS ,  subdomain collection , links ,  ports , SSL ,  IP address , Emails ,  services , visuals , Technology the system/application is using , Reverse IP ,JS files .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Above information can be collected with use of websites , commands , addons etc.</a:t>
            </a:r>
          </a:p>
          <a:p>
            <a:pPr marL="0" indent="0">
              <a:buNone/>
            </a:pPr>
            <a:r>
              <a:rPr lang="en-IN" dirty="0" smtClean="0"/>
              <a:t>Websites for finding above details:</a:t>
            </a:r>
          </a:p>
          <a:p>
            <a:pPr marL="0" indent="0">
              <a:buNone/>
            </a:pPr>
            <a:r>
              <a:rPr lang="en-IN" dirty="0" smtClean="0"/>
              <a:t>1  For DNS records-www.nslookup.io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Continuee..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298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582</TotalTime>
  <Words>598</Words>
  <Application>Microsoft Office PowerPoint</Application>
  <PresentationFormat>On-screen Show (4:3)</PresentationFormat>
  <Paragraphs>66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Waveform</vt:lpstr>
      <vt:lpstr>Project</vt:lpstr>
      <vt:lpstr>Summary</vt:lpstr>
      <vt:lpstr>FOOTPRINTING</vt:lpstr>
      <vt:lpstr>Footprinting</vt:lpstr>
      <vt:lpstr>Footprinting- Manual</vt:lpstr>
      <vt:lpstr>PowerPoint Presentation</vt:lpstr>
      <vt:lpstr>PowerPoint Presentation</vt:lpstr>
      <vt:lpstr>PowerPoint Presentation</vt:lpstr>
      <vt:lpstr>Continuee..</vt:lpstr>
      <vt:lpstr>PowerPoint Presentation</vt:lpstr>
      <vt:lpstr>PowerPoint Presentation</vt:lpstr>
      <vt:lpstr> IP Location : www.nslookup.com                       www.ip2location.com  </vt:lpstr>
      <vt:lpstr>  Visuals : www.visualsitemapper.com  </vt:lpstr>
      <vt:lpstr>Emails : www.hunter.io </vt:lpstr>
      <vt:lpstr>Technology : www.wappalyzer.com                    www.builtwith.com </vt:lpstr>
      <vt:lpstr>Reverse IP : www.nslookup.com </vt:lpstr>
      <vt:lpstr>Footprinting – Using Kali linux tools</vt:lpstr>
      <vt:lpstr>Kali Linux Tools</vt:lpstr>
      <vt:lpstr>Assetfinder : The fastest tool to return the subdomains of the target domain.</vt:lpstr>
      <vt:lpstr>Subfinder : It  is used for discovering passive subdomains of websites by using digital sources .</vt:lpstr>
      <vt:lpstr>Knock is a tool written in Python and is designed to enumerate subdomains in a target domain through a wordlist. </vt:lpstr>
      <vt:lpstr>Katana is a fast crawler focused on execution in automation pipelines offering both headless and non-headless crawling. </vt:lpstr>
      <vt:lpstr>SQL Map/Injection</vt:lpstr>
      <vt:lpstr>PowerPoint Presentation</vt:lpstr>
      <vt:lpstr>PowerPoint Presentation</vt:lpstr>
      <vt:lpstr>PowerPoint Presentation</vt:lpstr>
      <vt:lpstr>Scanning</vt:lpstr>
      <vt:lpstr>SCANNING</vt:lpstr>
      <vt:lpstr>Scanning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91600</dc:creator>
  <cp:lastModifiedBy>91600</cp:lastModifiedBy>
  <cp:revision>36</cp:revision>
  <dcterms:created xsi:type="dcterms:W3CDTF">2023-06-25T17:04:30Z</dcterms:created>
  <dcterms:modified xsi:type="dcterms:W3CDTF">2023-08-20T08:33:34Z</dcterms:modified>
</cp:coreProperties>
</file>