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9" r:id="rId5"/>
    <p:sldId id="258" r:id="rId6"/>
    <p:sldId id="262" r:id="rId7"/>
    <p:sldId id="277" r:id="rId8"/>
    <p:sldId id="263" r:id="rId9"/>
    <p:sldId id="264" r:id="rId10"/>
    <p:sldId id="274" r:id="rId11"/>
    <p:sldId id="273" r:id="rId12"/>
    <p:sldId id="278" r:id="rId13"/>
    <p:sldId id="276" r:id="rId14"/>
    <p:sldId id="272" r:id="rId15"/>
    <p:sldId id="279" r:id="rId16"/>
    <p:sldId id="267" r:id="rId17"/>
    <p:sldId id="281" r:id="rId18"/>
    <p:sldId id="280" r:id="rId19"/>
    <p:sldId id="270" r:id="rId20"/>
    <p:sldId id="271" r:id="rId21"/>
    <p:sldId id="26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00EE"/>
    <a:srgbClr val="FFC901"/>
    <a:srgbClr val="6C1A00"/>
    <a:srgbClr val="58004E"/>
    <a:srgbClr val="FE9202"/>
    <a:srgbClr val="800080"/>
    <a:srgbClr val="CC009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4AFDA-76E7-456E-9504-20C6C93F8D05}" type="doc">
      <dgm:prSet loTypeId="urn:microsoft.com/office/officeart/2005/8/layout/hProcess6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F9BF146-3573-48B9-BC20-760A86FB6F25}">
      <dgm:prSet phldrT="[טקסט]"/>
      <dgm:spPr/>
      <dgm:t>
        <a:bodyPr/>
        <a:lstStyle/>
        <a:p>
          <a:pPr rtl="1"/>
          <a:r>
            <a:rPr lang="en-US" dirty="0" smtClean="0"/>
            <a:t>Data-Acquisition </a:t>
          </a:r>
          <a:endParaRPr lang="he-IL" dirty="0"/>
        </a:p>
      </dgm:t>
    </dgm:pt>
    <dgm:pt modelId="{DBE9E428-5A78-484B-AAEC-451B1438E7F5}" type="parTrans" cxnId="{A1B5B0B0-DAB8-428D-A581-97531EDD57F3}">
      <dgm:prSet/>
      <dgm:spPr/>
      <dgm:t>
        <a:bodyPr/>
        <a:lstStyle/>
        <a:p>
          <a:pPr rtl="1"/>
          <a:endParaRPr lang="he-IL"/>
        </a:p>
      </dgm:t>
    </dgm:pt>
    <dgm:pt modelId="{A895492A-D26A-40C1-A682-9808C824E4E1}" type="sibTrans" cxnId="{A1B5B0B0-DAB8-428D-A581-97531EDD57F3}">
      <dgm:prSet/>
      <dgm:spPr/>
      <dgm:t>
        <a:bodyPr/>
        <a:lstStyle/>
        <a:p>
          <a:pPr rtl="1"/>
          <a:endParaRPr lang="he-IL"/>
        </a:p>
      </dgm:t>
    </dgm:pt>
    <dgm:pt modelId="{D56152F1-E60C-43BA-8FCF-F6DB547504CF}">
      <dgm:prSet phldrT="[טקסט]"/>
      <dgm:spPr/>
      <dgm:t>
        <a:bodyPr/>
        <a:lstStyle/>
        <a:p>
          <a:pPr rtl="1"/>
          <a:r>
            <a:rPr lang="en-US" dirty="0" smtClean="0"/>
            <a:t>Web crawling and API for collecting and obtaining the data</a:t>
          </a:r>
          <a:endParaRPr lang="he-IL" dirty="0"/>
        </a:p>
      </dgm:t>
    </dgm:pt>
    <dgm:pt modelId="{3C803501-6232-438A-86E5-FD2740AF13D2}" type="parTrans" cxnId="{820575BD-FD48-4D1D-A773-951CA00686B9}">
      <dgm:prSet/>
      <dgm:spPr/>
      <dgm:t>
        <a:bodyPr/>
        <a:lstStyle/>
        <a:p>
          <a:pPr rtl="1"/>
          <a:endParaRPr lang="he-IL"/>
        </a:p>
      </dgm:t>
    </dgm:pt>
    <dgm:pt modelId="{E4CE5011-1709-4042-A303-C5D2FC609467}" type="sibTrans" cxnId="{820575BD-FD48-4D1D-A773-951CA00686B9}">
      <dgm:prSet/>
      <dgm:spPr/>
      <dgm:t>
        <a:bodyPr/>
        <a:lstStyle/>
        <a:p>
          <a:pPr rtl="1"/>
          <a:endParaRPr lang="he-IL"/>
        </a:p>
      </dgm:t>
    </dgm:pt>
    <dgm:pt modelId="{4D482ECD-FA48-4859-A244-B0AA99723277}">
      <dgm:prSet phldrT="[טקסט]"/>
      <dgm:spPr/>
      <dgm:t>
        <a:bodyPr/>
        <a:lstStyle/>
        <a:p>
          <a:pPr rtl="1"/>
          <a:r>
            <a:rPr lang="en-US" dirty="0" smtClean="0"/>
            <a:t>Data Cleaning </a:t>
          </a:r>
          <a:endParaRPr lang="he-IL" dirty="0"/>
        </a:p>
      </dgm:t>
    </dgm:pt>
    <dgm:pt modelId="{51EEE6B4-E199-45D8-B75C-E5196CA2599C}" type="parTrans" cxnId="{2E609A88-7655-44BA-9D46-8E62BACD871E}">
      <dgm:prSet/>
      <dgm:spPr/>
      <dgm:t>
        <a:bodyPr/>
        <a:lstStyle/>
        <a:p>
          <a:pPr rtl="1"/>
          <a:endParaRPr lang="he-IL"/>
        </a:p>
      </dgm:t>
    </dgm:pt>
    <dgm:pt modelId="{8D15CD2D-78A7-4188-BA26-EE1A7259C5BF}" type="sibTrans" cxnId="{2E609A88-7655-44BA-9D46-8E62BACD871E}">
      <dgm:prSet/>
      <dgm:spPr/>
      <dgm:t>
        <a:bodyPr/>
        <a:lstStyle/>
        <a:p>
          <a:pPr rtl="1"/>
          <a:endParaRPr lang="he-IL"/>
        </a:p>
      </dgm:t>
    </dgm:pt>
    <dgm:pt modelId="{2AE6DD0A-0770-46C1-8644-F99A0C8ECA89}">
      <dgm:prSet phldrT="[טקסט]"/>
      <dgm:spPr/>
      <dgm:t>
        <a:bodyPr/>
        <a:lstStyle/>
        <a:p>
          <a:pPr rtl="1"/>
          <a:r>
            <a:rPr lang="en-US" dirty="0" smtClean="0"/>
            <a:t>Cleaning, formatting, and filtering the data.</a:t>
          </a:r>
          <a:endParaRPr lang="he-IL" dirty="0"/>
        </a:p>
      </dgm:t>
    </dgm:pt>
    <dgm:pt modelId="{B72491B0-BA29-4D25-BFD2-86F2C0ACC97E}" type="parTrans" cxnId="{BEE593E0-7732-4B28-B42F-E6A92657194F}">
      <dgm:prSet/>
      <dgm:spPr/>
      <dgm:t>
        <a:bodyPr/>
        <a:lstStyle/>
        <a:p>
          <a:pPr rtl="1"/>
          <a:endParaRPr lang="he-IL"/>
        </a:p>
      </dgm:t>
    </dgm:pt>
    <dgm:pt modelId="{675B9AB6-BF1F-4EDA-AE8A-F11ACFC44AEC}" type="sibTrans" cxnId="{BEE593E0-7732-4B28-B42F-E6A92657194F}">
      <dgm:prSet/>
      <dgm:spPr/>
      <dgm:t>
        <a:bodyPr/>
        <a:lstStyle/>
        <a:p>
          <a:pPr rtl="1"/>
          <a:endParaRPr lang="he-IL"/>
        </a:p>
      </dgm:t>
    </dgm:pt>
    <dgm:pt modelId="{167E7123-A624-4863-95CC-D45F188D66B2}">
      <dgm:prSet phldrT="[טקסט]"/>
      <dgm:spPr/>
      <dgm:t>
        <a:bodyPr/>
        <a:lstStyle/>
        <a:p>
          <a:pPr rtl="1"/>
          <a:r>
            <a:rPr lang="en-US" dirty="0" smtClean="0"/>
            <a:t>EDA </a:t>
          </a:r>
          <a:endParaRPr lang="he-IL" dirty="0"/>
        </a:p>
      </dgm:t>
    </dgm:pt>
    <dgm:pt modelId="{BE11A3F6-DCA0-49F5-ABAE-D74A3C486CAC}" type="parTrans" cxnId="{CE1ED41F-E0CF-479F-A581-85666E9B15A3}">
      <dgm:prSet/>
      <dgm:spPr/>
      <dgm:t>
        <a:bodyPr/>
        <a:lstStyle/>
        <a:p>
          <a:pPr rtl="1"/>
          <a:endParaRPr lang="he-IL"/>
        </a:p>
      </dgm:t>
    </dgm:pt>
    <dgm:pt modelId="{68587A77-007E-41A7-BF15-DB7557DF09DA}" type="sibTrans" cxnId="{CE1ED41F-E0CF-479F-A581-85666E9B15A3}">
      <dgm:prSet/>
      <dgm:spPr/>
      <dgm:t>
        <a:bodyPr/>
        <a:lstStyle/>
        <a:p>
          <a:pPr rtl="1"/>
          <a:endParaRPr lang="he-IL"/>
        </a:p>
      </dgm:t>
    </dgm:pt>
    <dgm:pt modelId="{90865AA5-9230-42A8-B795-1939AE12405A}">
      <dgm:prSet phldrT="[טקסט]"/>
      <dgm:spPr/>
      <dgm:t>
        <a:bodyPr/>
        <a:lstStyle/>
        <a:p>
          <a:pPr rtl="1"/>
          <a:r>
            <a:rPr lang="en-US" dirty="0" smtClean="0"/>
            <a:t>Machine Learning </a:t>
          </a:r>
          <a:endParaRPr lang="he-IL" dirty="0"/>
        </a:p>
      </dgm:t>
    </dgm:pt>
    <dgm:pt modelId="{D66C1CCD-E45A-41E8-8130-37DFD6974787}" type="parTrans" cxnId="{2FD13274-9F5E-489C-BBAE-74B2FD9C41FD}">
      <dgm:prSet/>
      <dgm:spPr/>
      <dgm:t>
        <a:bodyPr/>
        <a:lstStyle/>
        <a:p>
          <a:pPr rtl="1"/>
          <a:endParaRPr lang="he-IL"/>
        </a:p>
      </dgm:t>
    </dgm:pt>
    <dgm:pt modelId="{A3A70AD5-B9D5-4BC2-9C3D-41E9ECB19C7C}" type="sibTrans" cxnId="{2FD13274-9F5E-489C-BBAE-74B2FD9C41FD}">
      <dgm:prSet/>
      <dgm:spPr/>
      <dgm:t>
        <a:bodyPr/>
        <a:lstStyle/>
        <a:p>
          <a:pPr rtl="1"/>
          <a:endParaRPr lang="he-IL"/>
        </a:p>
      </dgm:t>
    </dgm:pt>
    <dgm:pt modelId="{507997B3-8B6A-476C-868C-39BEC24F9430}">
      <dgm:prSet/>
      <dgm:spPr/>
      <dgm:t>
        <a:bodyPr/>
        <a:lstStyle/>
        <a:p>
          <a:pPr rtl="1"/>
          <a:r>
            <a:rPr lang="en-US" dirty="0" smtClean="0"/>
            <a:t>Visualizing and understanding the data</a:t>
          </a:r>
          <a:endParaRPr lang="he-IL" dirty="0"/>
        </a:p>
      </dgm:t>
    </dgm:pt>
    <dgm:pt modelId="{D85F3FBC-6BB3-4A80-9872-E6444F912A73}" type="parTrans" cxnId="{55FB2267-AB16-43D2-9841-11EB4C8B2018}">
      <dgm:prSet/>
      <dgm:spPr/>
      <dgm:t>
        <a:bodyPr/>
        <a:lstStyle/>
        <a:p>
          <a:pPr rtl="1"/>
          <a:endParaRPr lang="he-IL"/>
        </a:p>
      </dgm:t>
    </dgm:pt>
    <dgm:pt modelId="{BBDA221A-C476-40B5-8E74-1DA6880C281B}" type="sibTrans" cxnId="{55FB2267-AB16-43D2-9841-11EB4C8B2018}">
      <dgm:prSet/>
      <dgm:spPr/>
      <dgm:t>
        <a:bodyPr/>
        <a:lstStyle/>
        <a:p>
          <a:pPr rtl="1"/>
          <a:endParaRPr lang="he-IL"/>
        </a:p>
      </dgm:t>
    </dgm:pt>
    <dgm:pt modelId="{1EDB3F52-3746-4EC8-88FB-11E6BB443094}">
      <dgm:prSet/>
      <dgm:spPr/>
      <dgm:t>
        <a:bodyPr/>
        <a:lstStyle/>
        <a:p>
          <a:pPr rtl="1"/>
          <a:r>
            <a:rPr lang="en-US" dirty="0" smtClean="0"/>
            <a:t>Create final predict model</a:t>
          </a:r>
          <a:endParaRPr lang="he-IL" dirty="0"/>
        </a:p>
      </dgm:t>
    </dgm:pt>
    <dgm:pt modelId="{60CAF93A-BEEC-45DB-BCC7-0C99ECB2DB0A}" type="parTrans" cxnId="{4E5E4B89-25B8-4858-A857-BF8F5456AFB0}">
      <dgm:prSet/>
      <dgm:spPr/>
      <dgm:t>
        <a:bodyPr/>
        <a:lstStyle/>
        <a:p>
          <a:pPr rtl="1"/>
          <a:endParaRPr lang="he-IL"/>
        </a:p>
      </dgm:t>
    </dgm:pt>
    <dgm:pt modelId="{CD3E9353-086B-4ABB-AF99-C7F5B552C9D5}" type="sibTrans" cxnId="{4E5E4B89-25B8-4858-A857-BF8F5456AFB0}">
      <dgm:prSet/>
      <dgm:spPr/>
      <dgm:t>
        <a:bodyPr/>
        <a:lstStyle/>
        <a:p>
          <a:pPr rtl="1"/>
          <a:endParaRPr lang="he-IL"/>
        </a:p>
      </dgm:t>
    </dgm:pt>
    <dgm:pt modelId="{6F33715E-246E-423D-950D-7D74CC302722}" type="pres">
      <dgm:prSet presAssocID="{FF24AFDA-76E7-456E-9504-20C6C93F8D0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AF8CC7E-EF42-49E0-985B-63FC95200AAA}" type="pres">
      <dgm:prSet presAssocID="{6F9BF146-3573-48B9-BC20-760A86FB6F25}" presName="compNode" presStyleCnt="0"/>
      <dgm:spPr/>
    </dgm:pt>
    <dgm:pt modelId="{034DADCC-6CBD-43AD-8F1E-DF876B25723B}" type="pres">
      <dgm:prSet presAssocID="{6F9BF146-3573-48B9-BC20-760A86FB6F25}" presName="noGeometry" presStyleCnt="0"/>
      <dgm:spPr/>
    </dgm:pt>
    <dgm:pt modelId="{B79CD6F1-398A-485D-9EC7-9CD140E17653}" type="pres">
      <dgm:prSet presAssocID="{6F9BF146-3573-48B9-BC20-760A86FB6F25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7D02EC2-45B9-4827-AED9-3D381D3B5D6B}" type="pres">
      <dgm:prSet presAssocID="{6F9BF146-3573-48B9-BC20-760A86FB6F25}" presName="childTextHidden" presStyleLbl="bgAccFollowNode1" presStyleIdx="0" presStyleCnt="4"/>
      <dgm:spPr/>
      <dgm:t>
        <a:bodyPr/>
        <a:lstStyle/>
        <a:p>
          <a:pPr rtl="1"/>
          <a:endParaRPr lang="he-IL"/>
        </a:p>
      </dgm:t>
    </dgm:pt>
    <dgm:pt modelId="{6AA2A5D9-7F67-4C55-95DC-5C3ABDFDCA5D}" type="pres">
      <dgm:prSet presAssocID="{6F9BF146-3573-48B9-BC20-760A86FB6F2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F9CB7E-1339-4A2F-A4D6-E0C598FE648C}" type="pres">
      <dgm:prSet presAssocID="{6F9BF146-3573-48B9-BC20-760A86FB6F25}" presName="aSpace" presStyleCnt="0"/>
      <dgm:spPr/>
    </dgm:pt>
    <dgm:pt modelId="{373F2C50-DF87-4A3B-B179-B4E755658CD5}" type="pres">
      <dgm:prSet presAssocID="{4D482ECD-FA48-4859-A244-B0AA99723277}" presName="compNode" presStyleCnt="0"/>
      <dgm:spPr/>
    </dgm:pt>
    <dgm:pt modelId="{4CAD2DB3-EF7C-42CF-AF77-E53185D6404E}" type="pres">
      <dgm:prSet presAssocID="{4D482ECD-FA48-4859-A244-B0AA99723277}" presName="noGeometry" presStyleCnt="0"/>
      <dgm:spPr/>
    </dgm:pt>
    <dgm:pt modelId="{141D10FC-5B3C-42B9-9F22-21412F59BF96}" type="pres">
      <dgm:prSet presAssocID="{4D482ECD-FA48-4859-A244-B0AA99723277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7657997-113F-4323-8082-8E0D2FCBA9BB}" type="pres">
      <dgm:prSet presAssocID="{4D482ECD-FA48-4859-A244-B0AA99723277}" presName="childTextHidden" presStyleLbl="bgAccFollowNode1" presStyleIdx="1" presStyleCnt="4"/>
      <dgm:spPr/>
      <dgm:t>
        <a:bodyPr/>
        <a:lstStyle/>
        <a:p>
          <a:pPr rtl="1"/>
          <a:endParaRPr lang="he-IL"/>
        </a:p>
      </dgm:t>
    </dgm:pt>
    <dgm:pt modelId="{08E28BEE-A12E-492E-8E11-CC8B172A6097}" type="pres">
      <dgm:prSet presAssocID="{4D482ECD-FA48-4859-A244-B0AA9972327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C3BF5D9-40A0-4921-BC72-277AAAD90A06}" type="pres">
      <dgm:prSet presAssocID="{4D482ECD-FA48-4859-A244-B0AA99723277}" presName="aSpace" presStyleCnt="0"/>
      <dgm:spPr/>
    </dgm:pt>
    <dgm:pt modelId="{DDF70D30-9953-4207-8451-5F0037851A03}" type="pres">
      <dgm:prSet presAssocID="{167E7123-A624-4863-95CC-D45F188D66B2}" presName="compNode" presStyleCnt="0"/>
      <dgm:spPr/>
    </dgm:pt>
    <dgm:pt modelId="{1612A289-8AA0-4C9B-ACD0-A2DB0C208BC3}" type="pres">
      <dgm:prSet presAssocID="{167E7123-A624-4863-95CC-D45F188D66B2}" presName="noGeometry" presStyleCnt="0"/>
      <dgm:spPr/>
    </dgm:pt>
    <dgm:pt modelId="{4C58AF7F-D3A1-4AC2-A848-C40F67388CA7}" type="pres">
      <dgm:prSet presAssocID="{167E7123-A624-4863-95CC-D45F188D66B2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CF51C4-CFB8-4C8A-BA7A-E6088D02DDC6}" type="pres">
      <dgm:prSet presAssocID="{167E7123-A624-4863-95CC-D45F188D66B2}" presName="childTextHidden" presStyleLbl="bgAccFollowNode1" presStyleIdx="2" presStyleCnt="4"/>
      <dgm:spPr/>
      <dgm:t>
        <a:bodyPr/>
        <a:lstStyle/>
        <a:p>
          <a:pPr rtl="1"/>
          <a:endParaRPr lang="he-IL"/>
        </a:p>
      </dgm:t>
    </dgm:pt>
    <dgm:pt modelId="{308B8E98-6338-4D56-B9C4-E32A510578FF}" type="pres">
      <dgm:prSet presAssocID="{167E7123-A624-4863-95CC-D45F188D66B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D117271-3267-4917-928D-BE23CB91DC6C}" type="pres">
      <dgm:prSet presAssocID="{167E7123-A624-4863-95CC-D45F188D66B2}" presName="aSpace" presStyleCnt="0"/>
      <dgm:spPr/>
    </dgm:pt>
    <dgm:pt modelId="{5047E84A-B93E-441D-B37B-9D51AF7E9BF0}" type="pres">
      <dgm:prSet presAssocID="{90865AA5-9230-42A8-B795-1939AE12405A}" presName="compNode" presStyleCnt="0"/>
      <dgm:spPr/>
    </dgm:pt>
    <dgm:pt modelId="{EE11A073-3243-4848-B85E-1D0993135F76}" type="pres">
      <dgm:prSet presAssocID="{90865AA5-9230-42A8-B795-1939AE12405A}" presName="noGeometry" presStyleCnt="0"/>
      <dgm:spPr/>
    </dgm:pt>
    <dgm:pt modelId="{587FF593-2C6C-42FC-9D93-F78F843FBFC9}" type="pres">
      <dgm:prSet presAssocID="{90865AA5-9230-42A8-B795-1939AE12405A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1674CD-982C-4F5B-9456-E45A753B6E40}" type="pres">
      <dgm:prSet presAssocID="{90865AA5-9230-42A8-B795-1939AE12405A}" presName="childTextHidden" presStyleLbl="bgAccFollowNode1" presStyleIdx="3" presStyleCnt="4"/>
      <dgm:spPr/>
      <dgm:t>
        <a:bodyPr/>
        <a:lstStyle/>
        <a:p>
          <a:pPr rtl="1"/>
          <a:endParaRPr lang="he-IL"/>
        </a:p>
      </dgm:t>
    </dgm:pt>
    <dgm:pt modelId="{28CF181C-C577-424E-9592-04D4DA877E8A}" type="pres">
      <dgm:prSet presAssocID="{90865AA5-9230-42A8-B795-1939AE12405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E5E4B89-25B8-4858-A857-BF8F5456AFB0}" srcId="{90865AA5-9230-42A8-B795-1939AE12405A}" destId="{1EDB3F52-3746-4EC8-88FB-11E6BB443094}" srcOrd="0" destOrd="0" parTransId="{60CAF93A-BEEC-45DB-BCC7-0C99ECB2DB0A}" sibTransId="{CD3E9353-086B-4ABB-AF99-C7F5B552C9D5}"/>
    <dgm:cxn modelId="{BEE593E0-7732-4B28-B42F-E6A92657194F}" srcId="{4D482ECD-FA48-4859-A244-B0AA99723277}" destId="{2AE6DD0A-0770-46C1-8644-F99A0C8ECA89}" srcOrd="0" destOrd="0" parTransId="{B72491B0-BA29-4D25-BFD2-86F2C0ACC97E}" sibTransId="{675B9AB6-BF1F-4EDA-AE8A-F11ACFC44AEC}"/>
    <dgm:cxn modelId="{55FB2267-AB16-43D2-9841-11EB4C8B2018}" srcId="{167E7123-A624-4863-95CC-D45F188D66B2}" destId="{507997B3-8B6A-476C-868C-39BEC24F9430}" srcOrd="0" destOrd="0" parTransId="{D85F3FBC-6BB3-4A80-9872-E6444F912A73}" sibTransId="{BBDA221A-C476-40B5-8E74-1DA6880C281B}"/>
    <dgm:cxn modelId="{B45684B1-7084-49B9-B675-3CBA77BE3204}" type="presOf" srcId="{2AE6DD0A-0770-46C1-8644-F99A0C8ECA89}" destId="{C7657997-113F-4323-8082-8E0D2FCBA9BB}" srcOrd="1" destOrd="0" presId="urn:microsoft.com/office/officeart/2005/8/layout/hProcess6"/>
    <dgm:cxn modelId="{2FD13274-9F5E-489C-BBAE-74B2FD9C41FD}" srcId="{FF24AFDA-76E7-456E-9504-20C6C93F8D05}" destId="{90865AA5-9230-42A8-B795-1939AE12405A}" srcOrd="3" destOrd="0" parTransId="{D66C1CCD-E45A-41E8-8130-37DFD6974787}" sibTransId="{A3A70AD5-B9D5-4BC2-9C3D-41E9ECB19C7C}"/>
    <dgm:cxn modelId="{DE662BB4-2FD4-48A3-88BC-BC3E91A54C79}" type="presOf" srcId="{1EDB3F52-3746-4EC8-88FB-11E6BB443094}" destId="{461674CD-982C-4F5B-9456-E45A753B6E40}" srcOrd="1" destOrd="0" presId="urn:microsoft.com/office/officeart/2005/8/layout/hProcess6"/>
    <dgm:cxn modelId="{A1B5B0B0-DAB8-428D-A581-97531EDD57F3}" srcId="{FF24AFDA-76E7-456E-9504-20C6C93F8D05}" destId="{6F9BF146-3573-48B9-BC20-760A86FB6F25}" srcOrd="0" destOrd="0" parTransId="{DBE9E428-5A78-484B-AAEC-451B1438E7F5}" sibTransId="{A895492A-D26A-40C1-A682-9808C824E4E1}"/>
    <dgm:cxn modelId="{489ABB36-7625-4FE4-AEF8-8E0B0E796065}" type="presOf" srcId="{507997B3-8B6A-476C-868C-39BEC24F9430}" destId="{4C58AF7F-D3A1-4AC2-A848-C40F67388CA7}" srcOrd="0" destOrd="0" presId="urn:microsoft.com/office/officeart/2005/8/layout/hProcess6"/>
    <dgm:cxn modelId="{CE1ED41F-E0CF-479F-A581-85666E9B15A3}" srcId="{FF24AFDA-76E7-456E-9504-20C6C93F8D05}" destId="{167E7123-A624-4863-95CC-D45F188D66B2}" srcOrd="2" destOrd="0" parTransId="{BE11A3F6-DCA0-49F5-ABAE-D74A3C486CAC}" sibTransId="{68587A77-007E-41A7-BF15-DB7557DF09DA}"/>
    <dgm:cxn modelId="{739E3CAF-0FBB-4E21-96F1-59E45C1FFA90}" type="presOf" srcId="{4D482ECD-FA48-4859-A244-B0AA99723277}" destId="{08E28BEE-A12E-492E-8E11-CC8B172A6097}" srcOrd="0" destOrd="0" presId="urn:microsoft.com/office/officeart/2005/8/layout/hProcess6"/>
    <dgm:cxn modelId="{AFF45F2F-BBEB-44F7-9C8C-B2FF09D912B6}" type="presOf" srcId="{167E7123-A624-4863-95CC-D45F188D66B2}" destId="{308B8E98-6338-4D56-B9C4-E32A510578FF}" srcOrd="0" destOrd="0" presId="urn:microsoft.com/office/officeart/2005/8/layout/hProcess6"/>
    <dgm:cxn modelId="{DBB4E7DB-1F9A-44BB-BCA3-CBC75CA2B132}" type="presOf" srcId="{90865AA5-9230-42A8-B795-1939AE12405A}" destId="{28CF181C-C577-424E-9592-04D4DA877E8A}" srcOrd="0" destOrd="0" presId="urn:microsoft.com/office/officeart/2005/8/layout/hProcess6"/>
    <dgm:cxn modelId="{7BB28B5E-35D2-4F4E-95D6-BD4631DB17FE}" type="presOf" srcId="{D56152F1-E60C-43BA-8FCF-F6DB547504CF}" destId="{B79CD6F1-398A-485D-9EC7-9CD140E17653}" srcOrd="0" destOrd="0" presId="urn:microsoft.com/office/officeart/2005/8/layout/hProcess6"/>
    <dgm:cxn modelId="{6D645729-0E9A-4552-A848-B3DDA048DDBB}" type="presOf" srcId="{FF24AFDA-76E7-456E-9504-20C6C93F8D05}" destId="{6F33715E-246E-423D-950D-7D74CC302722}" srcOrd="0" destOrd="0" presId="urn:microsoft.com/office/officeart/2005/8/layout/hProcess6"/>
    <dgm:cxn modelId="{C741D12F-9D46-40FE-9E8D-EB6BC2790743}" type="presOf" srcId="{2AE6DD0A-0770-46C1-8644-F99A0C8ECA89}" destId="{141D10FC-5B3C-42B9-9F22-21412F59BF96}" srcOrd="0" destOrd="0" presId="urn:microsoft.com/office/officeart/2005/8/layout/hProcess6"/>
    <dgm:cxn modelId="{AFD61115-D032-4D30-A6DF-E9230A798F9C}" type="presOf" srcId="{6F9BF146-3573-48B9-BC20-760A86FB6F25}" destId="{6AA2A5D9-7F67-4C55-95DC-5C3ABDFDCA5D}" srcOrd="0" destOrd="0" presId="urn:microsoft.com/office/officeart/2005/8/layout/hProcess6"/>
    <dgm:cxn modelId="{6D2853C6-F187-4355-9728-B3C2A09B0BD4}" type="presOf" srcId="{507997B3-8B6A-476C-868C-39BEC24F9430}" destId="{29CF51C4-CFB8-4C8A-BA7A-E6088D02DDC6}" srcOrd="1" destOrd="0" presId="urn:microsoft.com/office/officeart/2005/8/layout/hProcess6"/>
    <dgm:cxn modelId="{00AC0641-C432-4751-B238-3E9E0CC823D0}" type="presOf" srcId="{1EDB3F52-3746-4EC8-88FB-11E6BB443094}" destId="{587FF593-2C6C-42FC-9D93-F78F843FBFC9}" srcOrd="0" destOrd="0" presId="urn:microsoft.com/office/officeart/2005/8/layout/hProcess6"/>
    <dgm:cxn modelId="{2E609A88-7655-44BA-9D46-8E62BACD871E}" srcId="{FF24AFDA-76E7-456E-9504-20C6C93F8D05}" destId="{4D482ECD-FA48-4859-A244-B0AA99723277}" srcOrd="1" destOrd="0" parTransId="{51EEE6B4-E199-45D8-B75C-E5196CA2599C}" sibTransId="{8D15CD2D-78A7-4188-BA26-EE1A7259C5BF}"/>
    <dgm:cxn modelId="{5205CC0A-45A8-434E-AF9E-288D619C0D47}" type="presOf" srcId="{D56152F1-E60C-43BA-8FCF-F6DB547504CF}" destId="{57D02EC2-45B9-4827-AED9-3D381D3B5D6B}" srcOrd="1" destOrd="0" presId="urn:microsoft.com/office/officeart/2005/8/layout/hProcess6"/>
    <dgm:cxn modelId="{820575BD-FD48-4D1D-A773-951CA00686B9}" srcId="{6F9BF146-3573-48B9-BC20-760A86FB6F25}" destId="{D56152F1-E60C-43BA-8FCF-F6DB547504CF}" srcOrd="0" destOrd="0" parTransId="{3C803501-6232-438A-86E5-FD2740AF13D2}" sibTransId="{E4CE5011-1709-4042-A303-C5D2FC609467}"/>
    <dgm:cxn modelId="{2BDC3C27-541A-481B-9E16-F8CFECBEA6C8}" type="presParOf" srcId="{6F33715E-246E-423D-950D-7D74CC302722}" destId="{4AF8CC7E-EF42-49E0-985B-63FC95200AAA}" srcOrd="0" destOrd="0" presId="urn:microsoft.com/office/officeart/2005/8/layout/hProcess6"/>
    <dgm:cxn modelId="{FC50DAF0-BCB0-47F4-AFD1-D142541E989C}" type="presParOf" srcId="{4AF8CC7E-EF42-49E0-985B-63FC95200AAA}" destId="{034DADCC-6CBD-43AD-8F1E-DF876B25723B}" srcOrd="0" destOrd="0" presId="urn:microsoft.com/office/officeart/2005/8/layout/hProcess6"/>
    <dgm:cxn modelId="{598CEC4B-5600-476C-8BC7-28FE899BC9DD}" type="presParOf" srcId="{4AF8CC7E-EF42-49E0-985B-63FC95200AAA}" destId="{B79CD6F1-398A-485D-9EC7-9CD140E17653}" srcOrd="1" destOrd="0" presId="urn:microsoft.com/office/officeart/2005/8/layout/hProcess6"/>
    <dgm:cxn modelId="{F8C01BE2-15DD-4E3E-B2AB-502AFFD70ADE}" type="presParOf" srcId="{4AF8CC7E-EF42-49E0-985B-63FC95200AAA}" destId="{57D02EC2-45B9-4827-AED9-3D381D3B5D6B}" srcOrd="2" destOrd="0" presId="urn:microsoft.com/office/officeart/2005/8/layout/hProcess6"/>
    <dgm:cxn modelId="{F87BDFD1-74E7-4FFD-ADB0-71A8C1BA68AC}" type="presParOf" srcId="{4AF8CC7E-EF42-49E0-985B-63FC95200AAA}" destId="{6AA2A5D9-7F67-4C55-95DC-5C3ABDFDCA5D}" srcOrd="3" destOrd="0" presId="urn:microsoft.com/office/officeart/2005/8/layout/hProcess6"/>
    <dgm:cxn modelId="{F65F1C60-FC4C-4EE4-BB38-D71F44A002EE}" type="presParOf" srcId="{6F33715E-246E-423D-950D-7D74CC302722}" destId="{75F9CB7E-1339-4A2F-A4D6-E0C598FE648C}" srcOrd="1" destOrd="0" presId="urn:microsoft.com/office/officeart/2005/8/layout/hProcess6"/>
    <dgm:cxn modelId="{B025BF4C-552C-4FA3-BD18-26F2FB2E6A5F}" type="presParOf" srcId="{6F33715E-246E-423D-950D-7D74CC302722}" destId="{373F2C50-DF87-4A3B-B179-B4E755658CD5}" srcOrd="2" destOrd="0" presId="urn:microsoft.com/office/officeart/2005/8/layout/hProcess6"/>
    <dgm:cxn modelId="{8F589EF0-CA62-4762-A96A-3F0E6F0944C5}" type="presParOf" srcId="{373F2C50-DF87-4A3B-B179-B4E755658CD5}" destId="{4CAD2DB3-EF7C-42CF-AF77-E53185D6404E}" srcOrd="0" destOrd="0" presId="urn:microsoft.com/office/officeart/2005/8/layout/hProcess6"/>
    <dgm:cxn modelId="{B2CB349B-D303-4801-8BC3-0274279C7F7A}" type="presParOf" srcId="{373F2C50-DF87-4A3B-B179-B4E755658CD5}" destId="{141D10FC-5B3C-42B9-9F22-21412F59BF96}" srcOrd="1" destOrd="0" presId="urn:microsoft.com/office/officeart/2005/8/layout/hProcess6"/>
    <dgm:cxn modelId="{5CE94C5D-D938-44AC-B4E9-78ACFC1B2C45}" type="presParOf" srcId="{373F2C50-DF87-4A3B-B179-B4E755658CD5}" destId="{C7657997-113F-4323-8082-8E0D2FCBA9BB}" srcOrd="2" destOrd="0" presId="urn:microsoft.com/office/officeart/2005/8/layout/hProcess6"/>
    <dgm:cxn modelId="{7F41390B-0CA7-4973-BFEE-EF1DF3D57B9B}" type="presParOf" srcId="{373F2C50-DF87-4A3B-B179-B4E755658CD5}" destId="{08E28BEE-A12E-492E-8E11-CC8B172A6097}" srcOrd="3" destOrd="0" presId="urn:microsoft.com/office/officeart/2005/8/layout/hProcess6"/>
    <dgm:cxn modelId="{EF891D4C-7790-43B0-8E6E-89901EB7F04A}" type="presParOf" srcId="{6F33715E-246E-423D-950D-7D74CC302722}" destId="{0C3BF5D9-40A0-4921-BC72-277AAAD90A06}" srcOrd="3" destOrd="0" presId="urn:microsoft.com/office/officeart/2005/8/layout/hProcess6"/>
    <dgm:cxn modelId="{11B846BC-2287-4083-84AB-86AD40F2947A}" type="presParOf" srcId="{6F33715E-246E-423D-950D-7D74CC302722}" destId="{DDF70D30-9953-4207-8451-5F0037851A03}" srcOrd="4" destOrd="0" presId="urn:microsoft.com/office/officeart/2005/8/layout/hProcess6"/>
    <dgm:cxn modelId="{2C143C39-A7A9-404F-BD1B-25247982EF21}" type="presParOf" srcId="{DDF70D30-9953-4207-8451-5F0037851A03}" destId="{1612A289-8AA0-4C9B-ACD0-A2DB0C208BC3}" srcOrd="0" destOrd="0" presId="urn:microsoft.com/office/officeart/2005/8/layout/hProcess6"/>
    <dgm:cxn modelId="{0F859E0A-97E1-4E7B-8D6A-6EBE26D2AC0E}" type="presParOf" srcId="{DDF70D30-9953-4207-8451-5F0037851A03}" destId="{4C58AF7F-D3A1-4AC2-A848-C40F67388CA7}" srcOrd="1" destOrd="0" presId="urn:microsoft.com/office/officeart/2005/8/layout/hProcess6"/>
    <dgm:cxn modelId="{138327A4-D7AE-49D1-9255-1D6105A3C8F6}" type="presParOf" srcId="{DDF70D30-9953-4207-8451-5F0037851A03}" destId="{29CF51C4-CFB8-4C8A-BA7A-E6088D02DDC6}" srcOrd="2" destOrd="0" presId="urn:microsoft.com/office/officeart/2005/8/layout/hProcess6"/>
    <dgm:cxn modelId="{13FD972F-6F28-4A52-B8BE-86E241C6FC48}" type="presParOf" srcId="{DDF70D30-9953-4207-8451-5F0037851A03}" destId="{308B8E98-6338-4D56-B9C4-E32A510578FF}" srcOrd="3" destOrd="0" presId="urn:microsoft.com/office/officeart/2005/8/layout/hProcess6"/>
    <dgm:cxn modelId="{94884BF5-5FA0-4CC2-B4E2-0E8DE7963B41}" type="presParOf" srcId="{6F33715E-246E-423D-950D-7D74CC302722}" destId="{CD117271-3267-4917-928D-BE23CB91DC6C}" srcOrd="5" destOrd="0" presId="urn:microsoft.com/office/officeart/2005/8/layout/hProcess6"/>
    <dgm:cxn modelId="{ED0815FE-2A68-4374-A9F0-88650E9D5C21}" type="presParOf" srcId="{6F33715E-246E-423D-950D-7D74CC302722}" destId="{5047E84A-B93E-441D-B37B-9D51AF7E9BF0}" srcOrd="6" destOrd="0" presId="urn:microsoft.com/office/officeart/2005/8/layout/hProcess6"/>
    <dgm:cxn modelId="{CCAB1232-81FA-4761-846A-32832877AB7F}" type="presParOf" srcId="{5047E84A-B93E-441D-B37B-9D51AF7E9BF0}" destId="{EE11A073-3243-4848-B85E-1D0993135F76}" srcOrd="0" destOrd="0" presId="urn:microsoft.com/office/officeart/2005/8/layout/hProcess6"/>
    <dgm:cxn modelId="{41B3AFCB-0801-4EFD-856A-B96CF2F3593B}" type="presParOf" srcId="{5047E84A-B93E-441D-B37B-9D51AF7E9BF0}" destId="{587FF593-2C6C-42FC-9D93-F78F843FBFC9}" srcOrd="1" destOrd="0" presId="urn:microsoft.com/office/officeart/2005/8/layout/hProcess6"/>
    <dgm:cxn modelId="{91C9BB1E-94D3-4A7B-83E7-A1025AA90A71}" type="presParOf" srcId="{5047E84A-B93E-441D-B37B-9D51AF7E9BF0}" destId="{461674CD-982C-4F5B-9456-E45A753B6E40}" srcOrd="2" destOrd="0" presId="urn:microsoft.com/office/officeart/2005/8/layout/hProcess6"/>
    <dgm:cxn modelId="{4434F97D-4D18-41D9-93DF-F858AAE754F6}" type="presParOf" srcId="{5047E84A-B93E-441D-B37B-9D51AF7E9BF0}" destId="{28CF181C-C577-424E-9592-04D4DA877E8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CD6F1-398A-485D-9EC7-9CD140E17653}">
      <dsp:nvSpPr>
        <dsp:cNvPr id="0" name=""/>
        <dsp:cNvSpPr/>
      </dsp:nvSpPr>
      <dsp:spPr>
        <a:xfrm>
          <a:off x="418862" y="1142156"/>
          <a:ext cx="1658213" cy="144948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 crawling and API for collecting and obtaining the data</a:t>
          </a:r>
          <a:endParaRPr lang="he-IL" sz="1000" kern="1200" dirty="0"/>
        </a:p>
      </dsp:txBody>
      <dsp:txXfrm>
        <a:off x="833416" y="1359579"/>
        <a:ext cx="808378" cy="1014641"/>
      </dsp:txXfrm>
    </dsp:sp>
    <dsp:sp modelId="{6AA2A5D9-7F67-4C55-95DC-5C3ABDFDCA5D}">
      <dsp:nvSpPr>
        <dsp:cNvPr id="0" name=""/>
        <dsp:cNvSpPr/>
      </dsp:nvSpPr>
      <dsp:spPr>
        <a:xfrm>
          <a:off x="4309" y="1452346"/>
          <a:ext cx="829106" cy="8291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Data-Acquisition </a:t>
          </a:r>
          <a:endParaRPr lang="he-IL" sz="900" kern="1200" dirty="0"/>
        </a:p>
      </dsp:txBody>
      <dsp:txXfrm>
        <a:off x="125729" y="1573766"/>
        <a:ext cx="586266" cy="586266"/>
      </dsp:txXfrm>
    </dsp:sp>
    <dsp:sp modelId="{141D10FC-5B3C-42B9-9F22-21412F59BF96}">
      <dsp:nvSpPr>
        <dsp:cNvPr id="0" name=""/>
        <dsp:cNvSpPr/>
      </dsp:nvSpPr>
      <dsp:spPr>
        <a:xfrm>
          <a:off x="2595267" y="1142156"/>
          <a:ext cx="1658213" cy="144948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Cleaning, formatting, and filtering the data.</a:t>
          </a:r>
          <a:endParaRPr lang="he-IL" sz="1000" kern="1200" dirty="0"/>
        </a:p>
      </dsp:txBody>
      <dsp:txXfrm>
        <a:off x="3009820" y="1359579"/>
        <a:ext cx="808378" cy="1014641"/>
      </dsp:txXfrm>
    </dsp:sp>
    <dsp:sp modelId="{08E28BEE-A12E-492E-8E11-CC8B172A6097}">
      <dsp:nvSpPr>
        <dsp:cNvPr id="0" name=""/>
        <dsp:cNvSpPr/>
      </dsp:nvSpPr>
      <dsp:spPr>
        <a:xfrm>
          <a:off x="2180714" y="1452346"/>
          <a:ext cx="829106" cy="8291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 Cleaning </a:t>
          </a:r>
          <a:endParaRPr lang="he-IL" sz="900" kern="1200" dirty="0"/>
        </a:p>
      </dsp:txBody>
      <dsp:txXfrm>
        <a:off x="2302134" y="1573766"/>
        <a:ext cx="586266" cy="586266"/>
      </dsp:txXfrm>
    </dsp:sp>
    <dsp:sp modelId="{4C58AF7F-D3A1-4AC2-A848-C40F67388CA7}">
      <dsp:nvSpPr>
        <dsp:cNvPr id="0" name=""/>
        <dsp:cNvSpPr/>
      </dsp:nvSpPr>
      <dsp:spPr>
        <a:xfrm>
          <a:off x="4771672" y="1142156"/>
          <a:ext cx="1658213" cy="144948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Visualizing and understanding the data</a:t>
          </a:r>
          <a:endParaRPr lang="he-IL" sz="1000" kern="1200" dirty="0"/>
        </a:p>
      </dsp:txBody>
      <dsp:txXfrm>
        <a:off x="5186225" y="1359579"/>
        <a:ext cx="808378" cy="1014641"/>
      </dsp:txXfrm>
    </dsp:sp>
    <dsp:sp modelId="{308B8E98-6338-4D56-B9C4-E32A510578FF}">
      <dsp:nvSpPr>
        <dsp:cNvPr id="0" name=""/>
        <dsp:cNvSpPr/>
      </dsp:nvSpPr>
      <dsp:spPr>
        <a:xfrm>
          <a:off x="4357119" y="1452346"/>
          <a:ext cx="829106" cy="8291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EDA </a:t>
          </a:r>
          <a:endParaRPr lang="he-IL" sz="900" kern="1200" dirty="0"/>
        </a:p>
      </dsp:txBody>
      <dsp:txXfrm>
        <a:off x="4478539" y="1573766"/>
        <a:ext cx="586266" cy="586266"/>
      </dsp:txXfrm>
    </dsp:sp>
    <dsp:sp modelId="{587FF593-2C6C-42FC-9D93-F78F843FBFC9}">
      <dsp:nvSpPr>
        <dsp:cNvPr id="0" name=""/>
        <dsp:cNvSpPr/>
      </dsp:nvSpPr>
      <dsp:spPr>
        <a:xfrm>
          <a:off x="6948077" y="1142156"/>
          <a:ext cx="1658213" cy="144948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final predict model</a:t>
          </a:r>
          <a:endParaRPr lang="he-IL" sz="1000" kern="1200" dirty="0"/>
        </a:p>
      </dsp:txBody>
      <dsp:txXfrm>
        <a:off x="7362630" y="1359579"/>
        <a:ext cx="808378" cy="1014641"/>
      </dsp:txXfrm>
    </dsp:sp>
    <dsp:sp modelId="{28CF181C-C577-424E-9592-04D4DA877E8A}">
      <dsp:nvSpPr>
        <dsp:cNvPr id="0" name=""/>
        <dsp:cNvSpPr/>
      </dsp:nvSpPr>
      <dsp:spPr>
        <a:xfrm>
          <a:off x="6533523" y="1452346"/>
          <a:ext cx="829106" cy="8291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Machine Learning </a:t>
          </a:r>
          <a:endParaRPr lang="he-IL" sz="900" kern="1200" dirty="0"/>
        </a:p>
      </dsp:txBody>
      <dsp:txXfrm>
        <a:off x="6654943" y="1573766"/>
        <a:ext cx="586266" cy="58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4" y="3182570"/>
            <a:ext cx="8229599" cy="9515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4124866"/>
            <a:ext cx="8229600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739289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100742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Bitcoin Closing Rate – </a:t>
            </a:r>
            <a:r>
              <a:rPr lang="en-US" dirty="0" err="1" smtClean="0"/>
              <a:t>Machine_Learning</a:t>
            </a:r>
            <a:r>
              <a:rPr lang="en-US" dirty="0" smtClean="0"/>
              <a:t>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19550"/>
            <a:ext cx="8222672" cy="60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Mor</a:t>
            </a:r>
            <a:r>
              <a:rPr lang="en-US" dirty="0" smtClean="0"/>
              <a:t> </a:t>
            </a:r>
            <a:r>
              <a:rPr lang="en-US" dirty="0" err="1" smtClean="0"/>
              <a:t>yossef</a:t>
            </a:r>
            <a:r>
              <a:rPr lang="en-US" dirty="0" smtClean="0"/>
              <a:t> &amp; </a:t>
            </a:r>
            <a:r>
              <a:rPr lang="en-US" dirty="0" err="1" smtClean="0"/>
              <a:t>Rinat</a:t>
            </a:r>
            <a:r>
              <a:rPr lang="en-US" dirty="0" smtClean="0"/>
              <a:t> </a:t>
            </a:r>
            <a:r>
              <a:rPr lang="en-US" dirty="0" err="1" smtClean="0"/>
              <a:t>polonski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 </a:t>
            </a:r>
            <a:endParaRPr lang="en-US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09600" y="1809750"/>
            <a:ext cx="8004175" cy="273288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“Up|Down” – </a:t>
            </a:r>
            <a:r>
              <a:rPr lang="en-US" sz="1700" i="1" dirty="0"/>
              <a:t>We</a:t>
            </a:r>
            <a:r>
              <a:rPr lang="en-US" dirty="0" smtClean="0"/>
              <a:t> </a:t>
            </a:r>
            <a:r>
              <a:rPr lang="en-US" sz="1700" i="1" dirty="0" smtClean="0"/>
              <a:t>converted the categorical </a:t>
            </a:r>
            <a:r>
              <a:rPr lang="en-US" sz="1700" i="1" dirty="0"/>
              <a:t>column to binary </a:t>
            </a:r>
            <a:r>
              <a:rPr lang="en-US" sz="1700" i="1" dirty="0" smtClean="0"/>
              <a:t>parameter.</a:t>
            </a:r>
            <a:endParaRPr lang="en-US" sz="1700" i="1" dirty="0"/>
          </a:p>
          <a:p>
            <a:pPr algn="l"/>
            <a:r>
              <a:rPr lang="en-US" dirty="0" smtClean="0"/>
              <a:t>Change (%) – </a:t>
            </a:r>
            <a:r>
              <a:rPr lang="en-US" sz="1700" i="1" dirty="0" smtClean="0"/>
              <a:t>We</a:t>
            </a:r>
            <a:r>
              <a:rPr lang="en-US" dirty="0" smtClean="0"/>
              <a:t> </a:t>
            </a:r>
            <a:r>
              <a:rPr lang="en-US" sz="1700" i="1" dirty="0"/>
              <a:t>a</a:t>
            </a:r>
            <a:r>
              <a:rPr lang="en-US" sz="1700" i="1" dirty="0" smtClean="0"/>
              <a:t>dded </a:t>
            </a:r>
            <a:r>
              <a:rPr lang="en-US" sz="1700" i="1" dirty="0"/>
              <a:t>p</a:t>
            </a:r>
            <a:r>
              <a:rPr lang="en-US" sz="1700" i="1" dirty="0" smtClean="0"/>
              <a:t>ercent </a:t>
            </a:r>
            <a:r>
              <a:rPr lang="en-US" sz="1700" i="1" dirty="0"/>
              <a:t>c</a:t>
            </a:r>
            <a:r>
              <a:rPr lang="en-US" sz="1700" i="1" dirty="0" smtClean="0"/>
              <a:t>olumn for the changing in the closing rate column. </a:t>
            </a:r>
            <a:endParaRPr lang="en-US" sz="1700" dirty="0" smtClean="0"/>
          </a:p>
          <a:p>
            <a:pPr algn="l"/>
            <a:r>
              <a:rPr lang="en-US" dirty="0" smtClean="0"/>
              <a:t>Date – </a:t>
            </a:r>
            <a:r>
              <a:rPr lang="en-US" sz="1700" dirty="0"/>
              <a:t>W</a:t>
            </a:r>
            <a:r>
              <a:rPr lang="en-US" sz="1700" dirty="0" smtClean="0"/>
              <a:t>e changed the original dates we got from the site to the same twitter format.</a:t>
            </a:r>
          </a:p>
          <a:p>
            <a:pPr algn="l"/>
            <a:r>
              <a:rPr lang="en-US" dirty="0" smtClean="0"/>
              <a:t>Outliers – </a:t>
            </a:r>
            <a:r>
              <a:rPr lang="en-US" sz="1700" dirty="0" smtClean="0"/>
              <a:t>Our data is based on time series so </a:t>
            </a:r>
            <a:r>
              <a:rPr lang="en-US" sz="1700" dirty="0"/>
              <a:t>w</a:t>
            </a:r>
            <a:r>
              <a:rPr lang="en-US" sz="1700" dirty="0" smtClean="0"/>
              <a:t>e are looking for </a:t>
            </a:r>
            <a:r>
              <a:rPr lang="en-US" sz="1700" dirty="0"/>
              <a:t>o</a:t>
            </a:r>
            <a:r>
              <a:rPr lang="en-US" sz="1700" dirty="0" smtClean="0"/>
              <a:t>utliers using %.</a:t>
            </a:r>
          </a:p>
          <a:p>
            <a:pPr algn="l"/>
            <a:r>
              <a:rPr lang="en-US" dirty="0" smtClean="0"/>
              <a:t>Null – </a:t>
            </a:r>
            <a:r>
              <a:rPr lang="en-US" sz="1700" dirty="0"/>
              <a:t>Search for </a:t>
            </a:r>
            <a:r>
              <a:rPr lang="en-US" sz="1700" dirty="0" smtClean="0"/>
              <a:t>missing </a:t>
            </a:r>
            <a:r>
              <a:rPr lang="en-US" sz="1700" dirty="0"/>
              <a:t>data.</a:t>
            </a:r>
          </a:p>
          <a:p>
            <a:pPr algn="l"/>
            <a:r>
              <a:rPr lang="en-US" dirty="0" smtClean="0"/>
              <a:t>Cleaning</a:t>
            </a:r>
            <a:r>
              <a:rPr lang="en-US" sz="1800" dirty="0" smtClean="0"/>
              <a:t> </a:t>
            </a:r>
            <a:r>
              <a:rPr lang="en-US" sz="1700" dirty="0" smtClean="0"/>
              <a:t>– We deleted columns </a:t>
            </a:r>
            <a:r>
              <a:rPr lang="en-US" sz="1700" dirty="0"/>
              <a:t>w</a:t>
            </a:r>
            <a:r>
              <a:rPr lang="en-US" sz="1700" dirty="0" smtClean="0"/>
              <a:t>hich didn’t help </a:t>
            </a:r>
            <a:r>
              <a:rPr lang="en-US" sz="1700" dirty="0"/>
              <a:t>f</a:t>
            </a:r>
            <a:r>
              <a:rPr lang="en-US" sz="1700" dirty="0" smtClean="0"/>
              <a:t>or </a:t>
            </a:r>
            <a:r>
              <a:rPr lang="en-US" sz="1700" dirty="0"/>
              <a:t>t</a:t>
            </a:r>
            <a:r>
              <a:rPr lang="en-US" sz="1700" dirty="0" smtClean="0"/>
              <a:t>he machine Learning stages.</a:t>
            </a:r>
            <a:endParaRPr lang="he-IL" sz="1700" dirty="0" smtClean="0"/>
          </a:p>
          <a:p>
            <a:pPr algn="l"/>
            <a:endParaRPr lang="en-US" sz="1700" dirty="0" smtClean="0"/>
          </a:p>
          <a:p>
            <a:pPr algn="l"/>
            <a:endParaRPr lang="en-US" sz="17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inat\Desktop\data anylisis\Capture.PNG"/>
          <p:cNvPicPr>
            <a:picLocks noChangeAspect="1" noChangeArrowheads="1"/>
          </p:cNvPicPr>
          <p:nvPr/>
        </p:nvPicPr>
        <p:blipFill rotWithShape="1">
          <a:blip r:embed="rId3"/>
          <a:srcRect r="37170"/>
          <a:stretch/>
        </p:blipFill>
        <p:spPr bwMode="auto">
          <a:xfrm>
            <a:off x="457200" y="702429"/>
            <a:ext cx="3016250" cy="7263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6550" y="133350"/>
            <a:ext cx="3469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C000"/>
                </a:solidFill>
              </a:rPr>
              <a:t>Category Column Into 0/1</a:t>
            </a:r>
            <a:endParaRPr lang="en-US" sz="2400" b="1" u="sng" dirty="0">
              <a:solidFill>
                <a:srgbClr val="FFC000"/>
              </a:solidFill>
            </a:endParaRPr>
          </a:p>
        </p:txBody>
      </p:sp>
      <p:pic>
        <p:nvPicPr>
          <p:cNvPr id="2052" name="Picture 4" descr="C:\Users\Rinat\Desktop\data anylisis\pre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092331"/>
            <a:ext cx="3733800" cy="89156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36550" y="3557885"/>
            <a:ext cx="222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C000"/>
                </a:solidFill>
              </a:rPr>
              <a:t>Add Percent (%)</a:t>
            </a:r>
            <a:endParaRPr lang="en-US" sz="2400" b="1" u="sng" dirty="0">
              <a:solidFill>
                <a:srgbClr val="FFC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2971800" cy="16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8912" y="1464965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C000"/>
                </a:solidFill>
              </a:rPr>
              <a:t>Missing Cells</a:t>
            </a:r>
            <a:endParaRPr lang="en-US" sz="2400" b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6708433" cy="57264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/>
              </a:rPr>
              <a:t>Date Formatting</a:t>
            </a:r>
            <a:endParaRPr lang="he-IL" sz="2400" b="1" u="sng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105149"/>
            <a:ext cx="219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C000"/>
                </a:solidFill>
              </a:rPr>
              <a:t>Delete Columns</a:t>
            </a:r>
            <a:endParaRPr lang="en-US" sz="2400" b="1" u="sng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676900" cy="106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9150"/>
            <a:ext cx="5600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4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" y="209550"/>
            <a:ext cx="6708433" cy="572644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cleaning not relevant columns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90750"/>
            <a:ext cx="352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 smtClean="0">
                <a:solidFill>
                  <a:srgbClr val="FFC000"/>
                </a:solidFill>
              </a:rPr>
              <a:t>After cleaning date &amp; volume</a:t>
            </a:r>
            <a:endParaRPr lang="en-US" sz="2200" u="sng" dirty="0">
              <a:solidFill>
                <a:srgbClr val="FFC000"/>
              </a:solidFill>
            </a:endParaRPr>
          </a:p>
        </p:txBody>
      </p:sp>
      <p:pic>
        <p:nvPicPr>
          <p:cNvPr id="4099" name="Picture 3" descr="C:\Users\Rinat\Desktop\data anylisis\WhatsApp Image 2022-01-17 at 17.33.1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2950"/>
            <a:ext cx="3657600" cy="2348208"/>
          </a:xfrm>
          <a:prstGeom prst="rect">
            <a:avLst/>
          </a:prstGeom>
          <a:noFill/>
        </p:spPr>
      </p:pic>
      <p:pic>
        <p:nvPicPr>
          <p:cNvPr id="4098" name="Picture 2" descr="C:\Users\Rinat\Desktop\data anylisis\data &amp; volu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47950"/>
            <a:ext cx="6154323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4800" y="0"/>
            <a:ext cx="6708433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Outliers – Problem</a:t>
            </a:r>
            <a:endParaRPr lang="en-US" dirty="0"/>
          </a:p>
        </p:txBody>
      </p:sp>
      <p:pic>
        <p:nvPicPr>
          <p:cNvPr id="1027" name="Picture 3" descr="C:\Users\Rinat\Desktop\data anylisis\WhatsApp Image 2022-01-17 at 16.04.2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90550"/>
            <a:ext cx="6324600" cy="2526316"/>
          </a:xfrm>
          <a:prstGeom prst="rect">
            <a:avLst/>
          </a:prstGeom>
          <a:noFill/>
        </p:spPr>
      </p:pic>
      <p:pic>
        <p:nvPicPr>
          <p:cNvPr id="1028" name="Picture 4" descr="C:\Users\Rinat\Downloads\WhatsApp Image 2022-01-17 at 16.04.44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" y="3181350"/>
            <a:ext cx="6705599" cy="1839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6708433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Outliers – Dropping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85950"/>
            <a:ext cx="473446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14550"/>
            <a:ext cx="330657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536879" y="1007420"/>
            <a:ext cx="8093365" cy="763525"/>
          </a:xfrm>
        </p:spPr>
        <p:txBody>
          <a:bodyPr/>
          <a:lstStyle/>
          <a:p>
            <a:r>
              <a:rPr lang="en-US" dirty="0" smtClean="0"/>
              <a:t>Visualization Stage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6708775" cy="306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6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7575"/>
            <a:ext cx="5943600" cy="197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409950"/>
            <a:ext cx="3770224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8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learn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11455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39289"/>
            <a:ext cx="8382000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Bitcoin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Bitcoin </a:t>
            </a:r>
            <a:r>
              <a:rPr lang="en-US" dirty="0" smtClean="0"/>
              <a:t>is </a:t>
            </a:r>
            <a:r>
              <a:rPr lang="en-US" dirty="0"/>
              <a:t>a decentralized digital currency, </a:t>
            </a:r>
            <a:r>
              <a:rPr lang="en-US" b="1" dirty="0"/>
              <a:t>without a central </a:t>
            </a:r>
            <a:r>
              <a:rPr lang="en-US" dirty="0"/>
              <a:t>bank or single administrator, that can be sent from </a:t>
            </a:r>
            <a:r>
              <a:rPr lang="en-US" b="1" dirty="0"/>
              <a:t>user to user </a:t>
            </a:r>
            <a:r>
              <a:rPr lang="en-US" dirty="0"/>
              <a:t>on the peer-to-peer bitcoin network without the need for </a:t>
            </a:r>
            <a:r>
              <a:rPr lang="en-US" dirty="0" smtClean="0"/>
              <a:t>intermediaries.</a:t>
            </a:r>
          </a:p>
          <a:p>
            <a:r>
              <a:rPr lang="en-US" dirty="0" smtClean="0"/>
              <a:t>The </a:t>
            </a:r>
            <a:r>
              <a:rPr lang="en-US" dirty="0"/>
              <a:t>cryptocurrency was invented in 2008 by an unknown person or group of </a:t>
            </a:r>
            <a:r>
              <a:rPr lang="en-US" dirty="0" smtClean="0"/>
              <a:t>people. The </a:t>
            </a:r>
            <a:r>
              <a:rPr lang="en-US" dirty="0"/>
              <a:t>currency began </a:t>
            </a:r>
            <a:r>
              <a:rPr lang="en-US" dirty="0" smtClean="0"/>
              <a:t>to use </a:t>
            </a:r>
            <a:r>
              <a:rPr lang="en-US" dirty="0"/>
              <a:t>in </a:t>
            </a:r>
            <a:r>
              <a:rPr lang="en-US" dirty="0" smtClean="0"/>
              <a:t>2009 when </a:t>
            </a:r>
            <a:r>
              <a:rPr lang="en-US" dirty="0"/>
              <a:t>its implementation was released as open-source </a:t>
            </a:r>
            <a:r>
              <a:rPr lang="en-US" dirty="0" smtClean="0"/>
              <a:t>software.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question is trying to predict the future rate of Bitcoin currency based on the multiple parameters we found over the years.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10515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Research Question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" y="1428750"/>
            <a:ext cx="8093365" cy="763525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/>
              </a:rPr>
              <a:t>Thank you for listening.</a:t>
            </a:r>
            <a:endParaRPr lang="en-US" sz="4800" dirty="0">
              <a:effectLst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9488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23950"/>
            <a:ext cx="8246070" cy="763526"/>
          </a:xfrm>
        </p:spPr>
        <p:txBody>
          <a:bodyPr/>
          <a:lstStyle/>
          <a:p>
            <a:r>
              <a:rPr lang="en-US" dirty="0" smtClean="0"/>
              <a:t>Project’s Main Steps</a:t>
            </a:r>
            <a:endParaRPr lang="he-IL" dirty="0"/>
          </a:p>
        </p:txBody>
      </p:sp>
      <p:graphicFrame>
        <p:nvGraphicFramePr>
          <p:cNvPr id="10" name="דיאגרמה 9"/>
          <p:cNvGraphicFramePr/>
          <p:nvPr>
            <p:extLst>
              <p:ext uri="{D42A27DB-BD31-4B8C-83A1-F6EECF244321}">
                <p14:modId xmlns:p14="http://schemas.microsoft.com/office/powerpoint/2010/main" val="3934471834"/>
              </p:ext>
            </p:extLst>
          </p:nvPr>
        </p:nvGraphicFramePr>
        <p:xfrm>
          <a:off x="152400" y="1276350"/>
          <a:ext cx="861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9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Google Trends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Twitter’s Tweets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Crawling (selenium)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	https://nomics.com/assets/btc-bitcoin/history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9421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48966" y="1502816"/>
            <a:ext cx="8398774" cy="3206804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Selenium</a:t>
            </a:r>
            <a:r>
              <a:rPr lang="en-US" b="0" dirty="0"/>
              <a:t> is an open-source </a:t>
            </a:r>
            <a:r>
              <a:rPr lang="en-US" b="0" dirty="0" smtClean="0"/>
              <a:t>project for </a:t>
            </a:r>
            <a:r>
              <a:rPr lang="en-US" b="0" dirty="0"/>
              <a:t>a range of tools and libraries aimed at supporting web browser automation. Selenium provides a playback tool for authoring functional tests without the need to learn a test scripting language </a:t>
            </a:r>
            <a:r>
              <a:rPr lang="en-US" b="0" dirty="0" smtClean="0"/>
              <a:t>.</a:t>
            </a:r>
          </a:p>
          <a:p>
            <a:pPr algn="l"/>
            <a:endParaRPr lang="en-US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It supports provides </a:t>
            </a:r>
            <a:r>
              <a:rPr lang="en-US" b="0" dirty="0" smtClean="0"/>
              <a:t>all </a:t>
            </a:r>
            <a:r>
              <a:rPr lang="en-US" b="0" dirty="0"/>
              <a:t>popular programming languages: including JavaScript, C#, Groovy, Java, Perl, PHP, Python. </a:t>
            </a:r>
            <a:r>
              <a:rPr lang="en-US" b="0" dirty="0" smtClean="0"/>
              <a:t> </a:t>
            </a:r>
          </a:p>
          <a:p>
            <a:pPr algn="l"/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tests can then run against most modern web browsers</a:t>
            </a:r>
            <a:r>
              <a:rPr lang="en-US" b="0" dirty="0" smtClean="0"/>
              <a:t>.</a:t>
            </a:r>
          </a:p>
          <a:p>
            <a:pPr algn="l"/>
            <a:endParaRPr lang="en-US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Selenium </a:t>
            </a:r>
            <a:r>
              <a:rPr lang="en-US" b="0" dirty="0"/>
              <a:t>runs on Windows, Linux, and </a:t>
            </a:r>
            <a:r>
              <a:rPr lang="en-US" b="0" dirty="0" smtClean="0"/>
              <a:t>macOS. </a:t>
            </a:r>
            <a:r>
              <a:rPr lang="en-US" b="0" dirty="0"/>
              <a:t>It is open-source software released under the Apache License 2.0</a:t>
            </a:r>
            <a:r>
              <a:rPr lang="en-US" b="0" dirty="0" smtClean="0"/>
              <a:t>.</a:t>
            </a:r>
          </a:p>
          <a:p>
            <a:pPr algn="l"/>
            <a:endParaRPr lang="en-US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We used in our project </a:t>
            </a:r>
            <a:r>
              <a:rPr lang="en-US" dirty="0"/>
              <a:t>python</a:t>
            </a:r>
            <a:r>
              <a:rPr lang="en-US" b="0" dirty="0"/>
              <a:t> and c</a:t>
            </a:r>
            <a:r>
              <a:rPr lang="en-US" dirty="0" smtClean="0"/>
              <a:t>hrome </a:t>
            </a:r>
            <a:r>
              <a:rPr lang="en-US" dirty="0"/>
              <a:t>browser.</a:t>
            </a:r>
            <a:endParaRPr lang="he-IL" dirty="0"/>
          </a:p>
        </p:txBody>
      </p:sp>
      <p:pic>
        <p:nvPicPr>
          <p:cNvPr id="1028" name="Picture 4" descr="Download Drag And Drop Action In Selenium Webdriver - Selenium Webdriver  Logo Png - Full Size PNG Image - PNGk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66950"/>
            <a:ext cx="115139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36879" y="1808225"/>
            <a:ext cx="8158156" cy="27344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Using </a:t>
            </a:r>
            <a:r>
              <a:rPr lang="en-US" dirty="0"/>
              <a:t>Selenium we performed the crawling stage to the site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site </a:t>
            </a:r>
            <a:r>
              <a:rPr lang="en-US" dirty="0" smtClean="0"/>
              <a:t>keeps data </a:t>
            </a:r>
            <a:r>
              <a:rPr lang="en-US" dirty="0"/>
              <a:t>about Bitcoin and other well-known coins history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We took the relevant columns for our project : DATE, OPEN, HIGH, LOW, CLOSE, VOLUME.</a:t>
            </a:r>
          </a:p>
          <a:p>
            <a:pPr algn="l"/>
            <a:r>
              <a:rPr lang="en-US" dirty="0"/>
              <a:t>The data </a:t>
            </a:r>
            <a:r>
              <a:rPr lang="en-US" dirty="0" smtClean="0"/>
              <a:t>begin in </a:t>
            </a:r>
            <a:r>
              <a:rPr lang="en-US" dirty="0"/>
              <a:t>2011 </a:t>
            </a:r>
            <a:r>
              <a:rPr lang="en-US" dirty="0" smtClean="0"/>
              <a:t>till </a:t>
            </a:r>
            <a:r>
              <a:rPr lang="en-US" dirty="0"/>
              <a:t>today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Finally</a:t>
            </a:r>
            <a:r>
              <a:rPr lang="en-US" dirty="0"/>
              <a:t>, the records are saved into CSV for working with Data Frame. </a:t>
            </a:r>
          </a:p>
        </p:txBody>
      </p:sp>
    </p:spTree>
    <p:extLst>
      <p:ext uri="{BB962C8B-B14F-4D97-AF65-F5344CB8AC3E}">
        <p14:creationId xmlns:p14="http://schemas.microsoft.com/office/powerpoint/2010/main" val="98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4"/>
          <a:stretch/>
        </p:blipFill>
        <p:spPr bwMode="auto">
          <a:xfrm>
            <a:off x="304800" y="1733550"/>
            <a:ext cx="4562247" cy="139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" b="11919"/>
          <a:stretch/>
        </p:blipFill>
        <p:spPr bwMode="auto">
          <a:xfrm>
            <a:off x="317499" y="3333750"/>
            <a:ext cx="862010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7"/>
          <a:stretch/>
        </p:blipFill>
        <p:spPr bwMode="auto">
          <a:xfrm>
            <a:off x="5023902" y="1733550"/>
            <a:ext cx="39137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6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everything was so easy…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36879" y="1808225"/>
            <a:ext cx="8463566" cy="27344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At the beginning we tried using ‘Beautiful Soup’ library but we </a:t>
            </a:r>
            <a:r>
              <a:rPr lang="en-US" b="1" dirty="0" smtClean="0"/>
              <a:t>couldn’t get the relevant data because </a:t>
            </a:r>
            <a:r>
              <a:rPr lang="en-US" dirty="0" smtClean="0"/>
              <a:t>we were dealing with dynamic websites.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W</a:t>
            </a:r>
            <a:r>
              <a:rPr lang="en-US" dirty="0" smtClean="0"/>
              <a:t>e looked for different crawling tool which can deal with dynamic sites. After Research, we </a:t>
            </a:r>
            <a:r>
              <a:rPr lang="en-US" dirty="0"/>
              <a:t>d</a:t>
            </a:r>
            <a:r>
              <a:rPr lang="en-US" dirty="0" smtClean="0"/>
              <a:t>ecided to use selenium instated.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9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143555" y="281175"/>
            <a:ext cx="5542682" cy="198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מחבר ישר 12"/>
          <p:cNvCxnSpPr/>
          <p:nvPr/>
        </p:nvCxnSpPr>
        <p:spPr>
          <a:xfrm>
            <a:off x="448965" y="739290"/>
            <a:ext cx="7635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7"/>
          <a:stretch/>
        </p:blipFill>
        <p:spPr bwMode="auto">
          <a:xfrm>
            <a:off x="1365195" y="2419045"/>
            <a:ext cx="5730214" cy="247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מחבר ישר 14"/>
          <p:cNvCxnSpPr/>
          <p:nvPr/>
        </p:nvCxnSpPr>
        <p:spPr>
          <a:xfrm>
            <a:off x="1823310" y="2724455"/>
            <a:ext cx="6108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>
            <a:off x="2586835" y="4556915"/>
            <a:ext cx="41230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‫הצגה על המסך (16:9)</PresentationFormat>
  <Paragraphs>70</Paragraphs>
  <Slides>21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Office Theme</vt:lpstr>
      <vt:lpstr>Bitcoin Closing Rate – Machine_Learning Project </vt:lpstr>
      <vt:lpstr>Bitcoin  </vt:lpstr>
      <vt:lpstr>Project’s Main Steps</vt:lpstr>
      <vt:lpstr>Data Sources</vt:lpstr>
      <vt:lpstr>Selenium</vt:lpstr>
      <vt:lpstr>Crawling </vt:lpstr>
      <vt:lpstr>Crawling </vt:lpstr>
      <vt:lpstr>Not everything was so easy…</vt:lpstr>
      <vt:lpstr>מצגת של PowerPoint</vt:lpstr>
      <vt:lpstr>Cleaning the data </vt:lpstr>
      <vt:lpstr>מצגת של PowerPoint</vt:lpstr>
      <vt:lpstr>Date Formatting</vt:lpstr>
      <vt:lpstr>cleaning not relevant columns</vt:lpstr>
      <vt:lpstr>Working with Outliers – Problem</vt:lpstr>
      <vt:lpstr>Outliers – Dropping </vt:lpstr>
      <vt:lpstr>Visualization Stage </vt:lpstr>
      <vt:lpstr>מצגת של PowerPoint</vt:lpstr>
      <vt:lpstr>מצגת של PowerPoint</vt:lpstr>
      <vt:lpstr>What we learn</vt:lpstr>
      <vt:lpstr>מצגת של PowerPoint</vt:lpstr>
      <vt:lpstr>Thank you for listening.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2022-01-17T18:15:16Z</dcterms:modified>
</cp:coreProperties>
</file>