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2" r:id="rId3"/>
    <p:sldId id="257" r:id="rId4"/>
    <p:sldId id="263" r:id="rId5"/>
    <p:sldId id="265" r:id="rId6"/>
    <p:sldId id="266" r:id="rId7"/>
    <p:sldId id="267" r:id="rId8"/>
    <p:sldId id="268" r:id="rId9"/>
    <p:sldId id="258" r:id="rId10"/>
    <p:sldId id="261" r:id="rId11"/>
    <p:sldId id="264" r:id="rId12"/>
    <p:sldId id="26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541A-82D0-4B17-8F78-77C42FBB3EA5}" type="datetimeFigureOut">
              <a:rPr lang="es-MX" smtClean="0"/>
              <a:t>17/03/2019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3451-E34F-431F-A891-5C8BCFA60E5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904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541A-82D0-4B17-8F78-77C42FBB3EA5}" type="datetimeFigureOut">
              <a:rPr lang="es-MX" smtClean="0"/>
              <a:t>17/03/2019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3451-E34F-431F-A891-5C8BCFA60E5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785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541A-82D0-4B17-8F78-77C42FBB3EA5}" type="datetimeFigureOut">
              <a:rPr lang="es-MX" smtClean="0"/>
              <a:t>17/03/2019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3451-E34F-431F-A891-5C8BCFA60E53}" type="slidenum">
              <a:rPr lang="es-MX" smtClean="0"/>
              <a:t>‹#›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4820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541A-82D0-4B17-8F78-77C42FBB3EA5}" type="datetimeFigureOut">
              <a:rPr lang="es-MX" smtClean="0"/>
              <a:t>17/03/2019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3451-E34F-431F-A891-5C8BCFA60E5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71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541A-82D0-4B17-8F78-77C42FBB3EA5}" type="datetimeFigureOut">
              <a:rPr lang="es-MX" smtClean="0"/>
              <a:t>17/03/2019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3451-E34F-431F-A891-5C8BCFA60E53}" type="slidenum">
              <a:rPr lang="es-MX" smtClean="0"/>
              <a:t>‹#›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622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541A-82D0-4B17-8F78-77C42FBB3EA5}" type="datetimeFigureOut">
              <a:rPr lang="es-MX" smtClean="0"/>
              <a:t>17/03/2019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3451-E34F-431F-A891-5C8BCFA60E5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999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541A-82D0-4B17-8F78-77C42FBB3EA5}" type="datetimeFigureOut">
              <a:rPr lang="es-MX" smtClean="0"/>
              <a:t>17/03/2019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3451-E34F-431F-A891-5C8BCFA60E5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3056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541A-82D0-4B17-8F78-77C42FBB3EA5}" type="datetimeFigureOut">
              <a:rPr lang="es-MX" smtClean="0"/>
              <a:t>17/03/2019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3451-E34F-431F-A891-5C8BCFA60E5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844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541A-82D0-4B17-8F78-77C42FBB3EA5}" type="datetimeFigureOut">
              <a:rPr lang="es-MX" smtClean="0"/>
              <a:t>17/03/2019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3451-E34F-431F-A891-5C8BCFA60E5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422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541A-82D0-4B17-8F78-77C42FBB3EA5}" type="datetimeFigureOut">
              <a:rPr lang="es-MX" smtClean="0"/>
              <a:t>17/03/2019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3451-E34F-431F-A891-5C8BCFA60E5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435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541A-82D0-4B17-8F78-77C42FBB3EA5}" type="datetimeFigureOut">
              <a:rPr lang="es-MX" smtClean="0"/>
              <a:t>17/03/2019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3451-E34F-431F-A891-5C8BCFA60E5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82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541A-82D0-4B17-8F78-77C42FBB3EA5}" type="datetimeFigureOut">
              <a:rPr lang="es-MX" smtClean="0"/>
              <a:t>17/03/2019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3451-E34F-431F-A891-5C8BCFA60E5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359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541A-82D0-4B17-8F78-77C42FBB3EA5}" type="datetimeFigureOut">
              <a:rPr lang="es-MX" smtClean="0"/>
              <a:t>17/03/2019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3451-E34F-431F-A891-5C8BCFA60E5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240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541A-82D0-4B17-8F78-77C42FBB3EA5}" type="datetimeFigureOut">
              <a:rPr lang="es-MX" smtClean="0"/>
              <a:t>17/03/2019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3451-E34F-431F-A891-5C8BCFA60E5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948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541A-82D0-4B17-8F78-77C42FBB3EA5}" type="datetimeFigureOut">
              <a:rPr lang="es-MX" smtClean="0"/>
              <a:t>17/03/2019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3451-E34F-431F-A891-5C8BCFA60E5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178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541A-82D0-4B17-8F78-77C42FBB3EA5}" type="datetimeFigureOut">
              <a:rPr lang="es-MX" smtClean="0"/>
              <a:t>17/03/2019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3451-E34F-431F-A891-5C8BCFA60E5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80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6541A-82D0-4B17-8F78-77C42FBB3EA5}" type="datetimeFigureOut">
              <a:rPr lang="es-MX" smtClean="0"/>
              <a:t>17/03/2019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CC3451-E34F-431F-A891-5C8BCFA60E5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895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AF5F3B-2A08-4B4F-B656-0B338A7C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Pruebas automatizadas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FCB49F-2731-4FD0-B88D-A6384D73E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Práctica de escribir código para probar nuestro mismo código, y correr dichas pruebas de manera automatizada.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95833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AF5F3B-2A08-4B4F-B656-0B338A7C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pruebas automatizadas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FCB49F-2731-4FD0-B88D-A6384D73E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Unitarias</a:t>
            </a:r>
            <a:r>
              <a:rPr lang="es-MX" dirty="0"/>
              <a:t>: prueban la unidades de una aplicación sin sus dependencias externas (configuraciones, archivos, bases de datos).</a:t>
            </a:r>
          </a:p>
          <a:p>
            <a:pPr lvl="1"/>
            <a:r>
              <a:rPr lang="es-MX" dirty="0"/>
              <a:t>Rápidos de escribir y ejecutar</a:t>
            </a:r>
          </a:p>
          <a:p>
            <a:r>
              <a:rPr lang="es-MX" b="1" dirty="0"/>
              <a:t>De integración</a:t>
            </a:r>
            <a:r>
              <a:rPr lang="es-MX" dirty="0"/>
              <a:t>: prueban el código con dependencias externas.</a:t>
            </a:r>
          </a:p>
          <a:p>
            <a:pPr lvl="1"/>
            <a:r>
              <a:rPr lang="es-MX" dirty="0"/>
              <a:t>Más lentos de ejecutar (al leer archivos, bases de datos…).</a:t>
            </a:r>
          </a:p>
          <a:p>
            <a:r>
              <a:rPr lang="es-MX" b="1" dirty="0"/>
              <a:t>Funcionales</a:t>
            </a:r>
            <a:r>
              <a:rPr lang="es-MX" dirty="0"/>
              <a:t>: prueban la aplicación a través de su UI</a:t>
            </a:r>
          </a:p>
          <a:p>
            <a:pPr lvl="1"/>
            <a:r>
              <a:rPr lang="es-MX" dirty="0"/>
              <a:t>Los mas lentos</a:t>
            </a:r>
          </a:p>
          <a:p>
            <a:pPr lvl="1"/>
            <a:r>
              <a:rPr lang="es-MX" dirty="0"/>
              <a:t>Mayor confianza</a:t>
            </a:r>
          </a:p>
          <a:p>
            <a:pPr lvl="1"/>
            <a:r>
              <a:rPr lang="es-MX" dirty="0"/>
              <a:t>Más frágiles (cualquier cambio en el UI puede romperlos).</a:t>
            </a:r>
          </a:p>
        </p:txBody>
      </p:sp>
    </p:spTree>
    <p:extLst>
      <p:ext uri="{BB962C8B-B14F-4D97-AF65-F5344CB8AC3E}">
        <p14:creationId xmlns:p14="http://schemas.microsoft.com/office/powerpoint/2010/main" val="72432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AF5F3B-2A08-4B4F-B656-0B338A7C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Pirámide de pruebas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E0EAA10-71DE-45DE-9189-EB7EBED48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817" y="2100628"/>
            <a:ext cx="7045774" cy="3881437"/>
          </a:xfrm>
        </p:spPr>
      </p:pic>
    </p:spTree>
    <p:extLst>
      <p:ext uri="{BB962C8B-B14F-4D97-AF65-F5344CB8AC3E}">
        <p14:creationId xmlns:p14="http://schemas.microsoft.com/office/powerpoint/2010/main" val="1400976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AF5F3B-2A08-4B4F-B656-0B338A7C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Deducimos que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FCB49F-2731-4FD0-B88D-A6384D73E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Favorecer pruebas unitarias en vez de pruebas fin-a-fin</a:t>
            </a:r>
          </a:p>
          <a:p>
            <a:r>
              <a:rPr lang="es-MX" dirty="0"/>
              <a:t>Cubrir las áreas faltantes con pruebas de integración </a:t>
            </a:r>
          </a:p>
          <a:p>
            <a:r>
              <a:rPr lang="es-MX" dirty="0"/>
              <a:t>Usar pruebas fin-a-fin solo para funciones clave.</a:t>
            </a:r>
          </a:p>
        </p:txBody>
      </p:sp>
    </p:spTree>
    <p:extLst>
      <p:ext uri="{BB962C8B-B14F-4D97-AF65-F5344CB8AC3E}">
        <p14:creationId xmlns:p14="http://schemas.microsoft.com/office/powerpoint/2010/main" val="421017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AF5F3B-2A08-4B4F-B656-0B338A7C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Resumen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FCB49F-2731-4FD0-B88D-A6384D73E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Pruebas automatizadas y sus beneficios</a:t>
            </a:r>
          </a:p>
          <a:p>
            <a:r>
              <a:rPr lang="es-MX" dirty="0"/>
              <a:t>Tres tipos de pruebas</a:t>
            </a:r>
          </a:p>
          <a:p>
            <a:r>
              <a:rPr lang="es-MX" dirty="0"/>
              <a:t>Primer vistazo a pruebas unitarias en acción.</a:t>
            </a:r>
          </a:p>
        </p:txBody>
      </p:sp>
    </p:spTree>
    <p:extLst>
      <p:ext uri="{BB962C8B-B14F-4D97-AF65-F5344CB8AC3E}">
        <p14:creationId xmlns:p14="http://schemas.microsoft.com/office/powerpoint/2010/main" val="23630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22B0A574-D7F3-474F-9577-E3F74FFF3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3492" y="1128413"/>
            <a:ext cx="5825015" cy="460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14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AF5F3B-2A08-4B4F-B656-0B338A7C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Ejemplo</a:t>
            </a:r>
            <a:br>
              <a:rPr lang="es-MX" dirty="0"/>
            </a:br>
            <a:endParaRPr lang="es-MX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634152-F073-43B5-ACAA-5FC166DC3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5939" y="2606045"/>
            <a:ext cx="6760121" cy="240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9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AF5F3B-2A08-4B4F-B656-0B338A7C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 pruebas manuales…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AE2BE9-6667-453C-98F7-B4463AAAE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s-MX" dirty="0"/>
              <a:t>Iniciar la aplicación</a:t>
            </a:r>
          </a:p>
          <a:p>
            <a:r>
              <a:rPr lang="es-MX" dirty="0"/>
              <a:t>Entrar con un usuario valido</a:t>
            </a:r>
          </a:p>
          <a:p>
            <a:r>
              <a:rPr lang="es-MX" dirty="0"/>
              <a:t>Navegar a la pagina donde se usa la función</a:t>
            </a:r>
          </a:p>
          <a:p>
            <a:r>
              <a:rPr lang="es-MX" dirty="0"/>
              <a:t>Llenar un formulario</a:t>
            </a:r>
          </a:p>
          <a:p>
            <a:r>
              <a:rPr lang="es-MX" dirty="0"/>
              <a:t>Mandar el formulario</a:t>
            </a:r>
          </a:p>
          <a:p>
            <a:r>
              <a:rPr lang="es-MX" dirty="0"/>
              <a:t>Verificar el resultado correcto</a:t>
            </a:r>
          </a:p>
          <a:p>
            <a:r>
              <a:rPr lang="es-MX" b="1" dirty="0"/>
              <a:t>Repetir todo lo anterior para cada parámetro distinto</a:t>
            </a:r>
          </a:p>
        </p:txBody>
      </p:sp>
    </p:spTree>
    <p:extLst>
      <p:ext uri="{BB962C8B-B14F-4D97-AF65-F5344CB8AC3E}">
        <p14:creationId xmlns:p14="http://schemas.microsoft.com/office/powerpoint/2010/main" val="247045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AF5F3B-2A08-4B4F-B656-0B338A7C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…y no es la única </a:t>
            </a:r>
            <a:r>
              <a:rPr lang="es-MX" sz="2400" dirty="0" err="1"/>
              <a:t>funcion</a:t>
            </a:r>
            <a:endParaRPr lang="es-MX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CE93C0-4D14-4ED2-B69F-A435BDA3A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837" y="2563059"/>
            <a:ext cx="7794973" cy="236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92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0383B9-DA33-4552-8AE0-431916833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748" y="1270000"/>
            <a:ext cx="8260344" cy="461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36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AF5F3B-2A08-4B4F-B656-0B338A7CE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30198"/>
            <a:ext cx="9601196" cy="1303867"/>
          </a:xfrm>
        </p:spPr>
        <p:txBody>
          <a:bodyPr/>
          <a:lstStyle/>
          <a:p>
            <a:r>
              <a:rPr lang="es-MX" dirty="0"/>
              <a:t>Con pruebas unitarias…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AE2BE9-6667-453C-98F7-B4463AAAE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88613"/>
            <a:ext cx="8596668" cy="3880773"/>
          </a:xfrm>
        </p:spPr>
        <p:txBody>
          <a:bodyPr>
            <a:normAutofit/>
          </a:bodyPr>
          <a:lstStyle/>
          <a:p>
            <a:r>
              <a:rPr lang="es-MX" dirty="0"/>
              <a:t>Escribimos código para llamar nuestras funciones con parámetros diferentes</a:t>
            </a:r>
          </a:p>
          <a:p>
            <a:r>
              <a:rPr lang="es-MX" dirty="0"/>
              <a:t>Verificamos que las funciones regresen el resultado esperado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D7F7AE-ED69-4968-A3E9-818834AE1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756" y="3534867"/>
            <a:ext cx="7371832" cy="258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6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AF5F3B-2A08-4B4F-B656-0B338A7CE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30198"/>
            <a:ext cx="9601196" cy="1303867"/>
          </a:xfrm>
        </p:spPr>
        <p:txBody>
          <a:bodyPr/>
          <a:lstStyle/>
          <a:p>
            <a:r>
              <a:rPr lang="es-MX" dirty="0"/>
              <a:t>Con pruebas unitarias…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AE2BE9-6667-453C-98F7-B4463AAAE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479" y="1312748"/>
            <a:ext cx="9601196" cy="3318936"/>
          </a:xfrm>
        </p:spPr>
        <p:txBody>
          <a:bodyPr>
            <a:normAutofit/>
          </a:bodyPr>
          <a:lstStyle/>
          <a:p>
            <a:r>
              <a:rPr lang="es-MX" dirty="0"/>
              <a:t>Pueden repetirse cada vez que se hacen cambios, o cada vez que se publica una aplicación.</a:t>
            </a:r>
          </a:p>
          <a:p>
            <a:r>
              <a:rPr lang="es-MX" dirty="0"/>
              <a:t>Pueden probarse todos los posibles resultados de nuestras funciones en fracciones de segundo…</a:t>
            </a:r>
          </a:p>
          <a:p>
            <a:r>
              <a:rPr lang="es-MX" dirty="0"/>
              <a:t>…para los cientos/miles de funciones de la aplicación en unos segundos.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36421E-28F0-4A9A-AA3F-A279D5148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756" y="3534867"/>
            <a:ext cx="7371832" cy="258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23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AF5F3B-2A08-4B4F-B656-0B338A7C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Ventajas del </a:t>
            </a:r>
            <a:r>
              <a:rPr lang="es-MX" dirty="0" err="1"/>
              <a:t>Unit</a:t>
            </a:r>
            <a:r>
              <a:rPr lang="es-MX" dirty="0"/>
              <a:t> </a:t>
            </a:r>
            <a:r>
              <a:rPr lang="es-MX" dirty="0" err="1"/>
              <a:t>Testing</a:t>
            </a:r>
            <a:endParaRPr lang="es-MX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FCB49F-2731-4FD0-B88D-A6384D73E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Probar el código frecuentemente, en un tiempo reducido</a:t>
            </a:r>
          </a:p>
          <a:p>
            <a:r>
              <a:rPr lang="es-MX" dirty="0"/>
              <a:t>Detectar defectos antes de liberar código a ambientes de pruebas/producción.</a:t>
            </a:r>
          </a:p>
          <a:p>
            <a:r>
              <a:rPr lang="es-MX" dirty="0"/>
              <a:t>Liberar código con más confianza</a:t>
            </a:r>
          </a:p>
          <a:p>
            <a:r>
              <a:rPr lang="es-MX" dirty="0">
                <a:hlinkClick r:id="rId2" action="ppaction://hlinksldjump" tooltip="Refactorizar: cambiar la estructura del codigo sin cambiar su comportamiento"/>
              </a:rPr>
              <a:t>Refactorizar</a:t>
            </a:r>
            <a:r>
              <a:rPr lang="es-MX" dirty="0"/>
              <a:t> código con confianza</a:t>
            </a:r>
          </a:p>
        </p:txBody>
      </p:sp>
    </p:spTree>
    <p:extLst>
      <p:ext uri="{BB962C8B-B14F-4D97-AF65-F5344CB8AC3E}">
        <p14:creationId xmlns:p14="http://schemas.microsoft.com/office/powerpoint/2010/main" val="106095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1313</TotalTime>
  <Words>300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Pruebas automatizadas</vt:lpstr>
      <vt:lpstr>PowerPoint Presentation</vt:lpstr>
      <vt:lpstr>Ejemplo </vt:lpstr>
      <vt:lpstr>Con pruebas manuales…</vt:lpstr>
      <vt:lpstr>…y no es la única funcion</vt:lpstr>
      <vt:lpstr>PowerPoint Presentation</vt:lpstr>
      <vt:lpstr>Con pruebas unitarias…</vt:lpstr>
      <vt:lpstr>Con pruebas unitarias…</vt:lpstr>
      <vt:lpstr>Ventajas del Unit Testing</vt:lpstr>
      <vt:lpstr>Tipos de pruebas automatizadas</vt:lpstr>
      <vt:lpstr>Pirámide de pruebas</vt:lpstr>
      <vt:lpstr>Deducimos que</vt:lpstr>
      <vt:lpstr>Resumen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Benefits of Unit Testing</dc:title>
  <dc:creator>Roberto Morales</dc:creator>
  <cp:lastModifiedBy>Roberto Morales</cp:lastModifiedBy>
  <cp:revision>29</cp:revision>
  <dcterms:created xsi:type="dcterms:W3CDTF">2019-03-11T04:53:02Z</dcterms:created>
  <dcterms:modified xsi:type="dcterms:W3CDTF">2019-03-18T05:41:34Z</dcterms:modified>
</cp:coreProperties>
</file>