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62" r:id="rId7"/>
    <p:sldId id="261" r:id="rId8"/>
    <p:sldId id="267" r:id="rId9"/>
    <p:sldId id="260" r:id="rId10"/>
    <p:sldId id="270" r:id="rId11"/>
    <p:sldId id="259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1C21C-11B4-456C-AF90-D16BE34AA30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E391AFF-D614-48BF-977A-3865FAF3EBCE}">
      <dgm:prSet phldrT="[Testo]"/>
      <dgm:spPr/>
      <dgm:t>
        <a:bodyPr/>
        <a:lstStyle/>
        <a:p>
          <a:r>
            <a:rPr lang="it-IT" dirty="0"/>
            <a:t>FEATURES</a:t>
          </a:r>
        </a:p>
      </dgm:t>
    </dgm:pt>
    <dgm:pt modelId="{E4675E58-43FF-41D4-A362-C8FF27204DA8}" type="parTrans" cxnId="{D12598D4-F8B3-4802-AFF7-6CB6727A9B72}">
      <dgm:prSet/>
      <dgm:spPr/>
      <dgm:t>
        <a:bodyPr/>
        <a:lstStyle/>
        <a:p>
          <a:endParaRPr lang="it-IT"/>
        </a:p>
      </dgm:t>
    </dgm:pt>
    <dgm:pt modelId="{E0420166-329C-46C8-938A-2764045B6546}" type="sibTrans" cxnId="{D12598D4-F8B3-4802-AFF7-6CB6727A9B72}">
      <dgm:prSet/>
      <dgm:spPr/>
      <dgm:t>
        <a:bodyPr/>
        <a:lstStyle/>
        <a:p>
          <a:endParaRPr lang="it-IT"/>
        </a:p>
      </dgm:t>
    </dgm:pt>
    <dgm:pt modelId="{F76F3203-8F6A-47D9-8937-3734DA5ABC0F}">
      <dgm:prSet phldrT="[Testo]"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sensors</a:t>
          </a:r>
          <a:r>
            <a:rPr lang="it-IT" dirty="0"/>
            <a:t> </a:t>
          </a:r>
          <a:r>
            <a:rPr lang="it-IT" dirty="0" err="1"/>
            <a:t>acquire</a:t>
          </a:r>
          <a:r>
            <a:rPr lang="it-IT" dirty="0"/>
            <a:t> </a:t>
          </a:r>
          <a:r>
            <a:rPr lang="it-IT" dirty="0" err="1"/>
            <a:t>measures</a:t>
          </a:r>
          <a:r>
            <a:rPr lang="it-IT" dirty="0"/>
            <a:t> and </a:t>
          </a:r>
          <a:r>
            <a:rPr lang="it-IT" dirty="0" err="1"/>
            <a:t>send</a:t>
          </a:r>
          <a:r>
            <a:rPr lang="it-IT" dirty="0"/>
            <a:t> to </a:t>
          </a:r>
          <a:r>
            <a:rPr lang="it-IT" dirty="0" err="1"/>
            <a:t>amazon’s</a:t>
          </a:r>
          <a:r>
            <a:rPr lang="it-IT" dirty="0"/>
            <a:t> cloud</a:t>
          </a:r>
        </a:p>
      </dgm:t>
    </dgm:pt>
    <dgm:pt modelId="{AA7EB402-F55D-45B9-97DD-CF7ABB1B7674}" type="parTrans" cxnId="{F2A281B1-A905-4EB8-95DC-82BAB6D78533}">
      <dgm:prSet/>
      <dgm:spPr/>
      <dgm:t>
        <a:bodyPr/>
        <a:lstStyle/>
        <a:p>
          <a:endParaRPr lang="it-IT"/>
        </a:p>
      </dgm:t>
    </dgm:pt>
    <dgm:pt modelId="{CF5F940D-1D4D-4803-BE85-40427CD5B792}" type="sibTrans" cxnId="{F2A281B1-A905-4EB8-95DC-82BAB6D78533}">
      <dgm:prSet/>
      <dgm:spPr/>
      <dgm:t>
        <a:bodyPr/>
        <a:lstStyle/>
        <a:p>
          <a:endParaRPr lang="it-IT"/>
        </a:p>
      </dgm:t>
    </dgm:pt>
    <dgm:pt modelId="{5ACC5A8E-8EAC-4CE6-A146-CF993430A5BD}">
      <dgm:prSet phldrT="[Testo]"/>
      <dgm:spPr/>
      <dgm:t>
        <a:bodyPr/>
        <a:lstStyle/>
        <a:p>
          <a:r>
            <a:rPr lang="it-IT" dirty="0"/>
            <a:t>LINKAGE &amp; ACCESS</a:t>
          </a:r>
        </a:p>
      </dgm:t>
    </dgm:pt>
    <dgm:pt modelId="{38B07CEB-5BFC-448C-8AAC-3201598EDF03}" type="parTrans" cxnId="{CEC2A642-43D2-43D0-A962-9C18208674D3}">
      <dgm:prSet/>
      <dgm:spPr/>
      <dgm:t>
        <a:bodyPr/>
        <a:lstStyle/>
        <a:p>
          <a:endParaRPr lang="it-IT"/>
        </a:p>
      </dgm:t>
    </dgm:pt>
    <dgm:pt modelId="{D0DD327D-F1EC-4403-85E1-3B73276C317F}" type="sibTrans" cxnId="{CEC2A642-43D2-43D0-A962-9C18208674D3}">
      <dgm:prSet/>
      <dgm:spPr/>
      <dgm:t>
        <a:bodyPr/>
        <a:lstStyle/>
        <a:p>
          <a:endParaRPr lang="it-IT"/>
        </a:p>
      </dgm:t>
    </dgm:pt>
    <dgm:pt modelId="{0598EA0D-DF49-4417-AC18-CC0FD408A231}">
      <dgm:prSet phldrT="[Testo]"/>
      <dgm:spPr/>
      <dgm:t>
        <a:bodyPr/>
        <a:lstStyle/>
        <a:p>
          <a:r>
            <a:rPr lang="it-IT" dirty="0" err="1"/>
            <a:t>Wifi</a:t>
          </a:r>
          <a:r>
            <a:rPr lang="it-IT" dirty="0"/>
            <a:t> </a:t>
          </a:r>
          <a:r>
            <a:rPr lang="it-IT" dirty="0" err="1"/>
            <a:t>module</a:t>
          </a:r>
          <a:endParaRPr lang="it-IT" dirty="0"/>
        </a:p>
      </dgm:t>
    </dgm:pt>
    <dgm:pt modelId="{A796F71B-522F-4EE4-97BE-BD4EBEB3C7D8}" type="parTrans" cxnId="{3DFC5FE1-4AEF-4904-9D9D-7EE5031CBB8E}">
      <dgm:prSet/>
      <dgm:spPr/>
      <dgm:t>
        <a:bodyPr/>
        <a:lstStyle/>
        <a:p>
          <a:endParaRPr lang="it-IT"/>
        </a:p>
      </dgm:t>
    </dgm:pt>
    <dgm:pt modelId="{291D9C2F-4105-44DD-AF70-9495DD1D12B0}" type="sibTrans" cxnId="{3DFC5FE1-4AEF-4904-9D9D-7EE5031CBB8E}">
      <dgm:prSet/>
      <dgm:spPr/>
      <dgm:t>
        <a:bodyPr/>
        <a:lstStyle/>
        <a:p>
          <a:endParaRPr lang="it-IT"/>
        </a:p>
      </dgm:t>
    </dgm:pt>
    <dgm:pt modelId="{3A257A1A-81A4-4F2E-89D1-C5DE361AB00B}">
      <dgm:prSet phldrT="[Testo]"/>
      <dgm:spPr/>
      <dgm:t>
        <a:bodyPr/>
        <a:lstStyle/>
        <a:p>
          <a:r>
            <a:rPr lang="it-IT" dirty="0"/>
            <a:t>Database on SD card</a:t>
          </a:r>
        </a:p>
      </dgm:t>
    </dgm:pt>
    <dgm:pt modelId="{E9B4F0FF-8353-44B3-ADBC-2591C10ED2D8}" type="parTrans" cxnId="{FC900F20-2116-4BE7-B64C-6DD04732FC76}">
      <dgm:prSet/>
      <dgm:spPr/>
      <dgm:t>
        <a:bodyPr/>
        <a:lstStyle/>
        <a:p>
          <a:endParaRPr lang="it-IT"/>
        </a:p>
      </dgm:t>
    </dgm:pt>
    <dgm:pt modelId="{8842A7D8-7F92-408E-ADCA-AF61B78033B0}" type="sibTrans" cxnId="{FC900F20-2116-4BE7-B64C-6DD04732FC76}">
      <dgm:prSet/>
      <dgm:spPr/>
      <dgm:t>
        <a:bodyPr/>
        <a:lstStyle/>
        <a:p>
          <a:endParaRPr lang="it-IT"/>
        </a:p>
      </dgm:t>
    </dgm:pt>
    <dgm:pt modelId="{4116F7E8-BE9D-4C31-9E09-FADE661CDF24}">
      <dgm:prSet phldrT="[Testo]"/>
      <dgm:spPr/>
      <dgm:t>
        <a:bodyPr/>
        <a:lstStyle/>
        <a:p>
          <a:r>
            <a:rPr lang="it-IT" dirty="0"/>
            <a:t>MANAGEMENT</a:t>
          </a:r>
        </a:p>
      </dgm:t>
    </dgm:pt>
    <dgm:pt modelId="{0B7D9DCD-508D-4330-BF44-A62B23B8601C}" type="parTrans" cxnId="{D194C9C2-4A93-487D-BF6E-391611A931FF}">
      <dgm:prSet/>
      <dgm:spPr/>
      <dgm:t>
        <a:bodyPr/>
        <a:lstStyle/>
        <a:p>
          <a:endParaRPr lang="it-IT"/>
        </a:p>
      </dgm:t>
    </dgm:pt>
    <dgm:pt modelId="{ABD5B58B-9A0C-4D06-9905-50A29ADA9405}" type="sibTrans" cxnId="{D194C9C2-4A93-487D-BF6E-391611A931FF}">
      <dgm:prSet/>
      <dgm:spPr/>
      <dgm:t>
        <a:bodyPr/>
        <a:lstStyle/>
        <a:p>
          <a:endParaRPr lang="it-IT"/>
        </a:p>
      </dgm:t>
    </dgm:pt>
    <dgm:pt modelId="{4BFA7B2A-9856-4506-89C9-798FFB85A58C}">
      <dgm:prSet phldrT="[Testo]"/>
      <dgm:spPr/>
      <dgm:t>
        <a:bodyPr/>
        <a:lstStyle/>
        <a:p>
          <a:r>
            <a:rPr lang="it-IT" dirty="0"/>
            <a:t>Web site </a:t>
          </a:r>
        </a:p>
      </dgm:t>
    </dgm:pt>
    <dgm:pt modelId="{5D82B7E0-EF68-4540-A950-8CAD97AC6BE0}" type="parTrans" cxnId="{2EE576F0-3846-4F2B-A247-3FB91B336261}">
      <dgm:prSet/>
      <dgm:spPr/>
      <dgm:t>
        <a:bodyPr/>
        <a:lstStyle/>
        <a:p>
          <a:endParaRPr lang="it-IT"/>
        </a:p>
      </dgm:t>
    </dgm:pt>
    <dgm:pt modelId="{8B2F3420-D5E4-4E5C-92D5-AA29B07CB83F}" type="sibTrans" cxnId="{2EE576F0-3846-4F2B-A247-3FB91B336261}">
      <dgm:prSet/>
      <dgm:spPr/>
      <dgm:t>
        <a:bodyPr/>
        <a:lstStyle/>
        <a:p>
          <a:endParaRPr lang="it-IT"/>
        </a:p>
      </dgm:t>
    </dgm:pt>
    <dgm:pt modelId="{A1F46D1D-7020-4344-948E-C70DAFE416BC}" type="pres">
      <dgm:prSet presAssocID="{4FF1C21C-11B4-456C-AF90-D16BE34AA303}" presName="Name0" presStyleCnt="0">
        <dgm:presLayoutVars>
          <dgm:dir/>
          <dgm:resizeHandles val="exact"/>
        </dgm:presLayoutVars>
      </dgm:prSet>
      <dgm:spPr/>
    </dgm:pt>
    <dgm:pt modelId="{3C06E718-B153-454B-A0BC-DF8FF6101DD5}" type="pres">
      <dgm:prSet presAssocID="{FE391AFF-D614-48BF-977A-3865FAF3EBCE}" presName="node" presStyleLbl="node1" presStyleIdx="0" presStyleCnt="3">
        <dgm:presLayoutVars>
          <dgm:bulletEnabled val="1"/>
        </dgm:presLayoutVars>
      </dgm:prSet>
      <dgm:spPr/>
    </dgm:pt>
    <dgm:pt modelId="{DB91E2E5-2338-496D-8508-E6409BAD818E}" type="pres">
      <dgm:prSet presAssocID="{E0420166-329C-46C8-938A-2764045B6546}" presName="sibTrans" presStyleCnt="0"/>
      <dgm:spPr/>
    </dgm:pt>
    <dgm:pt modelId="{E06451E6-74C4-415F-8BA9-F6936A94D104}" type="pres">
      <dgm:prSet presAssocID="{5ACC5A8E-8EAC-4CE6-A146-CF993430A5BD}" presName="node" presStyleLbl="node1" presStyleIdx="1" presStyleCnt="3">
        <dgm:presLayoutVars>
          <dgm:bulletEnabled val="1"/>
        </dgm:presLayoutVars>
      </dgm:prSet>
      <dgm:spPr/>
    </dgm:pt>
    <dgm:pt modelId="{20F56348-3800-4F60-B7FD-2BC7E2307363}" type="pres">
      <dgm:prSet presAssocID="{D0DD327D-F1EC-4403-85E1-3B73276C317F}" presName="sibTrans" presStyleCnt="0"/>
      <dgm:spPr/>
    </dgm:pt>
    <dgm:pt modelId="{5FE7D723-99B7-489D-80E2-2033BA622BB3}" type="pres">
      <dgm:prSet presAssocID="{4116F7E8-BE9D-4C31-9E09-FADE661CDF24}" presName="node" presStyleLbl="node1" presStyleIdx="2" presStyleCnt="3">
        <dgm:presLayoutVars>
          <dgm:bulletEnabled val="1"/>
        </dgm:presLayoutVars>
      </dgm:prSet>
      <dgm:spPr/>
    </dgm:pt>
  </dgm:ptLst>
  <dgm:cxnLst>
    <dgm:cxn modelId="{4D44231A-E76B-4061-A34F-27F7CBA181A9}" type="presOf" srcId="{FE391AFF-D614-48BF-977A-3865FAF3EBCE}" destId="{3C06E718-B153-454B-A0BC-DF8FF6101DD5}" srcOrd="0" destOrd="0" presId="urn:microsoft.com/office/officeart/2005/8/layout/hList6"/>
    <dgm:cxn modelId="{FC900F20-2116-4BE7-B64C-6DD04732FC76}" srcId="{5ACC5A8E-8EAC-4CE6-A146-CF993430A5BD}" destId="{3A257A1A-81A4-4F2E-89D1-C5DE361AB00B}" srcOrd="1" destOrd="0" parTransId="{E9B4F0FF-8353-44B3-ADBC-2591C10ED2D8}" sibTransId="{8842A7D8-7F92-408E-ADCA-AF61B78033B0}"/>
    <dgm:cxn modelId="{E4DF3038-ACF8-44E6-9871-13681475239B}" type="presOf" srcId="{4116F7E8-BE9D-4C31-9E09-FADE661CDF24}" destId="{5FE7D723-99B7-489D-80E2-2033BA622BB3}" srcOrd="0" destOrd="0" presId="urn:microsoft.com/office/officeart/2005/8/layout/hList6"/>
    <dgm:cxn modelId="{FD7D905E-D01B-4F54-AAE6-42AC7F67ED68}" type="presOf" srcId="{5ACC5A8E-8EAC-4CE6-A146-CF993430A5BD}" destId="{E06451E6-74C4-415F-8BA9-F6936A94D104}" srcOrd="0" destOrd="0" presId="urn:microsoft.com/office/officeart/2005/8/layout/hList6"/>
    <dgm:cxn modelId="{CEC2A642-43D2-43D0-A962-9C18208674D3}" srcId="{4FF1C21C-11B4-456C-AF90-D16BE34AA303}" destId="{5ACC5A8E-8EAC-4CE6-A146-CF993430A5BD}" srcOrd="1" destOrd="0" parTransId="{38B07CEB-5BFC-448C-8AAC-3201598EDF03}" sibTransId="{D0DD327D-F1EC-4403-85E1-3B73276C317F}"/>
    <dgm:cxn modelId="{B7099764-A257-4BF0-BA6E-64B4440DD416}" type="presOf" srcId="{3A257A1A-81A4-4F2E-89D1-C5DE361AB00B}" destId="{E06451E6-74C4-415F-8BA9-F6936A94D104}" srcOrd="0" destOrd="2" presId="urn:microsoft.com/office/officeart/2005/8/layout/hList6"/>
    <dgm:cxn modelId="{05783070-EF4D-4825-88C4-204E02890A69}" type="presOf" srcId="{F76F3203-8F6A-47D9-8937-3734DA5ABC0F}" destId="{3C06E718-B153-454B-A0BC-DF8FF6101DD5}" srcOrd="0" destOrd="1" presId="urn:microsoft.com/office/officeart/2005/8/layout/hList6"/>
    <dgm:cxn modelId="{F2A281B1-A905-4EB8-95DC-82BAB6D78533}" srcId="{FE391AFF-D614-48BF-977A-3865FAF3EBCE}" destId="{F76F3203-8F6A-47D9-8937-3734DA5ABC0F}" srcOrd="0" destOrd="0" parTransId="{AA7EB402-F55D-45B9-97DD-CF7ABB1B7674}" sibTransId="{CF5F940D-1D4D-4803-BE85-40427CD5B792}"/>
    <dgm:cxn modelId="{D194C9C2-4A93-487D-BF6E-391611A931FF}" srcId="{4FF1C21C-11B4-456C-AF90-D16BE34AA303}" destId="{4116F7E8-BE9D-4C31-9E09-FADE661CDF24}" srcOrd="2" destOrd="0" parTransId="{0B7D9DCD-508D-4330-BF44-A62B23B8601C}" sibTransId="{ABD5B58B-9A0C-4D06-9905-50A29ADA9405}"/>
    <dgm:cxn modelId="{D12598D4-F8B3-4802-AFF7-6CB6727A9B72}" srcId="{4FF1C21C-11B4-456C-AF90-D16BE34AA303}" destId="{FE391AFF-D614-48BF-977A-3865FAF3EBCE}" srcOrd="0" destOrd="0" parTransId="{E4675E58-43FF-41D4-A362-C8FF27204DA8}" sibTransId="{E0420166-329C-46C8-938A-2764045B6546}"/>
    <dgm:cxn modelId="{55559AD7-BA58-407F-8301-4D6804019733}" type="presOf" srcId="{4FF1C21C-11B4-456C-AF90-D16BE34AA303}" destId="{A1F46D1D-7020-4344-948E-C70DAFE416BC}" srcOrd="0" destOrd="0" presId="urn:microsoft.com/office/officeart/2005/8/layout/hList6"/>
    <dgm:cxn modelId="{3DFC5FE1-4AEF-4904-9D9D-7EE5031CBB8E}" srcId="{5ACC5A8E-8EAC-4CE6-A146-CF993430A5BD}" destId="{0598EA0D-DF49-4417-AC18-CC0FD408A231}" srcOrd="0" destOrd="0" parTransId="{A796F71B-522F-4EE4-97BE-BD4EBEB3C7D8}" sibTransId="{291D9C2F-4105-44DD-AF70-9495DD1D12B0}"/>
    <dgm:cxn modelId="{E847B5E4-C175-4472-B010-52C61F46C6B6}" type="presOf" srcId="{4BFA7B2A-9856-4506-89C9-798FFB85A58C}" destId="{5FE7D723-99B7-489D-80E2-2033BA622BB3}" srcOrd="0" destOrd="1" presId="urn:microsoft.com/office/officeart/2005/8/layout/hList6"/>
    <dgm:cxn modelId="{2EE576F0-3846-4F2B-A247-3FB91B336261}" srcId="{4116F7E8-BE9D-4C31-9E09-FADE661CDF24}" destId="{4BFA7B2A-9856-4506-89C9-798FFB85A58C}" srcOrd="0" destOrd="0" parTransId="{5D82B7E0-EF68-4540-A950-8CAD97AC6BE0}" sibTransId="{8B2F3420-D5E4-4E5C-92D5-AA29B07CB83F}"/>
    <dgm:cxn modelId="{218862FA-BAAB-474B-A8BA-83A850AA0FCA}" type="presOf" srcId="{0598EA0D-DF49-4417-AC18-CC0FD408A231}" destId="{E06451E6-74C4-415F-8BA9-F6936A94D104}" srcOrd="0" destOrd="1" presId="urn:microsoft.com/office/officeart/2005/8/layout/hList6"/>
    <dgm:cxn modelId="{A0119925-8374-4759-A5C5-C95FCA47AEDB}" type="presParOf" srcId="{A1F46D1D-7020-4344-948E-C70DAFE416BC}" destId="{3C06E718-B153-454B-A0BC-DF8FF6101DD5}" srcOrd="0" destOrd="0" presId="urn:microsoft.com/office/officeart/2005/8/layout/hList6"/>
    <dgm:cxn modelId="{EDF1671B-FA27-4AA9-A361-BF64365A2267}" type="presParOf" srcId="{A1F46D1D-7020-4344-948E-C70DAFE416BC}" destId="{DB91E2E5-2338-496D-8508-E6409BAD818E}" srcOrd="1" destOrd="0" presId="urn:microsoft.com/office/officeart/2005/8/layout/hList6"/>
    <dgm:cxn modelId="{B3F4090B-DAB2-4A62-A9D4-126DA0FA1D73}" type="presParOf" srcId="{A1F46D1D-7020-4344-948E-C70DAFE416BC}" destId="{E06451E6-74C4-415F-8BA9-F6936A94D104}" srcOrd="2" destOrd="0" presId="urn:microsoft.com/office/officeart/2005/8/layout/hList6"/>
    <dgm:cxn modelId="{B670AE99-3232-4C14-AF09-5288A78A7288}" type="presParOf" srcId="{A1F46D1D-7020-4344-948E-C70DAFE416BC}" destId="{20F56348-3800-4F60-B7FD-2BC7E2307363}" srcOrd="3" destOrd="0" presId="urn:microsoft.com/office/officeart/2005/8/layout/hList6"/>
    <dgm:cxn modelId="{3FCF4302-EEFC-46B8-9F6E-957736FD1A60}" type="presParOf" srcId="{A1F46D1D-7020-4344-948E-C70DAFE416BC}" destId="{5FE7D723-99B7-489D-80E2-2033BA622BB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6E718-B153-454B-A0BC-DF8FF6101DD5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469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FEATURES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100" kern="1200" dirty="0"/>
            <a:t>The </a:t>
          </a:r>
          <a:r>
            <a:rPr lang="it-IT" sz="2100" kern="1200" dirty="0" err="1"/>
            <a:t>sensors</a:t>
          </a:r>
          <a:r>
            <a:rPr lang="it-IT" sz="2100" kern="1200" dirty="0"/>
            <a:t> </a:t>
          </a:r>
          <a:r>
            <a:rPr lang="it-IT" sz="2100" kern="1200" dirty="0" err="1"/>
            <a:t>acquire</a:t>
          </a:r>
          <a:r>
            <a:rPr lang="it-IT" sz="2100" kern="1200" dirty="0"/>
            <a:t> </a:t>
          </a:r>
          <a:r>
            <a:rPr lang="it-IT" sz="2100" kern="1200" dirty="0" err="1"/>
            <a:t>measures</a:t>
          </a:r>
          <a:r>
            <a:rPr lang="it-IT" sz="2100" kern="1200" dirty="0"/>
            <a:t> and </a:t>
          </a:r>
          <a:r>
            <a:rPr lang="it-IT" sz="2100" kern="1200" dirty="0" err="1"/>
            <a:t>send</a:t>
          </a:r>
          <a:r>
            <a:rPr lang="it-IT" sz="2100" kern="1200" dirty="0"/>
            <a:t> to </a:t>
          </a:r>
          <a:r>
            <a:rPr lang="it-IT" sz="2100" kern="1200" dirty="0" err="1"/>
            <a:t>amazon’s</a:t>
          </a:r>
          <a:r>
            <a:rPr lang="it-IT" sz="2100" kern="1200" dirty="0"/>
            <a:t> cloud</a:t>
          </a:r>
        </a:p>
      </dsp:txBody>
      <dsp:txXfrm rot="5400000">
        <a:off x="1089" y="755649"/>
        <a:ext cx="2829594" cy="2266950"/>
      </dsp:txXfrm>
    </dsp:sp>
    <dsp:sp modelId="{E06451E6-74C4-415F-8BA9-F6936A94D104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469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LINKAGE &amp; ACCESS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100" kern="1200" dirty="0" err="1"/>
            <a:t>Wifi</a:t>
          </a:r>
          <a:r>
            <a:rPr lang="it-IT" sz="2100" kern="1200" dirty="0"/>
            <a:t> </a:t>
          </a:r>
          <a:r>
            <a:rPr lang="it-IT" sz="2100" kern="1200" dirty="0" err="1"/>
            <a:t>module</a:t>
          </a:r>
          <a:endParaRPr lang="it-IT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100" kern="1200" dirty="0"/>
            <a:t>Database on SD card</a:t>
          </a:r>
        </a:p>
      </dsp:txBody>
      <dsp:txXfrm rot="5400000">
        <a:off x="3042903" y="755649"/>
        <a:ext cx="2829594" cy="2266950"/>
      </dsp:txXfrm>
    </dsp:sp>
    <dsp:sp modelId="{5FE7D723-99B7-489D-80E2-2033BA622BB3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469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MANAGEMENT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100" kern="1200" dirty="0"/>
            <a:t>Web site </a:t>
          </a:r>
        </a:p>
      </dsp:txBody>
      <dsp:txXfrm rot="5400000">
        <a:off x="6084717" y="755649"/>
        <a:ext cx="2829594" cy="226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5ECD2-6FBC-47B5-B09F-9B85299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			POLITO WORKSHOP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005D9A-6C3F-4EE9-9BD2-DCE822299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90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60F4C-C4C2-43C5-B01A-B5E8E7F7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STORAGE FEZ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FDFB9F-A47A-4A6C-9529-E1B7D7A5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Database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dirty="0" err="1"/>
              <a:t>measurements</a:t>
            </a:r>
            <a:r>
              <a:rPr lang="it-IT" sz="2000" dirty="0"/>
              <a:t> </a:t>
            </a:r>
          </a:p>
          <a:p>
            <a:pPr lvl="1"/>
            <a:r>
              <a:rPr lang="it-IT" sz="1800" dirty="0"/>
              <a:t>Sensore </a:t>
            </a:r>
            <a:r>
              <a:rPr lang="it-IT" sz="1800" dirty="0" err="1"/>
              <a:t>name</a:t>
            </a:r>
            <a:r>
              <a:rPr lang="it-IT" sz="1800" dirty="0"/>
              <a:t>, sensore ID, </a:t>
            </a:r>
            <a:r>
              <a:rPr lang="it-IT" sz="1800" dirty="0" err="1"/>
              <a:t>timestamp</a:t>
            </a:r>
            <a:r>
              <a:rPr lang="it-IT" sz="1800" dirty="0"/>
              <a:t>, </a:t>
            </a:r>
            <a:r>
              <a:rPr lang="it-IT" sz="1800" dirty="0" err="1"/>
              <a:t>value</a:t>
            </a:r>
            <a:r>
              <a:rPr lang="it-IT" sz="1800" dirty="0"/>
              <a:t>,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packet</a:t>
            </a:r>
            <a:endParaRPr lang="it-IT" sz="1800" dirty="0"/>
          </a:p>
          <a:p>
            <a:pPr lvl="1"/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188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DF4D4-9680-400B-ABB0-A14E038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dirty="0"/>
              <a:t>	SD CARD 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12B69B7F-AC9D-45AD-8550-01DBA27F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133600"/>
            <a:ext cx="5551731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Creation of database (JSONs) with measurements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Socket number: 5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Backup if FEZ off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Configuration JSON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" name="Segnaposto contenuto 4">
            <a:extLst>
              <a:ext uri="{FF2B5EF4-FFF2-40B4-BE49-F238E27FC236}">
                <a16:creationId xmlns:a16="http://schemas.microsoft.com/office/drawing/2014/main" id="{4052DB43-8B3F-422E-9AE2-80E00573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231677"/>
            <a:ext cx="3862583" cy="35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DB097A-1C99-40E9-A4E7-06B665F1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04C7EA-4EA0-4C8E-B7BC-C37E798B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PC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recive</a:t>
            </a:r>
            <a:r>
              <a:rPr lang="it-IT" sz="2000" dirty="0"/>
              <a:t> </a:t>
            </a:r>
            <a:r>
              <a:rPr lang="it-IT" sz="2000" dirty="0" err="1"/>
              <a:t>JSONs</a:t>
            </a:r>
            <a:r>
              <a:rPr lang="it-IT" sz="2000" dirty="0"/>
              <a:t> data</a:t>
            </a:r>
          </a:p>
          <a:p>
            <a:r>
              <a:rPr lang="it-IT" sz="2000" dirty="0"/>
              <a:t>Take </a:t>
            </a:r>
            <a:r>
              <a:rPr lang="it-IT" sz="2000" dirty="0" err="1"/>
              <a:t>ack</a:t>
            </a:r>
            <a:r>
              <a:rPr lang="it-IT" sz="2000" dirty="0"/>
              <a:t> from cloud</a:t>
            </a:r>
          </a:p>
          <a:p>
            <a:r>
              <a:rPr lang="it-IT" sz="2000" dirty="0" err="1"/>
              <a:t>Send</a:t>
            </a:r>
            <a:r>
              <a:rPr lang="it-IT" sz="2000" dirty="0"/>
              <a:t> </a:t>
            </a:r>
            <a:r>
              <a:rPr lang="it-IT" sz="2000" dirty="0" err="1"/>
              <a:t>ack</a:t>
            </a:r>
            <a:r>
              <a:rPr lang="it-IT" sz="2000" dirty="0"/>
              <a:t> to FEZ</a:t>
            </a:r>
          </a:p>
          <a:p>
            <a:r>
              <a:rPr lang="it-IT" sz="2000" dirty="0" err="1"/>
              <a:t>Graphic</a:t>
            </a:r>
            <a:r>
              <a:rPr lang="it-IT" sz="2000" dirty="0"/>
              <a:t> user </a:t>
            </a:r>
            <a:r>
              <a:rPr lang="it-IT" sz="2000" dirty="0" err="1"/>
              <a:t>interface</a:t>
            </a:r>
            <a:r>
              <a:rPr lang="it-IT" sz="2000" dirty="0"/>
              <a:t> </a:t>
            </a:r>
          </a:p>
          <a:p>
            <a:r>
              <a:rPr lang="it-IT" sz="2000" dirty="0" err="1"/>
              <a:t>Send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IP for connection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335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99058-D81F-4D9D-B74C-A3A67D1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SITE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701C6-40D2-4256-9821-39309B75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languages</a:t>
            </a:r>
            <a:r>
              <a:rPr lang="it-IT" sz="2000" dirty="0"/>
              <a:t> are </a:t>
            </a:r>
            <a:r>
              <a:rPr lang="it-IT" sz="2000" dirty="0" err="1"/>
              <a:t>javascript</a:t>
            </a:r>
            <a:r>
              <a:rPr lang="it-IT" sz="2000" dirty="0"/>
              <a:t> and HTML</a:t>
            </a:r>
          </a:p>
          <a:p>
            <a:r>
              <a:rPr lang="it-IT" sz="2000" dirty="0"/>
              <a:t>FEZ </a:t>
            </a:r>
            <a:r>
              <a:rPr lang="it-IT" sz="2000" dirty="0" err="1"/>
              <a:t>map</a:t>
            </a:r>
            <a:endParaRPr lang="it-IT" sz="2000" dirty="0"/>
          </a:p>
          <a:p>
            <a:r>
              <a:rPr lang="it-IT" sz="2000" dirty="0"/>
              <a:t>List of </a:t>
            </a:r>
            <a:r>
              <a:rPr lang="it-IT" sz="2000" dirty="0" err="1"/>
              <a:t>sensors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FEZ</a:t>
            </a:r>
          </a:p>
          <a:p>
            <a:r>
              <a:rPr lang="it-IT" sz="2000" dirty="0"/>
              <a:t>Take </a:t>
            </a:r>
            <a:r>
              <a:rPr lang="it-IT" sz="2000" dirty="0" err="1"/>
              <a:t>measurements</a:t>
            </a:r>
            <a:r>
              <a:rPr lang="it-IT" sz="2000" dirty="0"/>
              <a:t> and </a:t>
            </a:r>
            <a:r>
              <a:rPr lang="it-IT" sz="2000" dirty="0" err="1"/>
              <a:t>configuration</a:t>
            </a:r>
            <a:r>
              <a:rPr lang="it-IT" sz="2000" dirty="0"/>
              <a:t> from AWS (S3 </a:t>
            </a:r>
            <a:r>
              <a:rPr lang="it-IT" sz="2000" dirty="0" err="1"/>
              <a:t>bucket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531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C75E9-D08C-4D63-84F9-56FFA28F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6881"/>
          </a:xfrm>
        </p:spPr>
        <p:txBody>
          <a:bodyPr/>
          <a:lstStyle/>
          <a:p>
            <a:r>
              <a:rPr lang="it-IT" dirty="0"/>
              <a:t>WEB SITE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9360292E-2FF9-41DB-9785-537DFF7F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270"/>
            <a:ext cx="8915400" cy="4267952"/>
          </a:xfrm>
        </p:spPr>
        <p:txBody>
          <a:bodyPr/>
          <a:lstStyle/>
          <a:p>
            <a:r>
              <a:rPr lang="it-IT" dirty="0"/>
              <a:t>MAP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F3FC444-A06F-4F35-95B4-6FEA66425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56" r="1287" b="5596"/>
          <a:stretch/>
        </p:blipFill>
        <p:spPr>
          <a:xfrm>
            <a:off x="2107095" y="2690192"/>
            <a:ext cx="9144001" cy="3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5C836-9E0E-4558-A25B-2EB2D454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r>
              <a:rPr lang="it-IT" dirty="0"/>
              <a:t>WEB 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EEA40-065E-404B-84D7-7D6E8ED2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3378"/>
            <a:ext cx="8915400" cy="4377844"/>
          </a:xfrm>
        </p:spPr>
        <p:txBody>
          <a:bodyPr/>
          <a:lstStyle/>
          <a:p>
            <a:r>
              <a:rPr lang="it-IT" dirty="0"/>
              <a:t>SENSORS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821F4F-1757-4D35-8205-C740AB43C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5" r="52481" b="5329"/>
          <a:stretch/>
        </p:blipFill>
        <p:spPr>
          <a:xfrm>
            <a:off x="4221939" y="2315869"/>
            <a:ext cx="3888392" cy="39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1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63E42-ADAD-4BD4-9D79-8CBF78F7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1133"/>
          </a:xfrm>
        </p:spPr>
        <p:txBody>
          <a:bodyPr/>
          <a:lstStyle/>
          <a:p>
            <a:r>
              <a:rPr lang="it-IT" dirty="0"/>
              <a:t>WEB 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95C653-84DD-4B72-BBB2-52388A15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5243"/>
            <a:ext cx="8915400" cy="4405979"/>
          </a:xfrm>
        </p:spPr>
        <p:txBody>
          <a:bodyPr>
            <a:normAutofit/>
          </a:bodyPr>
          <a:lstStyle/>
          <a:p>
            <a:r>
              <a:rPr lang="it-IT" dirty="0"/>
              <a:t>GRAPHS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7430F2-270F-436A-8854-2912020C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24222"/>
            <a:ext cx="8886092" cy="41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BC2AB-9868-49CC-A1AA-DDF208E1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9862AA2-B585-40A4-85E6-CF431D9E2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289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92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FB7CE5-BDA7-44D7-821F-1DA80306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D507CF-06DB-4948-8254-6BF940A3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endParaRPr lang="it-IT" sz="2000" dirty="0"/>
          </a:p>
          <a:p>
            <a:r>
              <a:rPr lang="it-IT" sz="2000" dirty="0"/>
              <a:t>SD card </a:t>
            </a:r>
          </a:p>
          <a:p>
            <a:r>
              <a:rPr lang="it-IT" sz="2000" dirty="0"/>
              <a:t>DHT 11 </a:t>
            </a:r>
            <a:r>
              <a:rPr lang="it-IT" sz="2000" dirty="0" err="1"/>
              <a:t>module</a:t>
            </a:r>
            <a:r>
              <a:rPr lang="it-IT" sz="2000" dirty="0"/>
              <a:t> (</a:t>
            </a:r>
            <a:r>
              <a:rPr lang="it-IT" sz="2000" dirty="0" err="1"/>
              <a:t>humidity</a:t>
            </a:r>
            <a:r>
              <a:rPr lang="it-IT" sz="2000" dirty="0"/>
              <a:t>/temperature </a:t>
            </a:r>
            <a:r>
              <a:rPr lang="it-IT" sz="2000" dirty="0" err="1"/>
              <a:t>sensor</a:t>
            </a:r>
            <a:r>
              <a:rPr lang="it-IT" sz="2000" dirty="0"/>
              <a:t>)</a:t>
            </a:r>
          </a:p>
          <a:p>
            <a:r>
              <a:rPr lang="it-IT" sz="2000" dirty="0" err="1"/>
              <a:t>Moisture</a:t>
            </a:r>
            <a:r>
              <a:rPr lang="it-IT" sz="2000" dirty="0"/>
              <a:t> </a:t>
            </a:r>
            <a:r>
              <a:rPr lang="it-IT" sz="2000" dirty="0" err="1"/>
              <a:t>module</a:t>
            </a:r>
            <a:endParaRPr lang="it-IT" sz="2000" dirty="0"/>
          </a:p>
          <a:p>
            <a:r>
              <a:rPr lang="it-IT" sz="2000" dirty="0" err="1"/>
              <a:t>WiFi</a:t>
            </a:r>
            <a:r>
              <a:rPr lang="it-IT" sz="2000" dirty="0"/>
              <a:t> </a:t>
            </a:r>
            <a:r>
              <a:rPr lang="it-IT" sz="2000" dirty="0" err="1"/>
              <a:t>module</a:t>
            </a:r>
            <a:endParaRPr lang="it-IT" sz="2000" dirty="0"/>
          </a:p>
          <a:p>
            <a:r>
              <a:rPr lang="it-IT" sz="2000" dirty="0"/>
              <a:t>Light </a:t>
            </a:r>
            <a:r>
              <a:rPr lang="it-IT" sz="2000" dirty="0" err="1"/>
              <a:t>module</a:t>
            </a:r>
            <a:endParaRPr lang="it-IT" sz="2000" dirty="0"/>
          </a:p>
          <a:p>
            <a:r>
              <a:rPr lang="it-IT" sz="2000" dirty="0"/>
              <a:t>Broker</a:t>
            </a:r>
          </a:p>
          <a:p>
            <a:r>
              <a:rPr lang="it-IT" sz="2000" dirty="0"/>
              <a:t>Web site to check </a:t>
            </a:r>
            <a:r>
              <a:rPr lang="it-IT" sz="2000" dirty="0" err="1"/>
              <a:t>measurements</a:t>
            </a:r>
            <a:r>
              <a:rPr lang="it-IT" sz="2000" dirty="0"/>
              <a:t> 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361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81866-3414-4969-8CA1-F8663BA9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 FLOW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93AE91C-A01C-42CA-8968-CD9427786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1953"/>
          <a:stretch/>
        </p:blipFill>
        <p:spPr>
          <a:xfrm>
            <a:off x="2699803" y="2133600"/>
            <a:ext cx="8694220" cy="39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3401A-5D42-4C6B-BBAE-A25D6828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SCHEMATICS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8D78C7-D64D-48E5-9EE5-04A1B495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50504"/>
            <a:ext cx="8415131" cy="4916557"/>
          </a:xfrm>
        </p:spPr>
      </p:pic>
    </p:spTree>
    <p:extLst>
      <p:ext uri="{BB962C8B-B14F-4D97-AF65-F5344CB8AC3E}">
        <p14:creationId xmlns:p14="http://schemas.microsoft.com/office/powerpoint/2010/main" val="21706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D6AB2-344C-438C-973E-6D2BD06A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506187" cy="1280890"/>
          </a:xfrm>
        </p:spPr>
        <p:txBody>
          <a:bodyPr>
            <a:normAutofit/>
          </a:bodyPr>
          <a:lstStyle/>
          <a:p>
            <a:r>
              <a:rPr lang="it-IT" dirty="0"/>
              <a:t>	DHT 11 MODULE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C35A7-B2EB-4567-9E09-AF4E7961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133600"/>
            <a:ext cx="5366201" cy="3777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Module to measure temperature and humidity of air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Socket number</a:t>
            </a:r>
            <a:r>
              <a:rPr lang="en-US" sz="14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</a:rPr>
              <a:t>14</a:t>
            </a:r>
          </a:p>
          <a:p>
            <a:r>
              <a:rPr lang="en-US" sz="2200" dirty="0">
                <a:solidFill>
                  <a:srgbClr val="000000"/>
                </a:solidFill>
              </a:rPr>
              <a:t>Connect with breakout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PROBLEMS</a:t>
            </a:r>
            <a:r>
              <a:rPr lang="en-US" sz="1600" dirty="0">
                <a:solidFill>
                  <a:srgbClr val="000000"/>
                </a:solidFill>
              </a:rPr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Reading measure problem with FEZ interaction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 Tristate</a:t>
            </a:r>
          </a:p>
          <a:p>
            <a:pPr indent="-285750"/>
            <a:r>
              <a:rPr lang="en-US" sz="2000" dirty="0">
                <a:solidFill>
                  <a:srgbClr val="000000"/>
                </a:solidFill>
              </a:rPr>
              <a:t>SOLUTION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Class ad hoc (DRIVER)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Bridge on breakout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428C1B15-98C8-4678-97C4-F6E9EEAD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04" y="2097754"/>
            <a:ext cx="3795099" cy="37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0A00D0-9BC6-4B24-A466-1EF9DA83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LIGHT MODULE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665A4D-E30A-4C97-A771-C928FC13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GHI</a:t>
            </a:r>
          </a:p>
          <a:p>
            <a:pPr lvl="1"/>
            <a:r>
              <a:rPr lang="it-IT" sz="2000" dirty="0" err="1"/>
              <a:t>Socket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: 10</a:t>
            </a:r>
          </a:p>
          <a:p>
            <a:pPr lvl="1"/>
            <a:r>
              <a:rPr lang="it-IT" sz="2000" dirty="0"/>
              <a:t>Take </a:t>
            </a:r>
            <a:r>
              <a:rPr lang="it-IT" sz="2000" dirty="0" err="1"/>
              <a:t>measurement</a:t>
            </a:r>
            <a:r>
              <a:rPr lang="it-IT" sz="2000" dirty="0"/>
              <a:t> of </a:t>
            </a:r>
            <a:r>
              <a:rPr lang="it-IT" sz="2000" dirty="0" err="1"/>
              <a:t>enviroment</a:t>
            </a:r>
            <a:r>
              <a:rPr lang="it-IT" sz="2000" dirty="0"/>
              <a:t> light</a:t>
            </a:r>
          </a:p>
          <a:p>
            <a:pPr marL="457200" lvl="1" indent="0">
              <a:buNone/>
            </a:pPr>
            <a:r>
              <a:rPr lang="it-IT" sz="2000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359AC2-858F-4785-B510-5AFC37F9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234" y="1905000"/>
            <a:ext cx="3142461" cy="36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8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9AE02-77FD-434E-8F1D-242C3C5F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MOISTURE MODULE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34FFB0-4806-4AA0-87B9-4EA35468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Socket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: 9</a:t>
            </a:r>
          </a:p>
          <a:p>
            <a:r>
              <a:rPr lang="it-IT" dirty="0"/>
              <a:t>Take </a:t>
            </a:r>
            <a:r>
              <a:rPr lang="it-IT" dirty="0" err="1"/>
              <a:t>measurements</a:t>
            </a:r>
            <a:r>
              <a:rPr lang="it-IT" dirty="0"/>
              <a:t> of </a:t>
            </a:r>
            <a:r>
              <a:rPr lang="it-IT" dirty="0" err="1"/>
              <a:t>ground</a:t>
            </a:r>
            <a:r>
              <a:rPr lang="it-IT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0D086D-3833-4780-A651-55E41E10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37" y="1561514"/>
            <a:ext cx="3682975" cy="34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BA60B-A010-4434-B292-92528EC3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dirty="0"/>
              <a:t>	WIFI MODULE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6506ED-660A-41B3-9796-860DAE1B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133600"/>
            <a:ext cx="6002305" cy="3777622"/>
          </a:xfrm>
        </p:spPr>
        <p:txBody>
          <a:bodyPr>
            <a:normAutofit/>
          </a:bodyPr>
          <a:lstStyle/>
          <a:p>
            <a:r>
              <a:rPr lang="it-IT" sz="2000" dirty="0"/>
              <a:t>GHI </a:t>
            </a:r>
            <a:r>
              <a:rPr lang="it-IT" sz="2000" dirty="0" err="1"/>
              <a:t>Electronics</a:t>
            </a:r>
            <a:r>
              <a:rPr lang="it-IT" sz="2000" dirty="0"/>
              <a:t> Wi-Fi RS21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 err="1"/>
              <a:t>Socket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: 6</a:t>
            </a:r>
          </a:p>
          <a:p>
            <a:pPr lvl="1"/>
            <a:r>
              <a:rPr lang="it-IT" sz="2000" dirty="0" err="1"/>
              <a:t>Allow</a:t>
            </a:r>
            <a:r>
              <a:rPr lang="it-IT" sz="2000" dirty="0"/>
              <a:t> to </a:t>
            </a:r>
            <a:r>
              <a:rPr lang="it-IT" sz="2000" dirty="0" err="1"/>
              <a:t>connect</a:t>
            </a:r>
            <a:r>
              <a:rPr lang="it-IT" sz="2000" dirty="0"/>
              <a:t> to internet </a:t>
            </a:r>
          </a:p>
          <a:p>
            <a:pPr lvl="1"/>
            <a:r>
              <a:rPr lang="it-IT" sz="2000" dirty="0"/>
              <a:t>MQTT connection </a:t>
            </a:r>
          </a:p>
          <a:p>
            <a:pPr lvl="1"/>
            <a:r>
              <a:rPr lang="it-IT" sz="2000" dirty="0" err="1"/>
              <a:t>Recive</a:t>
            </a:r>
            <a:r>
              <a:rPr lang="it-IT" sz="2000" dirty="0"/>
              <a:t> ACK from broker</a:t>
            </a:r>
          </a:p>
          <a:p>
            <a:pPr marL="457200" lvl="1" indent="0">
              <a:buNone/>
            </a:pPr>
            <a:endParaRPr lang="it-IT" sz="2000" dirty="0"/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A5BD9AED-8554-46E8-AA2C-3E785F95EC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"/>
          <a:stretch/>
        </p:blipFill>
        <p:spPr>
          <a:xfrm rot="10800000">
            <a:off x="8491795" y="2955234"/>
            <a:ext cx="3051746" cy="29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43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224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Filo</vt:lpstr>
      <vt:lpstr>   POLITO WORKSHOP</vt:lpstr>
      <vt:lpstr>INTRODUCTION</vt:lpstr>
      <vt:lpstr>COMPONENTS</vt:lpstr>
      <vt:lpstr>WORK FLOW</vt:lpstr>
      <vt:lpstr>HARDWARE SCHEMATICS</vt:lpstr>
      <vt:lpstr> DHT 11 MODULE</vt:lpstr>
      <vt:lpstr>LIGHT MODULE  </vt:lpstr>
      <vt:lpstr>MOISTURE MODULE </vt:lpstr>
      <vt:lpstr> WIFI MODULE</vt:lpstr>
      <vt:lpstr>STORAGE FEZ</vt:lpstr>
      <vt:lpstr> SD CARD </vt:lpstr>
      <vt:lpstr>BROKER</vt:lpstr>
      <vt:lpstr>WEB SITE </vt:lpstr>
      <vt:lpstr>WEB SITE</vt:lpstr>
      <vt:lpstr>WEB SITE</vt:lpstr>
      <vt:lpstr>WEB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POLITO WORKSHOP</dc:title>
  <dc:creator>salvo Zaccaria</dc:creator>
  <cp:lastModifiedBy>salvo Zaccaria</cp:lastModifiedBy>
  <cp:revision>18</cp:revision>
  <dcterms:created xsi:type="dcterms:W3CDTF">2018-07-06T16:18:55Z</dcterms:created>
  <dcterms:modified xsi:type="dcterms:W3CDTF">2018-07-09T22:24:06Z</dcterms:modified>
</cp:coreProperties>
</file>